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5" r:id="rId11"/>
    <p:sldId id="268" r:id="rId12"/>
    <p:sldId id="263" r:id="rId13"/>
    <p:sldId id="270" r:id="rId14"/>
    <p:sldId id="269" r:id="rId15"/>
    <p:sldId id="264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4" autoAdjust="0"/>
    <p:restoredTop sz="94660"/>
  </p:normalViewPr>
  <p:slideViewPr>
    <p:cSldViewPr>
      <p:cViewPr>
        <p:scale>
          <a:sx n="70" d="100"/>
          <a:sy n="70" d="100"/>
        </p:scale>
        <p:origin x="-104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Eventuell rausnehmen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Georgia" pitchFamily="18" charset="0"/>
              </a:rPr>
              <a:t>Dienstag, 14. August 2012</a:t>
            </a:r>
            <a:endParaRPr lang="de-DE" dirty="0">
              <a:latin typeface="Georgia" pitchFamily="18" charset="0"/>
            </a:endParaRPr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>
                <a:latin typeface="Georgia" pitchFamily="18" charset="0"/>
              </a:rPr>
              <a:t>‹Nr.›</a:t>
            </a:fld>
            <a:endParaRPr lang="de-DE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../_images/bohachev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30465"/>
            <a:ext cx="7020565" cy="526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C-Funktion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94920" cy="1540768"/>
          </a:xfrm>
        </p:spPr>
        <p:txBody>
          <a:bodyPr/>
          <a:lstStyle/>
          <a:p>
            <a:r>
              <a:rPr lang="de-DE" dirty="0"/>
              <a:t>Vergleich zu </a:t>
            </a:r>
            <a:r>
              <a:rPr lang="de-DE" dirty="0" err="1"/>
              <a:t>Bohachevsky</a:t>
            </a:r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Funktion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30" name="Picture 6" descr="f_{\text{Bohachevsky}}(\mathbf{x}) = \sum_{i=1}^{N-1}(x_i^2 + 2x_{i+1}^2 -                         0.3\cos(3\pi x_i) - 0.4\cos(4\pi x_{i+1}) + 0.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508400"/>
            <a:ext cx="7128793" cy="3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Benchmarkingschema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8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Relle</a:t>
            </a:r>
            <a:r>
              <a:rPr lang="de-DE" dirty="0" smtClean="0"/>
              <a:t> Darstellung</a:t>
            </a:r>
          </a:p>
          <a:p>
            <a:r>
              <a:rPr lang="de-DE" dirty="0" smtClean="0"/>
              <a:t>Binärdarstellung</a:t>
            </a:r>
          </a:p>
          <a:p>
            <a:r>
              <a:rPr lang="de-DE" dirty="0" smtClean="0"/>
              <a:t>Granularitätsproblem</a:t>
            </a:r>
          </a:p>
          <a:p>
            <a:r>
              <a:rPr lang="de-DE" dirty="0" smtClean="0"/>
              <a:t>Mutationsverfahren und Parameter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25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Benchmarkschema (Standardwerte)</a:t>
            </a:r>
          </a:p>
          <a:p>
            <a:endParaRPr lang="de" dirty="0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 dirty="0" smtClean="0"/>
              <a:t>Programmiersprache und Oberfläche:</a:t>
            </a:r>
            <a:endParaRPr lang="de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dirty="0"/>
              <a:t>Implementierung in C#</a:t>
            </a:r>
          </a:p>
          <a:p>
            <a:endParaRPr lang="de" dirty="0"/>
          </a:p>
          <a:p>
            <a:endParaRPr lang="de" dirty="0"/>
          </a:p>
          <a:p>
            <a:endParaRPr lang="de" dirty="0"/>
          </a:p>
        </p:txBody>
      </p:sp>
      <p:sp>
        <p:nvSpPr>
          <p:cNvPr id="71" name="Shape 71"/>
          <p:cNvSpPr>
            <a:spLocks noChangeAspect="1"/>
          </p:cNvSpPr>
          <p:nvPr/>
        </p:nvSpPr>
        <p:spPr>
          <a:xfrm>
            <a:off x="971600" y="2712767"/>
            <a:ext cx="7261794" cy="41364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019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Benchmarkingschema</a:t>
            </a:r>
          </a:p>
          <a:p>
            <a:endParaRPr lang="de" sz="2400" dirty="0"/>
          </a:p>
          <a:p>
            <a:endParaRPr lang="de" sz="24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137"/>
              </p:ext>
            </p:extLst>
          </p:nvPr>
        </p:nvGraphicFramePr>
        <p:xfrm>
          <a:off x="4211960" y="1628800"/>
          <a:ext cx="3816424" cy="482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/>
                <a:gridCol w="1152128"/>
              </a:tblGrid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Parameter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Wert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Elternpopulation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Kindpopulation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Intervall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[-20;</a:t>
                      </a:r>
                      <a:r>
                        <a:rPr lang="de-DE" sz="1800" baseline="0" dirty="0" smtClean="0"/>
                        <a:t> 30]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Binärstringlänge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</a:t>
                      </a:r>
                      <a:endParaRPr lang="de-DE" sz="1800" dirty="0"/>
                    </a:p>
                  </a:txBody>
                  <a:tcPr/>
                </a:tc>
              </a:tr>
              <a:tr h="69084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Anteil der Mutation an Rekombination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25%</a:t>
                      </a:r>
                      <a:endParaRPr lang="de-DE" sz="1800" dirty="0"/>
                    </a:p>
                  </a:txBody>
                  <a:tcPr/>
                </a:tc>
              </a:tr>
              <a:tr h="67269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Rekombinationspunkte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Generationen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500</a:t>
                      </a:r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Selektionsmethode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keine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2420888"/>
            <a:ext cx="9144000" cy="4016211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414" t="-3519" r="-5063" b="-3295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</a:t>
            </a:r>
            <a:r>
              <a:rPr lang="de-DE" dirty="0" err="1" smtClean="0"/>
              <a:t>Griewank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../_images/griew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4" y="1340768"/>
            <a:ext cx="7220475" cy="541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_{\text{Griewank}}(\mathbf{x}) = \frac{1}{4000}\sum_{i=1}^N\,x_i^2 -                         \prod_{i=1}^N\cos\left(\frac{x_i}{\sqrt{i}}\right)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97" y="1340768"/>
            <a:ext cx="47271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1" name="Shape 91"/>
          <p:cNvSpPr>
            <a:spLocks noChangeAspect="1"/>
          </p:cNvSpPr>
          <p:nvPr/>
        </p:nvSpPr>
        <p:spPr>
          <a:xfrm>
            <a:off x="12219" y="2461741"/>
            <a:ext cx="9131781" cy="394156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t="-3559" r="-5767" b="-4291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Ackley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../_images/ack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41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_{\text{Ackley}}(\mathbf{x}) = 20 - 20\exp\left(-0.2\sqrt{\frac{1}{N}                             \sum_{i=1}^N x_i^2} \right)                            + e -                             \exp\left(\frac{1}{N}\sum_{i=1}^N \cos(2\pi x_i)                            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412"/>
            <a:ext cx="53721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ChangeAspect="1"/>
          </p:cNvSpPr>
          <p:nvPr/>
        </p:nvSpPr>
        <p:spPr>
          <a:xfrm>
            <a:off x="32225" y="2332534"/>
            <a:ext cx="9111775" cy="414404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r="-5767" b="-4623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(4:3)</PresentationFormat>
  <Paragraphs>63</Paragraphs>
  <Slides>15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/>
      <vt:lpstr>Evolutionäre Algorithmen</vt:lpstr>
      <vt:lpstr>Überblick</vt:lpstr>
      <vt:lpstr>1. Einführung</vt:lpstr>
      <vt:lpstr>1. Einführung</vt:lpstr>
      <vt:lpstr>Verhalten Griewank</vt:lpstr>
      <vt:lpstr>Verhalten Griewank</vt:lpstr>
      <vt:lpstr>Verhalten Ackley</vt:lpstr>
      <vt:lpstr>Verhalten Ackley</vt:lpstr>
      <vt:lpstr>Verhalten C-Funktion</vt:lpstr>
      <vt:lpstr>Verhalten C-Funktion</vt:lpstr>
      <vt:lpstr>Benchmarkingschema</vt:lpstr>
      <vt:lpstr>PowerPoint-Präsentation</vt:lpstr>
      <vt:lpstr>Verfahren und Ergebnisse</vt:lpstr>
      <vt:lpstr>Verfahren und Ergebnisse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Hans</cp:lastModifiedBy>
  <cp:revision>5</cp:revision>
  <dcterms:modified xsi:type="dcterms:W3CDTF">2012-08-14T17:56:36Z</dcterms:modified>
</cp:coreProperties>
</file>