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8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2BF4-D263-CC06-1C0F-A4F50F60D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F7574-C352-755B-39EE-4E1BFB97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5170-84FB-51F2-FC88-F76F2384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74E-9C89-4763-B4BC-D05DF5C28357}" type="datetimeFigureOut">
              <a:rPr lang="he-IL" smtClean="0"/>
              <a:t>ו'/אייר/תשפ"ג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3C7C-BF75-80BD-F5BB-D141BD7E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46D7-E433-A4B9-A144-C77C818E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B469-3996-484F-A30C-BF9C6AEAD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674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716E-EA01-6D24-AA59-23C5BA29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8FA21-202E-01A7-8935-F2FAEAE0B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71218-DFB1-F822-5084-82FEA18F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74E-9C89-4763-B4BC-D05DF5C28357}" type="datetimeFigureOut">
              <a:rPr lang="he-IL" smtClean="0"/>
              <a:t>ו'/אייר/תשפ"ג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8D3F-E493-5257-7AAC-934EFFED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C77C-FC12-7C38-92BA-25A9BFB9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B469-3996-484F-A30C-BF9C6AEAD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44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495B0-C2D0-884D-7078-1B22A137B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4A630-1EFC-8D91-AFED-800D4BB70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3BCF7-8316-365E-2AA6-9ECEE8AD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74E-9C89-4763-B4BC-D05DF5C28357}" type="datetimeFigureOut">
              <a:rPr lang="he-IL" smtClean="0"/>
              <a:t>ו'/אייר/תשפ"ג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30F8-8689-1F83-BFB6-5A11709B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0AD2-95ED-A870-C7FB-292A1711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B469-3996-484F-A30C-BF9C6AEAD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698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760C-5D39-C4E7-EF27-79E2F6F0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A1E7-4823-9812-D58C-073E8ECD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1C26-65A6-F273-64EF-064E54C7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74E-9C89-4763-B4BC-D05DF5C28357}" type="datetimeFigureOut">
              <a:rPr lang="he-IL" smtClean="0"/>
              <a:t>ו'/אייר/תשפ"ג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860A-992C-5CB9-22AE-B8FF9FA5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987A-A222-AB84-4B0A-922AE8D4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B469-3996-484F-A30C-BF9C6AEAD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291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5F95-65A9-D8B6-495E-8868E980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1BE67-BFA3-D154-35D7-65BA5613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D0D2A-77B9-D6CA-CA8C-AD8ADEB1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74E-9C89-4763-B4BC-D05DF5C28357}" type="datetimeFigureOut">
              <a:rPr lang="he-IL" smtClean="0"/>
              <a:t>ו'/אייר/תשפ"ג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6B4CD-1DF3-B159-2597-12E07A82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2C6D-92E1-B623-12F1-05E82436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B469-3996-484F-A30C-BF9C6AEAD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80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C6E4-1FF5-4410-E5DD-E6EA8B88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C957-C7C7-BA88-CD8D-307729CED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D2587-D143-10DE-B8CC-3CE19D150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6ECBF-E9A0-8A3D-BB71-3B05C678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74E-9C89-4763-B4BC-D05DF5C28357}" type="datetimeFigureOut">
              <a:rPr lang="he-IL" smtClean="0"/>
              <a:t>ו'/אייר/תשפ"ג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31C40-83BC-F7B2-1580-16FCC627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DE00-E579-7FD9-40AE-3332CCEC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B469-3996-484F-A30C-BF9C6AEAD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986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968C-7F17-C1B0-F176-49B23C52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3170A-4077-507B-9E4C-FE5BFB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2AC32-B38A-3AB0-FD2C-948BCA761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50803-3284-26A8-E7C9-6894D34D9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DBA38-6BF3-7C69-BAE0-C251F288A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900E4-D1CD-E527-2E4C-75CA1A48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74E-9C89-4763-B4BC-D05DF5C28357}" type="datetimeFigureOut">
              <a:rPr lang="he-IL" smtClean="0"/>
              <a:t>ו'/אייר/תשפ"ג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DE80D-E8E1-3B90-5E09-6BE67096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5DC36-E7E5-CF72-8777-90B37704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B469-3996-484F-A30C-BF9C6AEAD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61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5DD4-B8E2-1D1C-DFD5-85E44E76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2F428-E3E1-E340-E81D-0E59DEB6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74E-9C89-4763-B4BC-D05DF5C28357}" type="datetimeFigureOut">
              <a:rPr lang="he-IL" smtClean="0"/>
              <a:t>ו'/אייר/תשפ"ג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6149D-24A7-D1D7-167D-1C71861F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3A254-13F3-A8F8-8EF6-35F2DDD4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B469-3996-484F-A30C-BF9C6AEAD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91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63417-9B78-09A0-871A-0A47ADED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74E-9C89-4763-B4BC-D05DF5C28357}" type="datetimeFigureOut">
              <a:rPr lang="he-IL" smtClean="0"/>
              <a:t>ו'/אייר/תשפ"ג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EFD44-2A39-6F99-5ACC-0216A22A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9B1D7-920E-57C9-D8F2-DCDF021B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B469-3996-484F-A30C-BF9C6AEAD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575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4FDF-AD46-0F85-4B1A-9A483C72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8E49-1E0B-A387-EFFA-3DF9EC036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C3221-9E4B-CC02-ADA6-FE4C3411C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B8915-0F62-8CAA-5BDB-F1B005E0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74E-9C89-4763-B4BC-D05DF5C28357}" type="datetimeFigureOut">
              <a:rPr lang="he-IL" smtClean="0"/>
              <a:t>ו'/אייר/תשפ"ג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045E9-6A9A-3DBD-52DB-441EE8AF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D8C79-D2E7-64CA-94E6-56E23725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B469-3996-484F-A30C-BF9C6AEAD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84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5AA-244F-D2CE-06CD-E72A5048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FEABF-89C6-944C-BCE7-F83027FDE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E8249-62BA-1914-896D-14E88DC5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A3BC0-B6C5-7AAA-ACEB-466D3A12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74E-9C89-4763-B4BC-D05DF5C28357}" type="datetimeFigureOut">
              <a:rPr lang="he-IL" smtClean="0"/>
              <a:t>ו'/אייר/תשפ"ג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D516-F9A4-14AC-44D3-AF10C696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66004-0933-81E0-2D93-ABFFAE4E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B469-3996-484F-A30C-BF9C6AEAD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453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F3430-122D-89D7-DEC3-A277AA11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FA238-CE3C-5F6C-019A-BAB8D76B2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5B69-FF49-07A8-94D4-7E6FE1B61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A74E-9C89-4763-B4BC-D05DF5C28357}" type="datetimeFigureOut">
              <a:rPr lang="he-IL" smtClean="0"/>
              <a:t>ו'/אייר/תשפ"ג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3A46B-AE70-DEDD-C828-8B328BC69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B2FBA-52E4-4C01-91FE-25DA7AF0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B469-3996-484F-A30C-BF9C6AEADC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175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Attenuation_coefficient#Absorption_and_scattering_coefficient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E5DD993-0592-43C2-A2D2-65178944C60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𝑐𝑙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A – Absorbance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– molar attenuation coefficient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– molar concentration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– length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𝑝𝑝𝑚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𝑝𝑝𝑚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/>
                  <a:t>]</a:t>
                </a:r>
              </a:p>
              <a:p>
                <a:r>
                  <a:rPr lang="en-US" sz="2000" dirty="0"/>
                  <a:t>For 100 ppm &amp; 1 cm path length: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>
                    <a:hlinkClick r:id="rId2"/>
                  </a:rPr>
                  <a:t>source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E5DD993-0592-43C2-A2D2-65178944C6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5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8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מסך רחב</PresentationFormat>
  <Paragraphs>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Sheintop, Uzziel [EMR/MSOL/SDRT]</dc:creator>
  <cp:lastModifiedBy>Eyal Rozenwald</cp:lastModifiedBy>
  <cp:revision>2</cp:revision>
  <dcterms:created xsi:type="dcterms:W3CDTF">2023-04-27T08:57:15Z</dcterms:created>
  <dcterms:modified xsi:type="dcterms:W3CDTF">2023-04-27T15:15:23Z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8901aa-f724-46bf-bb4f-aef09392934b_Enabled">
    <vt:lpwstr>true</vt:lpwstr>
  </property>
  <property fmtid="{D5CDD505-2E9C-101B-9397-08002B2CF9AE}" pid="3" name="MSIP_Label_d38901aa-f724-46bf-bb4f-aef09392934b_SetDate">
    <vt:lpwstr>2023-04-27T08:57:15Z</vt:lpwstr>
  </property>
  <property fmtid="{D5CDD505-2E9C-101B-9397-08002B2CF9AE}" pid="4" name="MSIP_Label_d38901aa-f724-46bf-bb4f-aef09392934b_Method">
    <vt:lpwstr>Standard</vt:lpwstr>
  </property>
  <property fmtid="{D5CDD505-2E9C-101B-9397-08002B2CF9AE}" pid="5" name="MSIP_Label_d38901aa-f724-46bf-bb4f-aef09392934b_Name">
    <vt:lpwstr>Internal - No Label</vt:lpwstr>
  </property>
  <property fmtid="{D5CDD505-2E9C-101B-9397-08002B2CF9AE}" pid="6" name="MSIP_Label_d38901aa-f724-46bf-bb4f-aef09392934b_SiteId">
    <vt:lpwstr>eb06985d-06ca-4a17-81da-629ab99f6505</vt:lpwstr>
  </property>
  <property fmtid="{D5CDD505-2E9C-101B-9397-08002B2CF9AE}" pid="7" name="MSIP_Label_d38901aa-f724-46bf-bb4f-aef09392934b_ActionId">
    <vt:lpwstr>12a088a5-f753-422e-b6da-1dc583710e06</vt:lpwstr>
  </property>
  <property fmtid="{D5CDD505-2E9C-101B-9397-08002B2CF9AE}" pid="8" name="MSIP_Label_d38901aa-f724-46bf-bb4f-aef09392934b_ContentBits">
    <vt:lpwstr>0</vt:lpwstr>
  </property>
</Properties>
</file>