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65B62-1E35-42F0-B431-F4B2AF34E4D2}" v="271" dt="2022-09-11T17:11:27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57" d="100"/>
          <a:sy n="57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DFC592-B002-4E8F-BA1B-7C6E3C65D6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76263-67D3-40CB-92FA-4B96F42DE5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384F-3610-4692-B263-4A79C921F832}" type="datetime1">
              <a:rPr lang="ru-RU" smtClean="0"/>
              <a:t>11.09.2022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C286EC-D29E-4319-8E1F-51AA78E339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F8AB3-3844-4501-8712-A8C8085CE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8A93-DA80-4CE0-9887-821C267EBB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72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80940-BF49-432B-BDA5-7709ADA32393}" type="datetime1">
              <a:rPr lang="ru-RU" smtClean="0"/>
              <a:pPr/>
              <a:t>11.09.2022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92E06-5105-4429-BB11-E408F8FFED6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52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92E06-5105-4429-BB11-E408F8FFED6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12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02CE2C35-3A84-414D-80C2-E4DE2F683408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57255C-D741-40CD-8D81-9350ECE56691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0B82236-1499-4397-9B27-177C99B6E5C0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2C2E6C5-DAB4-4C16-AE93-F8CE629228DD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C975AAF-565B-4C0D-9B28-7B196900F09C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4D380-7335-48D4-99BB-70B3A01866ED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3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788C13-9C9F-47E4-A6C5-FD08ED1E8EED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A742C-928F-452C-813E-2DA0717E5BA4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69264B0B-14C3-4429-B20A-C739F8C07CEC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AA9743-6F05-4B57-9903-63D6852DBDEF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0A59CA-ED2C-4A9D-9998-F05796ADB345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5043C-1E03-41A7-BF2B-960212ECF4B4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689EC-2695-4671-9E09-D83DEB36578B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BB2DA-A159-4FCA-94F1-136566A8911D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01D750-0EB8-4E69-93DE-15B05C80775F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6C4616-803C-425B-819C-AB2AA86F1F12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F3F76-929D-4706-81FD-6F60A2474263}" type="datetime1">
              <a:rPr lang="ru-RU" noProof="0" smtClean="0"/>
              <a:t>11.09.2022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DA2C6C-361B-4364-81B0-F46BE2360D26}" type="datetime1">
              <a:rPr lang="ru-RU" noProof="0" smtClean="0"/>
              <a:t>11.09.2022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Отчет по проекту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Дюбкова</a:t>
            </a:r>
            <a:r>
              <a:rPr lang="ru-RU" dirty="0"/>
              <a:t> А.Ю.     </a:t>
            </a:r>
            <a:r>
              <a:rPr lang="ru-RU" dirty="0" err="1"/>
              <a:t>Кордияк</a:t>
            </a:r>
            <a:r>
              <a:rPr lang="ru-RU" dirty="0"/>
              <a:t> Т.Д.    Матус Д.Д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1247557"/>
            <a:ext cx="65330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Infinity Games Studio</a:t>
            </a:r>
          </a:p>
          <a:p>
            <a:r>
              <a:rPr lang="en-US" sz="4000" dirty="0" smtClean="0"/>
              <a:t>Presents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0" y="1243857"/>
            <a:ext cx="910130" cy="8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6696" y="1074159"/>
            <a:ext cx="3993877" cy="2466888"/>
          </a:xfrm>
          <a:noFill/>
          <a:ln w="19050">
            <a:noFill/>
            <a:prstDash val="dash"/>
          </a:ln>
        </p:spPr>
        <p:txBody>
          <a:bodyPr rtlCol="0">
            <a:normAutofit/>
          </a:bodyPr>
          <a:lstStyle/>
          <a:p>
            <a:pPr algn="r"/>
            <a:r>
              <a:rPr lang="ru-RU" dirty="0"/>
              <a:t>Infinity Games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734F9A1-8424-77AF-0E68-1A8E0721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34" y="3878977"/>
            <a:ext cx="4689618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4400" dirty="0"/>
              <a:t>Сапёр       </a:t>
            </a:r>
            <a:endParaRPr lang="ru-RU" dirty="0"/>
          </a:p>
          <a:p>
            <a:pPr algn="r"/>
            <a:r>
              <a:rPr lang="ru-RU" sz="4400" dirty="0"/>
              <a:t>(</a:t>
            </a:r>
            <a:r>
              <a:rPr lang="ru-RU" sz="4400" dirty="0" err="1"/>
              <a:t>Minesweeper</a:t>
            </a:r>
            <a:r>
              <a:rPr lang="ru-RU" sz="4400" dirty="0"/>
              <a:t>)</a:t>
            </a:r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9E944B9-9624-7CEC-1EC1-0104BC860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027" y="941122"/>
            <a:ext cx="414318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1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21429" y="1081849"/>
            <a:ext cx="3300981" cy="2054895"/>
          </a:xfrm>
          <a:noFill/>
          <a:ln w="19050">
            <a:noFill/>
            <a:prstDash val="dash"/>
          </a:ln>
        </p:spPr>
        <p:txBody>
          <a:bodyPr rtlCol="0">
            <a:normAutofit/>
          </a:bodyPr>
          <a:lstStyle/>
          <a:p>
            <a:r>
              <a:rPr lang="ru-RU" sz="6600" dirty="0"/>
              <a:t>Infinity Games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734F9A1-8424-77AF-0E68-1A8E0721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690" y="3247178"/>
            <a:ext cx="3676457" cy="205876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 err="1"/>
              <a:t>Понг</a:t>
            </a:r>
            <a:r>
              <a:rPr lang="ru-RU" sz="3600" dirty="0"/>
              <a:t> (</a:t>
            </a:r>
            <a:r>
              <a:rPr lang="ru-RU" sz="3600" dirty="0" err="1"/>
              <a:t>Breakout</a:t>
            </a:r>
            <a:r>
              <a:rPr lang="ru-RU" sz="36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32301-4726-4BC7-A053-C83570C66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533E5-9750-4E88-96EA-897A0D703F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9467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F41BBC71-7D18-4156-8DE4-06F1CB298F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6638814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5" descr="Изображение выглядит как текст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01EF9D6-3846-2F78-9368-114644B4D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" r="3134" b="-3"/>
          <a:stretch/>
        </p:blipFill>
        <p:spPr>
          <a:xfrm>
            <a:off x="1293000" y="1286928"/>
            <a:ext cx="5339490" cy="42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8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6696" y="323203"/>
            <a:ext cx="3761964" cy="3273061"/>
          </a:xfrm>
          <a:noFill/>
          <a:ln w="19050">
            <a:noFill/>
            <a:prstDash val="dash"/>
          </a:ln>
        </p:spPr>
        <p:txBody>
          <a:bodyPr rtlCol="0">
            <a:noAutofit/>
          </a:bodyPr>
          <a:lstStyle/>
          <a:p>
            <a:pPr algn="r"/>
            <a:r>
              <a:rPr lang="ru-RU" sz="7200" dirty="0"/>
              <a:t>Infinity Games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734F9A1-8424-77AF-0E68-1A8E0721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4400" dirty="0"/>
              <a:t>Висельница(</a:t>
            </a:r>
            <a:r>
              <a:rPr lang="ru-RU" sz="4400" err="1"/>
              <a:t>Hangman</a:t>
            </a:r>
            <a:r>
              <a:rPr lang="ru-RU" sz="4400" dirty="0"/>
              <a:t>)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A498167-22EE-3EC1-5444-5B8798CF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506261"/>
            <a:ext cx="6177937" cy="39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rtlCol="0">
            <a:normAutofit/>
          </a:bodyPr>
          <a:lstStyle/>
          <a:p>
            <a:r>
              <a:rPr lang="ru-RU"/>
              <a:t>Infinity Games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734F9A1-8424-77AF-0E68-1A8E0721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4400" dirty="0"/>
              <a:t>Змейка (</a:t>
            </a:r>
            <a:r>
              <a:rPr lang="ru-RU" sz="4400" dirty="0" err="1"/>
              <a:t>Snake</a:t>
            </a:r>
            <a:r>
              <a:rPr lang="ru-RU" sz="4400" dirty="0"/>
              <a:t>)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E2A69B8E-564E-0674-6FDF-D412A0A8A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53" y="1701977"/>
            <a:ext cx="3405076" cy="345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7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rtlCol="0">
            <a:noAutofit/>
          </a:bodyPr>
          <a:lstStyle/>
          <a:p>
            <a:pPr algn="r"/>
            <a:r>
              <a:rPr lang="ru-RU" sz="7200" dirty="0"/>
              <a:t>Infinity Games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734F9A1-8424-77AF-0E68-1A8E0721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2800" dirty="0"/>
              <a:t>Подземелье (</a:t>
            </a:r>
            <a:r>
              <a:rPr lang="ru-RU" sz="2800" dirty="0" err="1"/>
              <a:t>Ancient</a:t>
            </a:r>
            <a:r>
              <a:rPr lang="ru-RU" sz="2800" dirty="0"/>
              <a:t> </a:t>
            </a:r>
            <a:r>
              <a:rPr lang="ru-RU" sz="2800" dirty="0" err="1"/>
              <a:t>Dungeons</a:t>
            </a:r>
            <a:r>
              <a:rPr lang="ru-RU" sz="2800" dirty="0"/>
              <a:t>)</a:t>
            </a:r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id="{26480BEE-0109-B640-AE2D-0B4C05096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53" y="1174197"/>
            <a:ext cx="6177937" cy="464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4470" y="1803405"/>
            <a:ext cx="10012016" cy="1825096"/>
          </a:xfrm>
        </p:spPr>
        <p:txBody>
          <a:bodyPr rtlCol="0"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93545253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</TotalTime>
  <Words>73</Words>
  <Application>Microsoft Office PowerPoint</Application>
  <PresentationFormat>Широкоэкранный</PresentationFormat>
  <Paragraphs>23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След самолета</vt:lpstr>
      <vt:lpstr>Отчет по проекту </vt:lpstr>
      <vt:lpstr>Infinity Games</vt:lpstr>
      <vt:lpstr>Infinity Games</vt:lpstr>
      <vt:lpstr>Infinity Games</vt:lpstr>
      <vt:lpstr>Infinity Games</vt:lpstr>
      <vt:lpstr>Infinity Games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118</cp:revision>
  <dcterms:created xsi:type="dcterms:W3CDTF">2022-09-11T15:59:34Z</dcterms:created>
  <dcterms:modified xsi:type="dcterms:W3CDTF">2022-09-11T18:50:36Z</dcterms:modified>
</cp:coreProperties>
</file>