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0" r:id="rId3"/>
    <p:sldId id="306" r:id="rId4"/>
    <p:sldId id="308" r:id="rId5"/>
    <p:sldId id="329" r:id="rId6"/>
    <p:sldId id="336" r:id="rId7"/>
    <p:sldId id="337" r:id="rId8"/>
    <p:sldId id="338" r:id="rId9"/>
    <p:sldId id="364" r:id="rId10"/>
    <p:sldId id="363" r:id="rId11"/>
    <p:sldId id="334" r:id="rId12"/>
    <p:sldId id="335" r:id="rId13"/>
    <p:sldId id="341" r:id="rId14"/>
    <p:sldId id="343" r:id="rId15"/>
    <p:sldId id="344" r:id="rId16"/>
    <p:sldId id="347" r:id="rId17"/>
    <p:sldId id="346" r:id="rId18"/>
    <p:sldId id="351" r:id="rId19"/>
    <p:sldId id="352" r:id="rId20"/>
    <p:sldId id="360" r:id="rId21"/>
    <p:sldId id="348" r:id="rId22"/>
    <p:sldId id="353" r:id="rId23"/>
    <p:sldId id="354" r:id="rId24"/>
    <p:sldId id="357" r:id="rId25"/>
    <p:sldId id="356" r:id="rId26"/>
    <p:sldId id="361" r:id="rId27"/>
    <p:sldId id="362" r:id="rId28"/>
    <p:sldId id="358" r:id="rId29"/>
    <p:sldId id="355" r:id="rId30"/>
    <p:sldId id="359" r:id="rId31"/>
    <p:sldId id="33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7FEFF"/>
    <a:srgbClr val="00B0F0"/>
    <a:srgbClr val="FFFFFF"/>
    <a:srgbClr val="E2F0D9"/>
    <a:srgbClr val="FFE7E7"/>
    <a:srgbClr val="FF0000"/>
    <a:srgbClr val="FFE1E1"/>
    <a:srgbClr val="EEE1F7"/>
    <a:srgbClr val="E6D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4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Smith" userId="f01875a68a4dc16b" providerId="LiveId" clId="{1E08B217-3B3D-4915-BC88-580673504FC5}"/>
    <pc:docChg chg="undo redo custSel addSld delSld modSld sldOrd">
      <pc:chgData name="Aaron Smith" userId="f01875a68a4dc16b" providerId="LiveId" clId="{1E08B217-3B3D-4915-BC88-580673504FC5}" dt="2019-11-14T16:41:35.107" v="6368" actId="20577"/>
      <pc:docMkLst>
        <pc:docMk/>
      </pc:docMkLst>
      <pc:sldChg chg="del">
        <pc:chgData name="Aaron Smith" userId="f01875a68a4dc16b" providerId="LiveId" clId="{1E08B217-3B3D-4915-BC88-580673504FC5}" dt="2019-11-14T04:56:07.561" v="3979" actId="2696"/>
        <pc:sldMkLst>
          <pc:docMk/>
          <pc:sldMk cId="3208547080" sldId="266"/>
        </pc:sldMkLst>
      </pc:sldChg>
      <pc:sldChg chg="del">
        <pc:chgData name="Aaron Smith" userId="f01875a68a4dc16b" providerId="LiveId" clId="{1E08B217-3B3D-4915-BC88-580673504FC5}" dt="2019-11-14T04:56:07.541" v="3971" actId="2696"/>
        <pc:sldMkLst>
          <pc:docMk/>
          <pc:sldMk cId="3478322048" sldId="273"/>
        </pc:sldMkLst>
      </pc:sldChg>
      <pc:sldChg chg="del">
        <pc:chgData name="Aaron Smith" userId="f01875a68a4dc16b" providerId="LiveId" clId="{1E08B217-3B3D-4915-BC88-580673504FC5}" dt="2019-11-14T04:56:07.543" v="3972" actId="2696"/>
        <pc:sldMkLst>
          <pc:docMk/>
          <pc:sldMk cId="1443769602" sldId="285"/>
        </pc:sldMkLst>
      </pc:sldChg>
      <pc:sldChg chg="del">
        <pc:chgData name="Aaron Smith" userId="f01875a68a4dc16b" providerId="LiveId" clId="{1E08B217-3B3D-4915-BC88-580673504FC5}" dt="2019-11-14T04:56:07.553" v="3976" actId="2696"/>
        <pc:sldMkLst>
          <pc:docMk/>
          <pc:sldMk cId="2703434304" sldId="286"/>
        </pc:sldMkLst>
      </pc:sldChg>
      <pc:sldChg chg="del">
        <pc:chgData name="Aaron Smith" userId="f01875a68a4dc16b" providerId="LiveId" clId="{1E08B217-3B3D-4915-BC88-580673504FC5}" dt="2019-11-14T04:56:07.556" v="3977" actId="2696"/>
        <pc:sldMkLst>
          <pc:docMk/>
          <pc:sldMk cId="3410331014" sldId="296"/>
        </pc:sldMkLst>
      </pc:sldChg>
      <pc:sldChg chg="del">
        <pc:chgData name="Aaron Smith" userId="f01875a68a4dc16b" providerId="LiveId" clId="{1E08B217-3B3D-4915-BC88-580673504FC5}" dt="2019-11-14T04:56:07.558" v="3978" actId="2696"/>
        <pc:sldMkLst>
          <pc:docMk/>
          <pc:sldMk cId="1106431727" sldId="297"/>
        </pc:sldMkLst>
      </pc:sldChg>
      <pc:sldChg chg="del">
        <pc:chgData name="Aaron Smith" userId="f01875a68a4dc16b" providerId="LiveId" clId="{1E08B217-3B3D-4915-BC88-580673504FC5}" dt="2019-11-14T04:56:07.571" v="3980" actId="2696"/>
        <pc:sldMkLst>
          <pc:docMk/>
          <pc:sldMk cId="951470211" sldId="298"/>
        </pc:sldMkLst>
      </pc:sldChg>
      <pc:sldChg chg="del">
        <pc:chgData name="Aaron Smith" userId="f01875a68a4dc16b" providerId="LiveId" clId="{1E08B217-3B3D-4915-BC88-580673504FC5}" dt="2019-11-14T04:56:07.575" v="3982" actId="2696"/>
        <pc:sldMkLst>
          <pc:docMk/>
          <pc:sldMk cId="902180619" sldId="300"/>
        </pc:sldMkLst>
      </pc:sldChg>
      <pc:sldChg chg="del">
        <pc:chgData name="Aaron Smith" userId="f01875a68a4dc16b" providerId="LiveId" clId="{1E08B217-3B3D-4915-BC88-580673504FC5}" dt="2019-11-14T04:56:07.579" v="3984" actId="2696"/>
        <pc:sldMkLst>
          <pc:docMk/>
          <pc:sldMk cId="3788423326" sldId="301"/>
        </pc:sldMkLst>
      </pc:sldChg>
      <pc:sldChg chg="del">
        <pc:chgData name="Aaron Smith" userId="f01875a68a4dc16b" providerId="LiveId" clId="{1E08B217-3B3D-4915-BC88-580673504FC5}" dt="2019-11-14T04:56:07.545" v="3973" actId="2696"/>
        <pc:sldMkLst>
          <pc:docMk/>
          <pc:sldMk cId="3838896729" sldId="309"/>
        </pc:sldMkLst>
      </pc:sldChg>
      <pc:sldChg chg="del">
        <pc:chgData name="Aaron Smith" userId="f01875a68a4dc16b" providerId="LiveId" clId="{1E08B217-3B3D-4915-BC88-580673504FC5}" dt="2019-11-14T04:56:07.548" v="3974" actId="2696"/>
        <pc:sldMkLst>
          <pc:docMk/>
          <pc:sldMk cId="1747461775" sldId="310"/>
        </pc:sldMkLst>
      </pc:sldChg>
      <pc:sldChg chg="del">
        <pc:chgData name="Aaron Smith" userId="f01875a68a4dc16b" providerId="LiveId" clId="{1E08B217-3B3D-4915-BC88-580673504FC5}" dt="2019-11-14T04:56:07.551" v="3975" actId="2696"/>
        <pc:sldMkLst>
          <pc:docMk/>
          <pc:sldMk cId="2399860086" sldId="311"/>
        </pc:sldMkLst>
      </pc:sldChg>
      <pc:sldChg chg="del">
        <pc:chgData name="Aaron Smith" userId="f01875a68a4dc16b" providerId="LiveId" clId="{1E08B217-3B3D-4915-BC88-580673504FC5}" dt="2019-11-14T04:56:07.594" v="3986" actId="2696"/>
        <pc:sldMkLst>
          <pc:docMk/>
          <pc:sldMk cId="3785399959" sldId="314"/>
        </pc:sldMkLst>
      </pc:sldChg>
      <pc:sldChg chg="del">
        <pc:chgData name="Aaron Smith" userId="f01875a68a4dc16b" providerId="LiveId" clId="{1E08B217-3B3D-4915-BC88-580673504FC5}" dt="2019-11-14T04:56:07.577" v="3983" actId="2696"/>
        <pc:sldMkLst>
          <pc:docMk/>
          <pc:sldMk cId="3987927148" sldId="316"/>
        </pc:sldMkLst>
      </pc:sldChg>
      <pc:sldChg chg="del">
        <pc:chgData name="Aaron Smith" userId="f01875a68a4dc16b" providerId="LiveId" clId="{1E08B217-3B3D-4915-BC88-580673504FC5}" dt="2019-11-14T04:56:07.573" v="3981" actId="2696"/>
        <pc:sldMkLst>
          <pc:docMk/>
          <pc:sldMk cId="2679572632" sldId="323"/>
        </pc:sldMkLst>
      </pc:sldChg>
      <pc:sldChg chg="del">
        <pc:chgData name="Aaron Smith" userId="f01875a68a4dc16b" providerId="LiveId" clId="{1E08B217-3B3D-4915-BC88-580673504FC5}" dt="2019-11-14T04:56:07.583" v="3985" actId="2696"/>
        <pc:sldMkLst>
          <pc:docMk/>
          <pc:sldMk cId="1495551606" sldId="325"/>
        </pc:sldMkLst>
      </pc:sldChg>
      <pc:sldChg chg="del">
        <pc:chgData name="Aaron Smith" userId="f01875a68a4dc16b" providerId="LiveId" clId="{1E08B217-3B3D-4915-BC88-580673504FC5}" dt="2019-11-14T04:56:07.533" v="3968" actId="2696"/>
        <pc:sldMkLst>
          <pc:docMk/>
          <pc:sldMk cId="2788931298" sldId="326"/>
        </pc:sldMkLst>
      </pc:sldChg>
      <pc:sldChg chg="del">
        <pc:chgData name="Aaron Smith" userId="f01875a68a4dc16b" providerId="LiveId" clId="{1E08B217-3B3D-4915-BC88-580673504FC5}" dt="2019-11-14T04:56:07.536" v="3969" actId="2696"/>
        <pc:sldMkLst>
          <pc:docMk/>
          <pc:sldMk cId="2290545729" sldId="327"/>
        </pc:sldMkLst>
      </pc:sldChg>
      <pc:sldChg chg="del">
        <pc:chgData name="Aaron Smith" userId="f01875a68a4dc16b" providerId="LiveId" clId="{1E08B217-3B3D-4915-BC88-580673504FC5}" dt="2019-11-14T04:56:07.538" v="3970" actId="2696"/>
        <pc:sldMkLst>
          <pc:docMk/>
          <pc:sldMk cId="3844011411" sldId="328"/>
        </pc:sldMkLst>
      </pc:sldChg>
      <pc:sldChg chg="del">
        <pc:chgData name="Aaron Smith" userId="f01875a68a4dc16b" providerId="LiveId" clId="{1E08B217-3B3D-4915-BC88-580673504FC5}" dt="2019-11-14T00:07:21.784" v="1502" actId="2696"/>
        <pc:sldMkLst>
          <pc:docMk/>
          <pc:sldMk cId="1166585565" sldId="330"/>
        </pc:sldMkLst>
      </pc:sldChg>
      <pc:sldChg chg="modSp del">
        <pc:chgData name="Aaron Smith" userId="f01875a68a4dc16b" providerId="LiveId" clId="{1E08B217-3B3D-4915-BC88-580673504FC5}" dt="2019-11-14T04:38:12.702" v="3654" actId="2696"/>
        <pc:sldMkLst>
          <pc:docMk/>
          <pc:sldMk cId="259211041" sldId="331"/>
        </pc:sldMkLst>
        <pc:spChg chg="mod">
          <ac:chgData name="Aaron Smith" userId="f01875a68a4dc16b" providerId="LiveId" clId="{1E08B217-3B3D-4915-BC88-580673504FC5}" dt="2019-11-14T04:30:37.527" v="3384" actId="20577"/>
          <ac:spMkLst>
            <pc:docMk/>
            <pc:sldMk cId="259211041" sldId="331"/>
            <ac:spMk id="2" creationId="{44DC38CD-2B21-454B-AF52-AE32CE8F4991}"/>
          </ac:spMkLst>
        </pc:spChg>
        <pc:spChg chg="mod">
          <ac:chgData name="Aaron Smith" userId="f01875a68a4dc16b" providerId="LiveId" clId="{1E08B217-3B3D-4915-BC88-580673504FC5}" dt="2019-11-14T04:34:32.692" v="3467" actId="403"/>
          <ac:spMkLst>
            <pc:docMk/>
            <pc:sldMk cId="259211041" sldId="331"/>
            <ac:spMk id="6" creationId="{C4781EE1-5E07-47BC-A8CD-C4071EA395F8}"/>
          </ac:spMkLst>
        </pc:spChg>
        <pc:spChg chg="mod">
          <ac:chgData name="Aaron Smith" userId="f01875a68a4dc16b" providerId="LiveId" clId="{1E08B217-3B3D-4915-BC88-580673504FC5}" dt="2019-11-14T04:34:37.227" v="3472" actId="404"/>
          <ac:spMkLst>
            <pc:docMk/>
            <pc:sldMk cId="259211041" sldId="331"/>
            <ac:spMk id="9" creationId="{8F6268CA-2258-49CC-A63F-42437B18778B}"/>
          </ac:spMkLst>
        </pc:spChg>
        <pc:spChg chg="mod">
          <ac:chgData name="Aaron Smith" userId="f01875a68a4dc16b" providerId="LiveId" clId="{1E08B217-3B3D-4915-BC88-580673504FC5}" dt="2019-11-14T04:33:17.710" v="3443" actId="14100"/>
          <ac:spMkLst>
            <pc:docMk/>
            <pc:sldMk cId="259211041" sldId="331"/>
            <ac:spMk id="10" creationId="{96FC46FD-7001-4706-8A1F-65DDDC66BCD3}"/>
          </ac:spMkLst>
        </pc:spChg>
        <pc:spChg chg="mod">
          <ac:chgData name="Aaron Smith" userId="f01875a68a4dc16b" providerId="LiveId" clId="{1E08B217-3B3D-4915-BC88-580673504FC5}" dt="2019-11-14T04:32:17.703" v="3432" actId="403"/>
          <ac:spMkLst>
            <pc:docMk/>
            <pc:sldMk cId="259211041" sldId="331"/>
            <ac:spMk id="17" creationId="{B960BC1D-E201-4CB8-BB2A-D77AB79138BB}"/>
          </ac:spMkLst>
        </pc:spChg>
        <pc:spChg chg="mod">
          <ac:chgData name="Aaron Smith" userId="f01875a68a4dc16b" providerId="LiveId" clId="{1E08B217-3B3D-4915-BC88-580673504FC5}" dt="2019-11-14T04:32:17.703" v="3432" actId="403"/>
          <ac:spMkLst>
            <pc:docMk/>
            <pc:sldMk cId="259211041" sldId="331"/>
            <ac:spMk id="19" creationId="{8826514A-3F3C-4D99-972D-20951E8764D5}"/>
          </ac:spMkLst>
        </pc:spChg>
        <pc:spChg chg="mod">
          <ac:chgData name="Aaron Smith" userId="f01875a68a4dc16b" providerId="LiveId" clId="{1E08B217-3B3D-4915-BC88-580673504FC5}" dt="2019-11-14T04:32:17.703" v="3432" actId="403"/>
          <ac:spMkLst>
            <pc:docMk/>
            <pc:sldMk cId="259211041" sldId="331"/>
            <ac:spMk id="20" creationId="{68168E76-FADD-4510-A07C-A7784032E3BB}"/>
          </ac:spMkLst>
        </pc:spChg>
        <pc:spChg chg="mod">
          <ac:chgData name="Aaron Smith" userId="f01875a68a4dc16b" providerId="LiveId" clId="{1E08B217-3B3D-4915-BC88-580673504FC5}" dt="2019-11-14T04:32:17.703" v="3432" actId="403"/>
          <ac:spMkLst>
            <pc:docMk/>
            <pc:sldMk cId="259211041" sldId="331"/>
            <ac:spMk id="21" creationId="{C09C196F-2145-4C19-AF42-F8F0B991A9BF}"/>
          </ac:spMkLst>
        </pc:spChg>
        <pc:spChg chg="mod">
          <ac:chgData name="Aaron Smith" userId="f01875a68a4dc16b" providerId="LiveId" clId="{1E08B217-3B3D-4915-BC88-580673504FC5}" dt="2019-11-14T04:33:42.432" v="3448" actId="1076"/>
          <ac:spMkLst>
            <pc:docMk/>
            <pc:sldMk cId="259211041" sldId="331"/>
            <ac:spMk id="23" creationId="{E7B15EAB-1CB6-481B-A5DC-C31E677B01F4}"/>
          </ac:spMkLst>
        </pc:spChg>
        <pc:grpChg chg="mod">
          <ac:chgData name="Aaron Smith" userId="f01875a68a4dc16b" providerId="LiveId" clId="{1E08B217-3B3D-4915-BC88-580673504FC5}" dt="2019-11-14T04:34:28.064" v="3464" actId="1035"/>
          <ac:grpSpMkLst>
            <pc:docMk/>
            <pc:sldMk cId="259211041" sldId="331"/>
            <ac:grpSpMk id="3" creationId="{237C3767-400D-4DBE-ABD6-1B87A8D6F6D2}"/>
          </ac:grpSpMkLst>
        </pc:grpChg>
        <pc:grpChg chg="mod">
          <ac:chgData name="Aaron Smith" userId="f01875a68a4dc16b" providerId="LiveId" clId="{1E08B217-3B3D-4915-BC88-580673504FC5}" dt="2019-11-14T04:32:49.517" v="3439" actId="1076"/>
          <ac:grpSpMkLst>
            <pc:docMk/>
            <pc:sldMk cId="259211041" sldId="331"/>
            <ac:grpSpMk id="4" creationId="{70DDF18A-2631-461C-82B7-CC11CF49D001}"/>
          </ac:grpSpMkLst>
        </pc:grpChg>
        <pc:picChg chg="mod">
          <ac:chgData name="Aaron Smith" userId="f01875a68a4dc16b" providerId="LiveId" clId="{1E08B217-3B3D-4915-BC88-580673504FC5}" dt="2019-11-14T04:34:28.064" v="3464" actId="1035"/>
          <ac:picMkLst>
            <pc:docMk/>
            <pc:sldMk cId="259211041" sldId="331"/>
            <ac:picMk id="5" creationId="{F8C30F0E-5BC8-47F9-B721-9BC404A66263}"/>
          </ac:picMkLst>
        </pc:picChg>
      </pc:sldChg>
      <pc:sldChg chg="del">
        <pc:chgData name="Aaron Smith" userId="f01875a68a4dc16b" providerId="LiveId" clId="{1E08B217-3B3D-4915-BC88-580673504FC5}" dt="2019-11-14T04:38:07.070" v="3653" actId="2696"/>
        <pc:sldMkLst>
          <pc:docMk/>
          <pc:sldMk cId="1648247447" sldId="332"/>
        </pc:sldMkLst>
      </pc:sldChg>
      <pc:sldChg chg="modSp">
        <pc:chgData name="Aaron Smith" userId="f01875a68a4dc16b" providerId="LiveId" clId="{1E08B217-3B3D-4915-BC88-580673504FC5}" dt="2019-11-14T13:51:19.803" v="4921" actId="113"/>
        <pc:sldMkLst>
          <pc:docMk/>
          <pc:sldMk cId="3275810134" sldId="333"/>
        </pc:sldMkLst>
        <pc:spChg chg="mod">
          <ac:chgData name="Aaron Smith" userId="f01875a68a4dc16b" providerId="LiveId" clId="{1E08B217-3B3D-4915-BC88-580673504FC5}" dt="2019-11-14T13:51:19.803" v="4921" actId="113"/>
          <ac:spMkLst>
            <pc:docMk/>
            <pc:sldMk cId="3275810134" sldId="333"/>
            <ac:spMk id="4" creationId="{00000000-0000-0000-0000-000000000000}"/>
          </ac:spMkLst>
        </pc:spChg>
      </pc:sldChg>
      <pc:sldChg chg="modSp">
        <pc:chgData name="Aaron Smith" userId="f01875a68a4dc16b" providerId="LiveId" clId="{1E08B217-3B3D-4915-BC88-580673504FC5}" dt="2019-11-14T13:36:47.942" v="4535" actId="14100"/>
        <pc:sldMkLst>
          <pc:docMk/>
          <pc:sldMk cId="139409059" sldId="335"/>
        </pc:sldMkLst>
        <pc:spChg chg="mod">
          <ac:chgData name="Aaron Smith" userId="f01875a68a4dc16b" providerId="LiveId" clId="{1E08B217-3B3D-4915-BC88-580673504FC5}" dt="2019-11-14T13:36:47.942" v="4535" actId="14100"/>
          <ac:spMkLst>
            <pc:docMk/>
            <pc:sldMk cId="139409059" sldId="335"/>
            <ac:spMk id="16" creationId="{00000000-0000-0000-0000-000000000000}"/>
          </ac:spMkLst>
        </pc:spChg>
        <pc:cxnChg chg="mod">
          <ac:chgData name="Aaron Smith" userId="f01875a68a4dc16b" providerId="LiveId" clId="{1E08B217-3B3D-4915-BC88-580673504FC5}" dt="2019-11-14T13:36:47.942" v="4535" actId="14100"/>
          <ac:cxnSpMkLst>
            <pc:docMk/>
            <pc:sldMk cId="139409059" sldId="335"/>
            <ac:cxnSpMk id="15" creationId="{00000000-0000-0000-0000-000000000000}"/>
          </ac:cxnSpMkLst>
        </pc:cxnChg>
      </pc:sldChg>
      <pc:sldChg chg="modSp modAnim modNotesTx">
        <pc:chgData name="Aaron Smith" userId="f01875a68a4dc16b" providerId="LiveId" clId="{1E08B217-3B3D-4915-BC88-580673504FC5}" dt="2019-11-14T16:36:39.590" v="6319" actId="20577"/>
        <pc:sldMkLst>
          <pc:docMk/>
          <pc:sldMk cId="3679421403" sldId="336"/>
        </pc:sldMkLst>
        <pc:spChg chg="mod">
          <ac:chgData name="Aaron Smith" userId="f01875a68a4dc16b" providerId="LiveId" clId="{1E08B217-3B3D-4915-BC88-580673504FC5}" dt="2019-11-13T22:38:25.935" v="17" actId="1076"/>
          <ac:spMkLst>
            <pc:docMk/>
            <pc:sldMk cId="3679421403" sldId="336"/>
            <ac:spMk id="4" creationId="{00000000-0000-0000-0000-000000000000}"/>
          </ac:spMkLst>
        </pc:spChg>
        <pc:spChg chg="mod">
          <ac:chgData name="Aaron Smith" userId="f01875a68a4dc16b" providerId="LiveId" clId="{1E08B217-3B3D-4915-BC88-580673504FC5}" dt="2019-11-13T22:37:43.540" v="13" actId="1076"/>
          <ac:spMkLst>
            <pc:docMk/>
            <pc:sldMk cId="3679421403" sldId="336"/>
            <ac:spMk id="6" creationId="{00000000-0000-0000-0000-000000000000}"/>
          </ac:spMkLst>
        </pc:spChg>
        <pc:spChg chg="mod">
          <ac:chgData name="Aaron Smith" userId="f01875a68a4dc16b" providerId="LiveId" clId="{1E08B217-3B3D-4915-BC88-580673504FC5}" dt="2019-11-13T22:37:45.566" v="14" actId="1076"/>
          <ac:spMkLst>
            <pc:docMk/>
            <pc:sldMk cId="3679421403" sldId="336"/>
            <ac:spMk id="7" creationId="{00000000-0000-0000-0000-000000000000}"/>
          </ac:spMkLst>
        </pc:spChg>
        <pc:spChg chg="mod">
          <ac:chgData name="Aaron Smith" userId="f01875a68a4dc16b" providerId="LiveId" clId="{1E08B217-3B3D-4915-BC88-580673504FC5}" dt="2019-11-13T22:37:39.745" v="12" actId="1076"/>
          <ac:spMkLst>
            <pc:docMk/>
            <pc:sldMk cId="3679421403" sldId="336"/>
            <ac:spMk id="12" creationId="{00000000-0000-0000-0000-000000000000}"/>
          </ac:spMkLst>
        </pc:spChg>
      </pc:sldChg>
      <pc:sldChg chg="addSp modSp">
        <pc:chgData name="Aaron Smith" userId="f01875a68a4dc16b" providerId="LiveId" clId="{1E08B217-3B3D-4915-BC88-580673504FC5}" dt="2019-11-13T22:43:31.617" v="126" actId="164"/>
        <pc:sldMkLst>
          <pc:docMk/>
          <pc:sldMk cId="1524500039" sldId="338"/>
        </pc:sldMkLst>
        <pc:spChg chg="mod ord">
          <ac:chgData name="Aaron Smith" userId="f01875a68a4dc16b" providerId="LiveId" clId="{1E08B217-3B3D-4915-BC88-580673504FC5}" dt="2019-11-13T22:43:31.617" v="126" actId="164"/>
          <ac:spMkLst>
            <pc:docMk/>
            <pc:sldMk cId="1524500039" sldId="338"/>
            <ac:spMk id="14" creationId="{00000000-0000-0000-0000-000000000000}"/>
          </ac:spMkLst>
        </pc:spChg>
        <pc:grpChg chg="add mod">
          <ac:chgData name="Aaron Smith" userId="f01875a68a4dc16b" providerId="LiveId" clId="{1E08B217-3B3D-4915-BC88-580673504FC5}" dt="2019-11-13T22:43:31.617" v="126" actId="164"/>
          <ac:grpSpMkLst>
            <pc:docMk/>
            <pc:sldMk cId="1524500039" sldId="338"/>
            <ac:grpSpMk id="11" creationId="{F08C521C-A7AC-4084-B547-9F0EA2EBA06C}"/>
          </ac:grpSpMkLst>
        </pc:grpChg>
        <pc:cxnChg chg="add mod">
          <ac:chgData name="Aaron Smith" userId="f01875a68a4dc16b" providerId="LiveId" clId="{1E08B217-3B3D-4915-BC88-580673504FC5}" dt="2019-11-13T22:43:31.617" v="126" actId="164"/>
          <ac:cxnSpMkLst>
            <pc:docMk/>
            <pc:sldMk cId="1524500039" sldId="338"/>
            <ac:cxnSpMk id="5" creationId="{23A83F39-94EF-46B5-97BC-513FBA63DEA0}"/>
          </ac:cxnSpMkLst>
        </pc:cxnChg>
        <pc:cxnChg chg="add mod">
          <ac:chgData name="Aaron Smith" userId="f01875a68a4dc16b" providerId="LiveId" clId="{1E08B217-3B3D-4915-BC88-580673504FC5}" dt="2019-11-13T22:43:31.617" v="126" actId="164"/>
          <ac:cxnSpMkLst>
            <pc:docMk/>
            <pc:sldMk cId="1524500039" sldId="338"/>
            <ac:cxnSpMk id="7" creationId="{6F23F1DC-AD09-4F41-A84B-3409EFCBFC71}"/>
          </ac:cxnSpMkLst>
        </pc:cxnChg>
        <pc:cxnChg chg="add mod">
          <ac:chgData name="Aaron Smith" userId="f01875a68a4dc16b" providerId="LiveId" clId="{1E08B217-3B3D-4915-BC88-580673504FC5}" dt="2019-11-13T22:43:31.617" v="126" actId="164"/>
          <ac:cxnSpMkLst>
            <pc:docMk/>
            <pc:sldMk cId="1524500039" sldId="338"/>
            <ac:cxnSpMk id="10" creationId="{F05CD3A2-8810-4492-AE56-CFB72330EDBB}"/>
          </ac:cxnSpMkLst>
        </pc:cxnChg>
      </pc:sldChg>
      <pc:sldChg chg="modSp del">
        <pc:chgData name="Aaron Smith" userId="f01875a68a4dc16b" providerId="LiveId" clId="{1E08B217-3B3D-4915-BC88-580673504FC5}" dt="2019-11-14T16:31:01.135" v="6214" actId="2696"/>
        <pc:sldMkLst>
          <pc:docMk/>
          <pc:sldMk cId="2677684265" sldId="339"/>
        </pc:sldMkLst>
        <pc:spChg chg="mod">
          <ac:chgData name="Aaron Smith" userId="f01875a68a4dc16b" providerId="LiveId" clId="{1E08B217-3B3D-4915-BC88-580673504FC5}" dt="2019-11-14T16:06:24.555" v="5635" actId="20577"/>
          <ac:spMkLst>
            <pc:docMk/>
            <pc:sldMk cId="2677684265" sldId="339"/>
            <ac:spMk id="2" creationId="{00000000-0000-0000-0000-000000000000}"/>
          </ac:spMkLst>
        </pc:spChg>
        <pc:spChg chg="mod">
          <ac:chgData name="Aaron Smith" userId="f01875a68a4dc16b" providerId="LiveId" clId="{1E08B217-3B3D-4915-BC88-580673504FC5}" dt="2019-11-14T16:11:22.630" v="5875" actId="20577"/>
          <ac:spMkLst>
            <pc:docMk/>
            <pc:sldMk cId="2677684265" sldId="339"/>
            <ac:spMk id="3" creationId="{00000000-0000-0000-0000-000000000000}"/>
          </ac:spMkLst>
        </pc:spChg>
      </pc:sldChg>
      <pc:sldChg chg="addSp delSp modSp">
        <pc:chgData name="Aaron Smith" userId="f01875a68a4dc16b" providerId="LiveId" clId="{1E08B217-3B3D-4915-BC88-580673504FC5}" dt="2019-11-14T13:27:26.641" v="4425" actId="12100"/>
        <pc:sldMkLst>
          <pc:docMk/>
          <pc:sldMk cId="3246525004" sldId="340"/>
        </pc:sldMkLst>
        <pc:spChg chg="del">
          <ac:chgData name="Aaron Smith" userId="f01875a68a4dc16b" providerId="LiveId" clId="{1E08B217-3B3D-4915-BC88-580673504FC5}" dt="2019-11-14T13:25:27.970" v="4221" actId="1032"/>
          <ac:spMkLst>
            <pc:docMk/>
            <pc:sldMk cId="3246525004" sldId="340"/>
            <ac:spMk id="3" creationId="{00000000-0000-0000-0000-000000000000}"/>
          </ac:spMkLst>
        </pc:spChg>
        <pc:graphicFrameChg chg="add mod">
          <ac:chgData name="Aaron Smith" userId="f01875a68a4dc16b" providerId="LiveId" clId="{1E08B217-3B3D-4915-BC88-580673504FC5}" dt="2019-11-14T13:27:26.641" v="4425" actId="12100"/>
          <ac:graphicFrameMkLst>
            <pc:docMk/>
            <pc:sldMk cId="3246525004" sldId="340"/>
            <ac:graphicFrameMk id="4" creationId="{4C05407B-0529-44FF-A79D-9F3EBC4EFCC0}"/>
          </ac:graphicFrameMkLst>
        </pc:graphicFrameChg>
      </pc:sldChg>
      <pc:sldChg chg="addSp delSp modSp">
        <pc:chgData name="Aaron Smith" userId="f01875a68a4dc16b" providerId="LiveId" clId="{1E08B217-3B3D-4915-BC88-580673504FC5}" dt="2019-11-13T23:17:25.871" v="601" actId="14100"/>
        <pc:sldMkLst>
          <pc:docMk/>
          <pc:sldMk cId="3722884064" sldId="341"/>
        </pc:sldMkLst>
        <pc:spChg chg="add del mod">
          <ac:chgData name="Aaron Smith" userId="f01875a68a4dc16b" providerId="LiveId" clId="{1E08B217-3B3D-4915-BC88-580673504FC5}" dt="2019-11-13T22:44:26.967" v="133" actId="478"/>
          <ac:spMkLst>
            <pc:docMk/>
            <pc:sldMk cId="3722884064" sldId="341"/>
            <ac:spMk id="2" creationId="{7184F3AF-1346-4730-B1F7-5CB0C5930C60}"/>
          </ac:spMkLst>
        </pc:spChg>
        <pc:spChg chg="mod">
          <ac:chgData name="Aaron Smith" userId="f01875a68a4dc16b" providerId="LiveId" clId="{1E08B217-3B3D-4915-BC88-580673504FC5}" dt="2019-11-13T23:17:16.111" v="600" actId="20577"/>
          <ac:spMkLst>
            <pc:docMk/>
            <pc:sldMk cId="3722884064" sldId="341"/>
            <ac:spMk id="4" creationId="{00000000-0000-0000-0000-000000000000}"/>
          </ac:spMkLst>
        </pc:spChg>
        <pc:spChg chg="mod">
          <ac:chgData name="Aaron Smith" userId="f01875a68a4dc16b" providerId="LiveId" clId="{1E08B217-3B3D-4915-BC88-580673504FC5}" dt="2019-11-13T22:41:25.193" v="98" actId="20577"/>
          <ac:spMkLst>
            <pc:docMk/>
            <pc:sldMk cId="3722884064" sldId="341"/>
            <ac:spMk id="14" creationId="{00000000-0000-0000-0000-000000000000}"/>
          </ac:spMkLst>
        </pc:spChg>
        <pc:cxnChg chg="add mod">
          <ac:chgData name="Aaron Smith" userId="f01875a68a4dc16b" providerId="LiveId" clId="{1E08B217-3B3D-4915-BC88-580673504FC5}" dt="2019-11-13T23:17:25.871" v="601" actId="14100"/>
          <ac:cxnSpMkLst>
            <pc:docMk/>
            <pc:sldMk cId="3722884064" sldId="341"/>
            <ac:cxnSpMk id="5" creationId="{F5638876-FFCA-4FDB-BC3E-39E765BC0CC3}"/>
          </ac:cxnSpMkLst>
        </pc:cxnChg>
      </pc:sldChg>
      <pc:sldChg chg="modSp add del">
        <pc:chgData name="Aaron Smith" userId="f01875a68a4dc16b" providerId="LiveId" clId="{1E08B217-3B3D-4915-BC88-580673504FC5}" dt="2019-11-14T13:36:57.013" v="4536" actId="2696"/>
        <pc:sldMkLst>
          <pc:docMk/>
          <pc:sldMk cId="458185118" sldId="342"/>
        </pc:sldMkLst>
        <pc:spChg chg="mod">
          <ac:chgData name="Aaron Smith" userId="f01875a68a4dc16b" providerId="LiveId" clId="{1E08B217-3B3D-4915-BC88-580673504FC5}" dt="2019-11-13T22:40:45.413" v="76" actId="20577"/>
          <ac:spMkLst>
            <pc:docMk/>
            <pc:sldMk cId="458185118" sldId="342"/>
            <ac:spMk id="2" creationId="{0A1BE847-F07E-46A7-A7A9-24C21CCF2390}"/>
          </ac:spMkLst>
        </pc:spChg>
      </pc:sldChg>
      <pc:sldChg chg="addSp delSp modSp add modAnim">
        <pc:chgData name="Aaron Smith" userId="f01875a68a4dc16b" providerId="LiveId" clId="{1E08B217-3B3D-4915-BC88-580673504FC5}" dt="2019-11-14T13:37:22.089" v="4539" actId="20577"/>
        <pc:sldMkLst>
          <pc:docMk/>
          <pc:sldMk cId="3116975449" sldId="343"/>
        </pc:sldMkLst>
        <pc:spChg chg="mod">
          <ac:chgData name="Aaron Smith" userId="f01875a68a4dc16b" providerId="LiveId" clId="{1E08B217-3B3D-4915-BC88-580673504FC5}" dt="2019-11-13T23:15:53.240" v="587" actId="122"/>
          <ac:spMkLst>
            <pc:docMk/>
            <pc:sldMk cId="3116975449" sldId="343"/>
            <ac:spMk id="2" creationId="{0A1BE847-F07E-46A7-A7A9-24C21CCF2390}"/>
          </ac:spMkLst>
        </pc:spChg>
        <pc:spChg chg="del mod">
          <ac:chgData name="Aaron Smith" userId="f01875a68a4dc16b" providerId="LiveId" clId="{1E08B217-3B3D-4915-BC88-580673504FC5}" dt="2019-11-13T22:48:28.566" v="242" actId="478"/>
          <ac:spMkLst>
            <pc:docMk/>
            <pc:sldMk cId="3116975449" sldId="343"/>
            <ac:spMk id="3" creationId="{50A6BA2C-F51A-4CFB-A42F-F15DB2700CA6}"/>
          </ac:spMkLst>
        </pc:spChg>
        <pc:spChg chg="add mod topLvl">
          <ac:chgData name="Aaron Smith" userId="f01875a68a4dc16b" providerId="LiveId" clId="{1E08B217-3B3D-4915-BC88-580673504FC5}" dt="2019-11-13T23:15:41.454" v="585" actId="1037"/>
          <ac:spMkLst>
            <pc:docMk/>
            <pc:sldMk cId="3116975449" sldId="343"/>
            <ac:spMk id="4" creationId="{8344DFED-BDC8-4373-AC28-CFFBB55FAAEA}"/>
          </ac:spMkLst>
        </pc:spChg>
        <pc:spChg chg="add mod topLvl">
          <ac:chgData name="Aaron Smith" userId="f01875a68a4dc16b" providerId="LiveId" clId="{1E08B217-3B3D-4915-BC88-580673504FC5}" dt="2019-11-14T13:37:22.089" v="4539" actId="20577"/>
          <ac:spMkLst>
            <pc:docMk/>
            <pc:sldMk cId="3116975449" sldId="343"/>
            <ac:spMk id="5" creationId="{9D590F67-F027-4DD5-8369-A3888517F99F}"/>
          </ac:spMkLst>
        </pc:spChg>
        <pc:spChg chg="add mod">
          <ac:chgData name="Aaron Smith" userId="f01875a68a4dc16b" providerId="LiveId" clId="{1E08B217-3B3D-4915-BC88-580673504FC5}" dt="2019-11-13T23:15:45.450" v="586" actId="14100"/>
          <ac:spMkLst>
            <pc:docMk/>
            <pc:sldMk cId="3116975449" sldId="343"/>
            <ac:spMk id="9" creationId="{C82679D1-AC44-48EA-AE28-8A1AD8BCC027}"/>
          </ac:spMkLst>
        </pc:spChg>
        <pc:grpChg chg="add del mod">
          <ac:chgData name="Aaron Smith" userId="f01875a68a4dc16b" providerId="LiveId" clId="{1E08B217-3B3D-4915-BC88-580673504FC5}" dt="2019-11-13T23:11:24.643" v="409" actId="165"/>
          <ac:grpSpMkLst>
            <pc:docMk/>
            <pc:sldMk cId="3116975449" sldId="343"/>
            <ac:grpSpMk id="6" creationId="{4DAFE712-F655-46C7-8552-912E4695E7AF}"/>
          </ac:grpSpMkLst>
        </pc:grpChg>
        <pc:picChg chg="add del mod">
          <ac:chgData name="Aaron Smith" userId="f01875a68a4dc16b" providerId="LiveId" clId="{1E08B217-3B3D-4915-BC88-580673504FC5}" dt="2019-11-13T22:52:40.080" v="365" actId="478"/>
          <ac:picMkLst>
            <pc:docMk/>
            <pc:sldMk cId="3116975449" sldId="343"/>
            <ac:picMk id="7" creationId="{29DC2E52-F3CE-4A85-81FF-D0F061489E6C}"/>
          </ac:picMkLst>
        </pc:picChg>
        <pc:picChg chg="add mod">
          <ac:chgData name="Aaron Smith" userId="f01875a68a4dc16b" providerId="LiveId" clId="{1E08B217-3B3D-4915-BC88-580673504FC5}" dt="2019-11-13T23:16:46.723" v="588" actId="1076"/>
          <ac:picMkLst>
            <pc:docMk/>
            <pc:sldMk cId="3116975449" sldId="343"/>
            <ac:picMk id="8" creationId="{5CE70BD2-B699-49C5-919F-EE0A672DE6AD}"/>
          </ac:picMkLst>
        </pc:picChg>
      </pc:sldChg>
      <pc:sldChg chg="addSp delSp modSp add ord delAnim modAnim">
        <pc:chgData name="Aaron Smith" userId="f01875a68a4dc16b" providerId="LiveId" clId="{1E08B217-3B3D-4915-BC88-580673504FC5}" dt="2019-11-14T00:05:04.619" v="1480" actId="1076"/>
        <pc:sldMkLst>
          <pc:docMk/>
          <pc:sldMk cId="2008065165" sldId="344"/>
        </pc:sldMkLst>
        <pc:spChg chg="mod">
          <ac:chgData name="Aaron Smith" userId="f01875a68a4dc16b" providerId="LiveId" clId="{1E08B217-3B3D-4915-BC88-580673504FC5}" dt="2019-11-13T23:51:00.668" v="1295" actId="6549"/>
          <ac:spMkLst>
            <pc:docMk/>
            <pc:sldMk cId="2008065165" sldId="344"/>
            <ac:spMk id="2" creationId="{00000000-0000-0000-0000-000000000000}"/>
          </ac:spMkLst>
        </pc:spChg>
        <pc:spChg chg="add del mod">
          <ac:chgData name="Aaron Smith" userId="f01875a68a4dc16b" providerId="LiveId" clId="{1E08B217-3B3D-4915-BC88-580673504FC5}" dt="2019-11-13T23:42:10.339" v="1248" actId="478"/>
          <ac:spMkLst>
            <pc:docMk/>
            <pc:sldMk cId="2008065165" sldId="344"/>
            <ac:spMk id="3" creationId="{210EDFF5-C95F-445F-9A1B-39F4AD0F5186}"/>
          </ac:spMkLst>
        </pc:spChg>
        <pc:spChg chg="add del mod">
          <ac:chgData name="Aaron Smith" userId="f01875a68a4dc16b" providerId="LiveId" clId="{1E08B217-3B3D-4915-BC88-580673504FC5}" dt="2019-11-13T23:42:02.525" v="1244"/>
          <ac:spMkLst>
            <pc:docMk/>
            <pc:sldMk cId="2008065165" sldId="344"/>
            <ac:spMk id="4" creationId="{9C0FA523-5007-470B-8CDE-8C88D5BDA217}"/>
          </ac:spMkLst>
        </pc:spChg>
        <pc:spChg chg="add mod">
          <ac:chgData name="Aaron Smith" userId="f01875a68a4dc16b" providerId="LiveId" clId="{1E08B217-3B3D-4915-BC88-580673504FC5}" dt="2019-11-13T23:40:44.126" v="1217" actId="1036"/>
          <ac:spMkLst>
            <pc:docMk/>
            <pc:sldMk cId="2008065165" sldId="344"/>
            <ac:spMk id="5" creationId="{629B0904-2E53-451C-9481-93BB4E363B8E}"/>
          </ac:spMkLst>
        </pc:spChg>
        <pc:spChg chg="add mod">
          <ac:chgData name="Aaron Smith" userId="f01875a68a4dc16b" providerId="LiveId" clId="{1E08B217-3B3D-4915-BC88-580673504FC5}" dt="2019-11-13T23:40:55.418" v="1222" actId="113"/>
          <ac:spMkLst>
            <pc:docMk/>
            <pc:sldMk cId="2008065165" sldId="344"/>
            <ac:spMk id="6" creationId="{3CA6E952-0061-4DEC-8798-57BCB5260A0D}"/>
          </ac:spMkLst>
        </pc:spChg>
        <pc:spChg chg="add del mod">
          <ac:chgData name="Aaron Smith" userId="f01875a68a4dc16b" providerId="LiveId" clId="{1E08B217-3B3D-4915-BC88-580673504FC5}" dt="2019-11-13T23:24:39.981" v="771" actId="478"/>
          <ac:spMkLst>
            <pc:docMk/>
            <pc:sldMk cId="2008065165" sldId="344"/>
            <ac:spMk id="27" creationId="{B0DCC075-3F16-4835-8CC5-A4305851F695}"/>
          </ac:spMkLst>
        </pc:spChg>
        <pc:spChg chg="mod">
          <ac:chgData name="Aaron Smith" userId="f01875a68a4dc16b" providerId="LiveId" clId="{1E08B217-3B3D-4915-BC88-580673504FC5}" dt="2019-11-13T23:21:26.263" v="671" actId="27636"/>
          <ac:spMkLst>
            <pc:docMk/>
            <pc:sldMk cId="2008065165" sldId="344"/>
            <ac:spMk id="28" creationId="{00000000-0000-0000-0000-000000000000}"/>
          </ac:spMkLst>
        </pc:spChg>
        <pc:spChg chg="mod">
          <ac:chgData name="Aaron Smith" userId="f01875a68a4dc16b" providerId="LiveId" clId="{1E08B217-3B3D-4915-BC88-580673504FC5}" dt="2019-11-13T23:20:58.531" v="658" actId="14100"/>
          <ac:spMkLst>
            <pc:docMk/>
            <pc:sldMk cId="2008065165" sldId="344"/>
            <ac:spMk id="31" creationId="{00000000-0000-0000-0000-000000000000}"/>
          </ac:spMkLst>
        </pc:spChg>
        <pc:spChg chg="mod">
          <ac:chgData name="Aaron Smith" userId="f01875a68a4dc16b" providerId="LiveId" clId="{1E08B217-3B3D-4915-BC88-580673504FC5}" dt="2019-11-13T23:21:10.186" v="667" actId="27636"/>
          <ac:spMkLst>
            <pc:docMk/>
            <pc:sldMk cId="2008065165" sldId="344"/>
            <ac:spMk id="32" creationId="{00000000-0000-0000-0000-000000000000}"/>
          </ac:spMkLst>
        </pc:spChg>
        <pc:spChg chg="add del mod">
          <ac:chgData name="Aaron Smith" userId="f01875a68a4dc16b" providerId="LiveId" clId="{1E08B217-3B3D-4915-BC88-580673504FC5}" dt="2019-11-13T23:42:08.862" v="1247"/>
          <ac:spMkLst>
            <pc:docMk/>
            <pc:sldMk cId="2008065165" sldId="344"/>
            <ac:spMk id="33" creationId="{8ECB09A1-90E9-4556-81AC-692639313992}"/>
          </ac:spMkLst>
        </pc:spChg>
        <pc:spChg chg="add del mod">
          <ac:chgData name="Aaron Smith" userId="f01875a68a4dc16b" providerId="LiveId" clId="{1E08B217-3B3D-4915-BC88-580673504FC5}" dt="2019-11-13T23:24:41.131" v="772" actId="478"/>
          <ac:spMkLst>
            <pc:docMk/>
            <pc:sldMk cId="2008065165" sldId="344"/>
            <ac:spMk id="34" creationId="{2EA1EC17-381C-4E02-B536-B6D1023161BC}"/>
          </ac:spMkLst>
        </pc:spChg>
        <pc:spChg chg="add mod topLvl">
          <ac:chgData name="Aaron Smith" userId="f01875a68a4dc16b" providerId="LiveId" clId="{1E08B217-3B3D-4915-BC88-580673504FC5}" dt="2019-11-13T23:42:59.651" v="1261" actId="165"/>
          <ac:spMkLst>
            <pc:docMk/>
            <pc:sldMk cId="2008065165" sldId="344"/>
            <ac:spMk id="37" creationId="{05199EDE-A0F6-4945-BCFF-E15DFF277074}"/>
          </ac:spMkLst>
        </pc:spChg>
        <pc:spChg chg="add mod topLvl">
          <ac:chgData name="Aaron Smith" userId="f01875a68a4dc16b" providerId="LiveId" clId="{1E08B217-3B3D-4915-BC88-580673504FC5}" dt="2019-11-14T00:01:05.222" v="1311" actId="20577"/>
          <ac:spMkLst>
            <pc:docMk/>
            <pc:sldMk cId="2008065165" sldId="344"/>
            <ac:spMk id="38" creationId="{CB52BAD9-B8CB-4B30-AC43-98927B2004A1}"/>
          </ac:spMkLst>
        </pc:spChg>
        <pc:spChg chg="add del mod">
          <ac:chgData name="Aaron Smith" userId="f01875a68a4dc16b" providerId="LiveId" clId="{1E08B217-3B3D-4915-BC88-580673504FC5}" dt="2019-11-13T23:25:02.209" v="810" actId="478"/>
          <ac:spMkLst>
            <pc:docMk/>
            <pc:sldMk cId="2008065165" sldId="344"/>
            <ac:spMk id="39" creationId="{E2F3CDC0-0C5B-49DE-83ED-7C640648706D}"/>
          </ac:spMkLst>
        </pc:spChg>
        <pc:spChg chg="del mod">
          <ac:chgData name="Aaron Smith" userId="f01875a68a4dc16b" providerId="LiveId" clId="{1E08B217-3B3D-4915-BC88-580673504FC5}" dt="2019-11-13T23:36:33.307" v="1072"/>
          <ac:spMkLst>
            <pc:docMk/>
            <pc:sldMk cId="2008065165" sldId="344"/>
            <ac:spMk id="42" creationId="{40A7C7C2-7542-43E6-A522-A0C7DC237861}"/>
          </ac:spMkLst>
        </pc:spChg>
        <pc:spChg chg="del mod topLvl">
          <ac:chgData name="Aaron Smith" userId="f01875a68a4dc16b" providerId="LiveId" clId="{1E08B217-3B3D-4915-BC88-580673504FC5}" dt="2019-11-13T23:41:59.184" v="1243" actId="478"/>
          <ac:spMkLst>
            <pc:docMk/>
            <pc:sldMk cId="2008065165" sldId="344"/>
            <ac:spMk id="47" creationId="{1A55FDD2-86FC-4CAB-86B2-BE1A731BEE0C}"/>
          </ac:spMkLst>
        </pc:spChg>
        <pc:spChg chg="add del mod">
          <ac:chgData name="Aaron Smith" userId="f01875a68a4dc16b" providerId="LiveId" clId="{1E08B217-3B3D-4915-BC88-580673504FC5}" dt="2019-11-13T23:42:36.604" v="1255" actId="478"/>
          <ac:spMkLst>
            <pc:docMk/>
            <pc:sldMk cId="2008065165" sldId="344"/>
            <ac:spMk id="52" creationId="{87072489-83FE-4F64-A306-FCD1ABCA649A}"/>
          </ac:spMkLst>
        </pc:spChg>
        <pc:spChg chg="add mod topLvl">
          <ac:chgData name="Aaron Smith" userId="f01875a68a4dc16b" providerId="LiveId" clId="{1E08B217-3B3D-4915-BC88-580673504FC5}" dt="2019-11-13T23:42:56.632" v="1260" actId="165"/>
          <ac:spMkLst>
            <pc:docMk/>
            <pc:sldMk cId="2008065165" sldId="344"/>
            <ac:spMk id="53" creationId="{B48F7761-A0EA-4F43-AF89-F7320F1659DF}"/>
          </ac:spMkLst>
        </pc:spChg>
        <pc:spChg chg="add mod topLvl">
          <ac:chgData name="Aaron Smith" userId="f01875a68a4dc16b" providerId="LiveId" clId="{1E08B217-3B3D-4915-BC88-580673504FC5}" dt="2019-11-13T23:42:56.632" v="1260" actId="165"/>
          <ac:spMkLst>
            <pc:docMk/>
            <pc:sldMk cId="2008065165" sldId="344"/>
            <ac:spMk id="54" creationId="{4751F029-86C2-4051-96F7-FF7744D2F31E}"/>
          </ac:spMkLst>
        </pc:spChg>
        <pc:spChg chg="mod">
          <ac:chgData name="Aaron Smith" userId="f01875a68a4dc16b" providerId="LiveId" clId="{1E08B217-3B3D-4915-BC88-580673504FC5}" dt="2019-11-13T23:44:10.138" v="1271" actId="207"/>
          <ac:spMkLst>
            <pc:docMk/>
            <pc:sldMk cId="2008065165" sldId="344"/>
            <ac:spMk id="56" creationId="{C5A7623B-6EA5-462C-B92E-4AF128E2BA40}"/>
          </ac:spMkLst>
        </pc:spChg>
        <pc:spChg chg="mod">
          <ac:chgData name="Aaron Smith" userId="f01875a68a4dc16b" providerId="LiveId" clId="{1E08B217-3B3D-4915-BC88-580673504FC5}" dt="2019-11-13T23:44:20.049" v="1272" actId="207"/>
          <ac:spMkLst>
            <pc:docMk/>
            <pc:sldMk cId="2008065165" sldId="344"/>
            <ac:spMk id="57" creationId="{E8BBC2DD-A8EA-4BB2-AF66-F11209CC7186}"/>
          </ac:spMkLst>
        </pc:spChg>
        <pc:spChg chg="mod">
          <ac:chgData name="Aaron Smith" userId="f01875a68a4dc16b" providerId="LiveId" clId="{1E08B217-3B3D-4915-BC88-580673504FC5}" dt="2019-11-13T23:44:32.641" v="1276" actId="207"/>
          <ac:spMkLst>
            <pc:docMk/>
            <pc:sldMk cId="2008065165" sldId="344"/>
            <ac:spMk id="58" creationId="{A271F38F-A810-45E0-AE15-273AA8FE77FC}"/>
          </ac:spMkLst>
        </pc:spChg>
        <pc:spChg chg="mod">
          <ac:chgData name="Aaron Smith" userId="f01875a68a4dc16b" providerId="LiveId" clId="{1E08B217-3B3D-4915-BC88-580673504FC5}" dt="2019-11-14T00:03:54.003" v="1444" actId="14100"/>
          <ac:spMkLst>
            <pc:docMk/>
            <pc:sldMk cId="2008065165" sldId="344"/>
            <ac:spMk id="61" creationId="{0625B541-9DAE-4230-8B2E-D93C35B7CB0D}"/>
          </ac:spMkLst>
        </pc:spChg>
        <pc:spChg chg="mod">
          <ac:chgData name="Aaron Smith" userId="f01875a68a4dc16b" providerId="LiveId" clId="{1E08B217-3B3D-4915-BC88-580673504FC5}" dt="2019-11-14T00:04:58.815" v="1477" actId="1076"/>
          <ac:spMkLst>
            <pc:docMk/>
            <pc:sldMk cId="2008065165" sldId="344"/>
            <ac:spMk id="62" creationId="{8FB64BAF-1F21-406D-8A20-6BEE8065F23C}"/>
          </ac:spMkLst>
        </pc:spChg>
        <pc:spChg chg="mod">
          <ac:chgData name="Aaron Smith" userId="f01875a68a4dc16b" providerId="LiveId" clId="{1E08B217-3B3D-4915-BC88-580673504FC5}" dt="2019-11-14T00:03:58.503" v="1446" actId="14100"/>
          <ac:spMkLst>
            <pc:docMk/>
            <pc:sldMk cId="2008065165" sldId="344"/>
            <ac:spMk id="64" creationId="{7C4C9ADA-8C11-4ABE-A260-385282901ACF}"/>
          </ac:spMkLst>
        </pc:spChg>
        <pc:spChg chg="mod">
          <ac:chgData name="Aaron Smith" userId="f01875a68a4dc16b" providerId="LiveId" clId="{1E08B217-3B3D-4915-BC88-580673504FC5}" dt="2019-11-14T00:05:04.619" v="1480" actId="1076"/>
          <ac:spMkLst>
            <pc:docMk/>
            <pc:sldMk cId="2008065165" sldId="344"/>
            <ac:spMk id="65" creationId="{14B0D9A6-FC3D-4B72-92F1-38EDF75F7F54}"/>
          </ac:spMkLst>
        </pc:spChg>
        <pc:grpChg chg="del">
          <ac:chgData name="Aaron Smith" userId="f01875a68a4dc16b" providerId="LiveId" clId="{1E08B217-3B3D-4915-BC88-580673504FC5}" dt="2019-11-13T23:22:45.469" v="702" actId="478"/>
          <ac:grpSpMkLst>
            <pc:docMk/>
            <pc:sldMk cId="2008065165" sldId="344"/>
            <ac:grpSpMk id="7" creationId="{00000000-0000-0000-0000-000000000000}"/>
          </ac:grpSpMkLst>
        </pc:grpChg>
        <pc:grpChg chg="del">
          <ac:chgData name="Aaron Smith" userId="f01875a68a4dc16b" providerId="LiveId" clId="{1E08B217-3B3D-4915-BC88-580673504FC5}" dt="2019-11-13T23:22:44.297" v="701" actId="478"/>
          <ac:grpSpMkLst>
            <pc:docMk/>
            <pc:sldMk cId="2008065165" sldId="344"/>
            <ac:grpSpMk id="8" creationId="{00000000-0000-0000-0000-000000000000}"/>
          </ac:grpSpMkLst>
        </pc:grpChg>
        <pc:grpChg chg="add del mod">
          <ac:chgData name="Aaron Smith" userId="f01875a68a4dc16b" providerId="LiveId" clId="{1E08B217-3B3D-4915-BC88-580673504FC5}" dt="2019-11-13T23:42:38.230" v="1256" actId="478"/>
          <ac:grpSpMkLst>
            <pc:docMk/>
            <pc:sldMk cId="2008065165" sldId="344"/>
            <ac:grpSpMk id="9" creationId="{B837FCD4-A961-4775-AAA6-6429B558E086}"/>
          </ac:grpSpMkLst>
        </pc:grpChg>
        <pc:grpChg chg="add del mod">
          <ac:chgData name="Aaron Smith" userId="f01875a68a4dc16b" providerId="LiveId" clId="{1E08B217-3B3D-4915-BC88-580673504FC5}" dt="2019-11-13T23:42:08.862" v="1247"/>
          <ac:grpSpMkLst>
            <pc:docMk/>
            <pc:sldMk cId="2008065165" sldId="344"/>
            <ac:grpSpMk id="10" creationId="{0DC254E2-9898-4DB0-94F7-CE7CF5CE9636}"/>
          </ac:grpSpMkLst>
        </pc:grpChg>
        <pc:grpChg chg="add del mod topLvl">
          <ac:chgData name="Aaron Smith" userId="f01875a68a4dc16b" providerId="LiveId" clId="{1E08B217-3B3D-4915-BC88-580673504FC5}" dt="2019-11-13T23:42:59.651" v="1261" actId="165"/>
          <ac:grpSpMkLst>
            <pc:docMk/>
            <pc:sldMk cId="2008065165" sldId="344"/>
            <ac:grpSpMk id="11" creationId="{2E969754-3EFD-4DF4-AC19-529E51AF328A}"/>
          </ac:grpSpMkLst>
        </pc:grpChg>
        <pc:grpChg chg="add del mod">
          <ac:chgData name="Aaron Smith" userId="f01875a68a4dc16b" providerId="LiveId" clId="{1E08B217-3B3D-4915-BC88-580673504FC5}" dt="2019-11-13T23:42:56.632" v="1260" actId="165"/>
          <ac:grpSpMkLst>
            <pc:docMk/>
            <pc:sldMk cId="2008065165" sldId="344"/>
            <ac:grpSpMk id="12" creationId="{70151379-C3B4-4A57-B145-E8755BBF2D63}"/>
          </ac:grpSpMkLst>
        </pc:grpChg>
        <pc:grpChg chg="del mod">
          <ac:chgData name="Aaron Smith" userId="f01875a68a4dc16b" providerId="LiveId" clId="{1E08B217-3B3D-4915-BC88-580673504FC5}" dt="2019-11-13T23:21:30.833" v="672" actId="478"/>
          <ac:grpSpMkLst>
            <pc:docMk/>
            <pc:sldMk cId="2008065165" sldId="344"/>
            <ac:grpSpMk id="22" creationId="{00000000-0000-0000-0000-000000000000}"/>
          </ac:grpSpMkLst>
        </pc:grpChg>
        <pc:grpChg chg="del mod">
          <ac:chgData name="Aaron Smith" userId="f01875a68a4dc16b" providerId="LiveId" clId="{1E08B217-3B3D-4915-BC88-580673504FC5}" dt="2019-11-13T23:21:31.980" v="673" actId="478"/>
          <ac:grpSpMkLst>
            <pc:docMk/>
            <pc:sldMk cId="2008065165" sldId="344"/>
            <ac:grpSpMk id="23" creationId="{00000000-0000-0000-0000-000000000000}"/>
          </ac:grpSpMkLst>
        </pc:grpChg>
        <pc:grpChg chg="del mod">
          <ac:chgData name="Aaron Smith" userId="f01875a68a4dc16b" providerId="LiveId" clId="{1E08B217-3B3D-4915-BC88-580673504FC5}" dt="2019-11-13T23:21:32.310" v="674" actId="478"/>
          <ac:grpSpMkLst>
            <pc:docMk/>
            <pc:sldMk cId="2008065165" sldId="344"/>
            <ac:grpSpMk id="24" creationId="{00000000-0000-0000-0000-000000000000}"/>
          </ac:grpSpMkLst>
        </pc:grpChg>
        <pc:grpChg chg="add del mod">
          <ac:chgData name="Aaron Smith" userId="f01875a68a4dc16b" providerId="LiveId" clId="{1E08B217-3B3D-4915-BC88-580673504FC5}" dt="2019-11-13T23:36:33.307" v="1072"/>
          <ac:grpSpMkLst>
            <pc:docMk/>
            <pc:sldMk cId="2008065165" sldId="344"/>
            <ac:grpSpMk id="40" creationId="{B34845DB-E58A-40E8-BE8D-E17D2A972C12}"/>
          </ac:grpSpMkLst>
        </pc:grpChg>
        <pc:grpChg chg="del">
          <ac:chgData name="Aaron Smith" userId="f01875a68a4dc16b" providerId="LiveId" clId="{1E08B217-3B3D-4915-BC88-580673504FC5}" dt="2019-11-13T23:22:40.024" v="699" actId="478"/>
          <ac:grpSpMkLst>
            <pc:docMk/>
            <pc:sldMk cId="2008065165" sldId="344"/>
            <ac:grpSpMk id="43" creationId="{00000000-0000-0000-0000-000000000000}"/>
          </ac:grpSpMkLst>
        </pc:grpChg>
        <pc:grpChg chg="del">
          <ac:chgData name="Aaron Smith" userId="f01875a68a4dc16b" providerId="LiveId" clId="{1E08B217-3B3D-4915-BC88-580673504FC5}" dt="2019-11-13T23:22:41.182" v="700" actId="478"/>
          <ac:grpSpMkLst>
            <pc:docMk/>
            <pc:sldMk cId="2008065165" sldId="344"/>
            <ac:grpSpMk id="44" creationId="{00000000-0000-0000-0000-000000000000}"/>
          </ac:grpSpMkLst>
        </pc:grpChg>
        <pc:grpChg chg="add del mod">
          <ac:chgData name="Aaron Smith" userId="f01875a68a4dc16b" providerId="LiveId" clId="{1E08B217-3B3D-4915-BC88-580673504FC5}" dt="2019-11-13T23:36:28.960" v="1071" actId="478"/>
          <ac:grpSpMkLst>
            <pc:docMk/>
            <pc:sldMk cId="2008065165" sldId="344"/>
            <ac:grpSpMk id="45" creationId="{9789278D-55E0-4B66-8F7E-005D75E8DCAF}"/>
          </ac:grpSpMkLst>
        </pc:grpChg>
        <pc:grpChg chg="add del">
          <ac:chgData name="Aaron Smith" userId="f01875a68a4dc16b" providerId="LiveId" clId="{1E08B217-3B3D-4915-BC88-580673504FC5}" dt="2019-11-13T23:55:31.091" v="1305" actId="478"/>
          <ac:grpSpMkLst>
            <pc:docMk/>
            <pc:sldMk cId="2008065165" sldId="344"/>
            <ac:grpSpMk id="55" creationId="{84D1A34B-40B9-4D09-9297-C0AFA9F8A342}"/>
          </ac:grpSpMkLst>
        </pc:grpChg>
        <pc:grpChg chg="add mod">
          <ac:chgData name="Aaron Smith" userId="f01875a68a4dc16b" providerId="LiveId" clId="{1E08B217-3B3D-4915-BC88-580673504FC5}" dt="2019-11-14T00:01:22.749" v="1313" actId="1076"/>
          <ac:grpSpMkLst>
            <pc:docMk/>
            <pc:sldMk cId="2008065165" sldId="344"/>
            <ac:grpSpMk id="60" creationId="{A77C0134-EE49-47A0-B4BE-6B0D46F3C93D}"/>
          </ac:grpSpMkLst>
        </pc:grpChg>
        <pc:grpChg chg="add mod">
          <ac:chgData name="Aaron Smith" userId="f01875a68a4dc16b" providerId="LiveId" clId="{1E08B217-3B3D-4915-BC88-580673504FC5}" dt="2019-11-14T00:02:09.850" v="1373" actId="1076"/>
          <ac:grpSpMkLst>
            <pc:docMk/>
            <pc:sldMk cId="2008065165" sldId="344"/>
            <ac:grpSpMk id="63" creationId="{C6176E02-E813-4CE7-BA97-218E1E63B24F}"/>
          </ac:grpSpMkLst>
        </pc:grpChg>
        <pc:cxnChg chg="add del mod">
          <ac:chgData name="Aaron Smith" userId="f01875a68a4dc16b" providerId="LiveId" clId="{1E08B217-3B3D-4915-BC88-580673504FC5}" dt="2019-11-13T23:55:34.043" v="1307" actId="478"/>
          <ac:cxnSpMkLst>
            <pc:docMk/>
            <pc:sldMk cId="2008065165" sldId="344"/>
            <ac:cxnSpMk id="14" creationId="{EEC5D994-1EBA-46C8-AD53-1874423B89A4}"/>
          </ac:cxnSpMkLst>
        </pc:cxnChg>
        <pc:cxnChg chg="del mod">
          <ac:chgData name="Aaron Smith" userId="f01875a68a4dc16b" providerId="LiveId" clId="{1E08B217-3B3D-4915-BC88-580673504FC5}" dt="2019-11-13T23:36:34.818" v="1073" actId="478"/>
          <ac:cxnSpMkLst>
            <pc:docMk/>
            <pc:sldMk cId="2008065165" sldId="344"/>
            <ac:cxnSpMk id="41" creationId="{601A3ECB-B331-4C5D-8A86-084A5653CFC9}"/>
          </ac:cxnSpMkLst>
        </pc:cxnChg>
        <pc:cxnChg chg="del mod topLvl">
          <ac:chgData name="Aaron Smith" userId="f01875a68a4dc16b" providerId="LiveId" clId="{1E08B217-3B3D-4915-BC88-580673504FC5}" dt="2019-11-13T23:36:28.960" v="1071" actId="478"/>
          <ac:cxnSpMkLst>
            <pc:docMk/>
            <pc:sldMk cId="2008065165" sldId="344"/>
            <ac:cxnSpMk id="46" creationId="{CCD80643-F8FD-44E6-9849-33BCBDD90E52}"/>
          </ac:cxnSpMkLst>
        </pc:cxnChg>
        <pc:cxnChg chg="add del mod">
          <ac:chgData name="Aaron Smith" userId="f01875a68a4dc16b" providerId="LiveId" clId="{1E08B217-3B3D-4915-BC88-580673504FC5}" dt="2019-11-13T23:55:32.637" v="1306" actId="478"/>
          <ac:cxnSpMkLst>
            <pc:docMk/>
            <pc:sldMk cId="2008065165" sldId="344"/>
            <ac:cxnSpMk id="59" creationId="{D6024CA6-CE55-4056-8CA1-A093C5ED61B1}"/>
          </ac:cxnSpMkLst>
        </pc:cxnChg>
      </pc:sldChg>
      <pc:sldChg chg="modSp add del">
        <pc:chgData name="Aaron Smith" userId="f01875a68a4dc16b" providerId="LiveId" clId="{1E08B217-3B3D-4915-BC88-580673504FC5}" dt="2019-11-14T00:07:20.733" v="1501" actId="2696"/>
        <pc:sldMkLst>
          <pc:docMk/>
          <pc:sldMk cId="786639995" sldId="345"/>
        </pc:sldMkLst>
        <pc:spChg chg="mod">
          <ac:chgData name="Aaron Smith" userId="f01875a68a4dc16b" providerId="LiveId" clId="{1E08B217-3B3D-4915-BC88-580673504FC5}" dt="2019-11-13T23:50:57.879" v="1294" actId="6549"/>
          <ac:spMkLst>
            <pc:docMk/>
            <pc:sldMk cId="786639995" sldId="345"/>
            <ac:spMk id="2" creationId="{00000000-0000-0000-0000-000000000000}"/>
          </ac:spMkLst>
        </pc:spChg>
      </pc:sldChg>
      <pc:sldChg chg="addSp delSp modSp add modAnim">
        <pc:chgData name="Aaron Smith" userId="f01875a68a4dc16b" providerId="LiveId" clId="{1E08B217-3B3D-4915-BC88-580673504FC5}" dt="2019-11-14T00:18:00.098" v="1528"/>
        <pc:sldMkLst>
          <pc:docMk/>
          <pc:sldMk cId="1920516232" sldId="346"/>
        </pc:sldMkLst>
        <pc:spChg chg="mod">
          <ac:chgData name="Aaron Smith" userId="f01875a68a4dc16b" providerId="LiveId" clId="{1E08B217-3B3D-4915-BC88-580673504FC5}" dt="2019-11-13T23:50:53.670" v="1293" actId="6549"/>
          <ac:spMkLst>
            <pc:docMk/>
            <pc:sldMk cId="1920516232" sldId="346"/>
            <ac:spMk id="2" creationId="{00000000-0000-0000-0000-000000000000}"/>
          </ac:spMkLst>
        </pc:spChg>
        <pc:spChg chg="mod">
          <ac:chgData name="Aaron Smith" userId="f01875a68a4dc16b" providerId="LiveId" clId="{1E08B217-3B3D-4915-BC88-580673504FC5}" dt="2019-11-14T00:13:52.959" v="1523" actId="207"/>
          <ac:spMkLst>
            <pc:docMk/>
            <pc:sldMk cId="1920516232" sldId="346"/>
            <ac:spMk id="6" creationId="{3CA6E952-0061-4DEC-8798-57BCB5260A0D}"/>
          </ac:spMkLst>
        </pc:spChg>
        <pc:spChg chg="mod">
          <ac:chgData name="Aaron Smith" userId="f01875a68a4dc16b" providerId="LiveId" clId="{1E08B217-3B3D-4915-BC88-580673504FC5}" dt="2019-11-14T00:07:06.573" v="1500" actId="6549"/>
          <ac:spMkLst>
            <pc:docMk/>
            <pc:sldMk cId="1920516232" sldId="346"/>
            <ac:spMk id="38" creationId="{CB52BAD9-B8CB-4B30-AC43-98927B2004A1}"/>
          </ac:spMkLst>
        </pc:spChg>
        <pc:spChg chg="mod">
          <ac:chgData name="Aaron Smith" userId="f01875a68a4dc16b" providerId="LiveId" clId="{1E08B217-3B3D-4915-BC88-580673504FC5}" dt="2019-11-14T00:17:18.418" v="1525" actId="113"/>
          <ac:spMkLst>
            <pc:docMk/>
            <pc:sldMk cId="1920516232" sldId="346"/>
            <ac:spMk id="47" creationId="{1A55FDD2-86FC-4CAB-86B2-BE1A731BEE0C}"/>
          </ac:spMkLst>
        </pc:spChg>
        <pc:spChg chg="mod">
          <ac:chgData name="Aaron Smith" userId="f01875a68a4dc16b" providerId="LiveId" clId="{1E08B217-3B3D-4915-BC88-580673504FC5}" dt="2019-11-14T00:17:17.233" v="1524" actId="113"/>
          <ac:spMkLst>
            <pc:docMk/>
            <pc:sldMk cId="1920516232" sldId="346"/>
            <ac:spMk id="52" creationId="{87072489-83FE-4F64-A306-FCD1ABCA649A}"/>
          </ac:spMkLst>
        </pc:spChg>
        <pc:picChg chg="add del">
          <ac:chgData name="Aaron Smith" userId="f01875a68a4dc16b" providerId="LiveId" clId="{1E08B217-3B3D-4915-BC88-580673504FC5}" dt="2019-11-14T00:18:00.098" v="1528"/>
          <ac:picMkLst>
            <pc:docMk/>
            <pc:sldMk cId="1920516232" sldId="346"/>
            <ac:picMk id="15" creationId="{A7F3496B-384E-4DF2-BC28-0AEFD308CEB0}"/>
          </ac:picMkLst>
        </pc:picChg>
      </pc:sldChg>
      <pc:sldChg chg="modSp add">
        <pc:chgData name="Aaron Smith" userId="f01875a68a4dc16b" providerId="LiveId" clId="{1E08B217-3B3D-4915-BC88-580673504FC5}" dt="2019-11-14T00:05:36.576" v="1484" actId="6549"/>
        <pc:sldMkLst>
          <pc:docMk/>
          <pc:sldMk cId="2579301888" sldId="347"/>
        </pc:sldMkLst>
        <pc:spChg chg="mod">
          <ac:chgData name="Aaron Smith" userId="f01875a68a4dc16b" providerId="LiveId" clId="{1E08B217-3B3D-4915-BC88-580673504FC5}" dt="2019-11-14T00:05:36.576" v="1484" actId="6549"/>
          <ac:spMkLst>
            <pc:docMk/>
            <pc:sldMk cId="2579301888" sldId="347"/>
            <ac:spMk id="38" creationId="{CB52BAD9-B8CB-4B30-AC43-98927B2004A1}"/>
          </ac:spMkLst>
        </pc:spChg>
      </pc:sldChg>
      <pc:sldChg chg="addSp modSp add">
        <pc:chgData name="Aaron Smith" userId="f01875a68a4dc16b" providerId="LiveId" clId="{1E08B217-3B3D-4915-BC88-580673504FC5}" dt="2019-11-14T04:59:33.391" v="4169" actId="20577"/>
        <pc:sldMkLst>
          <pc:docMk/>
          <pc:sldMk cId="2575131560" sldId="348"/>
        </pc:sldMkLst>
        <pc:spChg chg="add mod">
          <ac:chgData name="Aaron Smith" userId="f01875a68a4dc16b" providerId="LiveId" clId="{1E08B217-3B3D-4915-BC88-580673504FC5}" dt="2019-11-14T04:59:33.391" v="4169" actId="20577"/>
          <ac:spMkLst>
            <pc:docMk/>
            <pc:sldMk cId="2575131560" sldId="348"/>
            <ac:spMk id="2" creationId="{616DDB1C-3A0E-4651-AA67-1ED5D9F02181}"/>
          </ac:spMkLst>
        </pc:spChg>
        <pc:spChg chg="mod">
          <ac:chgData name="Aaron Smith" userId="f01875a68a4dc16b" providerId="LiveId" clId="{1E08B217-3B3D-4915-BC88-580673504FC5}" dt="2019-11-14T03:47:08.797" v="3317" actId="1076"/>
          <ac:spMkLst>
            <pc:docMk/>
            <pc:sldMk cId="2575131560" sldId="348"/>
            <ac:spMk id="4" creationId="{00000000-0000-0000-0000-000000000000}"/>
          </ac:spMkLst>
        </pc:spChg>
        <pc:spChg chg="mod">
          <ac:chgData name="Aaron Smith" userId="f01875a68a4dc16b" providerId="LiveId" clId="{1E08B217-3B3D-4915-BC88-580673504FC5}" dt="2019-11-14T03:47:16.352" v="3319" actId="1076"/>
          <ac:spMkLst>
            <pc:docMk/>
            <pc:sldMk cId="2575131560" sldId="348"/>
            <ac:spMk id="5" creationId="{00000000-0000-0000-0000-000000000000}"/>
          </ac:spMkLst>
        </pc:spChg>
      </pc:sldChg>
      <pc:sldChg chg="addSp delSp modSp add del delAnim modAnim">
        <pc:chgData name="Aaron Smith" userId="f01875a68a4dc16b" providerId="LiveId" clId="{1E08B217-3B3D-4915-BC88-580673504FC5}" dt="2019-11-14T00:26:32.411" v="1650" actId="2696"/>
        <pc:sldMkLst>
          <pc:docMk/>
          <pc:sldMk cId="2282467853" sldId="349"/>
        </pc:sldMkLst>
        <pc:spChg chg="mod">
          <ac:chgData name="Aaron Smith" userId="f01875a68a4dc16b" providerId="LiveId" clId="{1E08B217-3B3D-4915-BC88-580673504FC5}" dt="2019-11-14T00:18:43.456" v="1569" actId="207"/>
          <ac:spMkLst>
            <pc:docMk/>
            <pc:sldMk cId="2282467853" sldId="349"/>
            <ac:spMk id="2" creationId="{8CFF8090-D3D2-4F62-9C40-43C4690BC766}"/>
          </ac:spMkLst>
        </pc:spChg>
        <pc:spChg chg="del">
          <ac:chgData name="Aaron Smith" userId="f01875a68a4dc16b" providerId="LiveId" clId="{1E08B217-3B3D-4915-BC88-580673504FC5}" dt="2019-11-14T00:18:04.190" v="1530"/>
          <ac:spMkLst>
            <pc:docMk/>
            <pc:sldMk cId="2282467853" sldId="349"/>
            <ac:spMk id="3" creationId="{92C0A260-5E07-4846-BE87-55253B30D118}"/>
          </ac:spMkLst>
        </pc:spChg>
        <pc:spChg chg="add mod ord">
          <ac:chgData name="Aaron Smith" userId="f01875a68a4dc16b" providerId="LiveId" clId="{1E08B217-3B3D-4915-BC88-580673504FC5}" dt="2019-11-14T00:25:48.196" v="1647" actId="166"/>
          <ac:spMkLst>
            <pc:docMk/>
            <pc:sldMk cId="2282467853" sldId="349"/>
            <ac:spMk id="5" creationId="{4A98A9EC-D670-4DA7-9D02-01863E47B725}"/>
          </ac:spMkLst>
        </pc:spChg>
        <pc:spChg chg="add mod">
          <ac:chgData name="Aaron Smith" userId="f01875a68a4dc16b" providerId="LiveId" clId="{1E08B217-3B3D-4915-BC88-580673504FC5}" dt="2019-11-14T00:20:47.817" v="1600" actId="14100"/>
          <ac:spMkLst>
            <pc:docMk/>
            <pc:sldMk cId="2282467853" sldId="349"/>
            <ac:spMk id="6" creationId="{CF0C69E7-D5EA-4758-99E6-1C5EE356C22B}"/>
          </ac:spMkLst>
        </pc:spChg>
        <pc:spChg chg="add mod">
          <ac:chgData name="Aaron Smith" userId="f01875a68a4dc16b" providerId="LiveId" clId="{1E08B217-3B3D-4915-BC88-580673504FC5}" dt="2019-11-14T00:21:43.084" v="1621" actId="164"/>
          <ac:spMkLst>
            <pc:docMk/>
            <pc:sldMk cId="2282467853" sldId="349"/>
            <ac:spMk id="7" creationId="{FB526E08-99DD-4551-B6B6-23C2359E3BAD}"/>
          </ac:spMkLst>
        </pc:spChg>
        <pc:spChg chg="add mod">
          <ac:chgData name="Aaron Smith" userId="f01875a68a4dc16b" providerId="LiveId" clId="{1E08B217-3B3D-4915-BC88-580673504FC5}" dt="2019-11-14T00:21:43.084" v="1621" actId="164"/>
          <ac:spMkLst>
            <pc:docMk/>
            <pc:sldMk cId="2282467853" sldId="349"/>
            <ac:spMk id="8" creationId="{E024D361-DD56-4A2B-936F-EA73EE571B80}"/>
          </ac:spMkLst>
        </pc:spChg>
        <pc:spChg chg="add del mod">
          <ac:chgData name="Aaron Smith" userId="f01875a68a4dc16b" providerId="LiveId" clId="{1E08B217-3B3D-4915-BC88-580673504FC5}" dt="2019-11-14T00:21:47.707" v="1622" actId="478"/>
          <ac:spMkLst>
            <pc:docMk/>
            <pc:sldMk cId="2282467853" sldId="349"/>
            <ac:spMk id="9" creationId="{60254601-77AD-4623-8C5A-2407E3F6235C}"/>
          </ac:spMkLst>
        </pc:spChg>
        <pc:spChg chg="add mod">
          <ac:chgData name="Aaron Smith" userId="f01875a68a4dc16b" providerId="LiveId" clId="{1E08B217-3B3D-4915-BC88-580673504FC5}" dt="2019-11-14T00:21:43.084" v="1621" actId="164"/>
          <ac:spMkLst>
            <pc:docMk/>
            <pc:sldMk cId="2282467853" sldId="349"/>
            <ac:spMk id="10" creationId="{C628430B-8D9E-48C8-B83C-F94ACBACACEF}"/>
          </ac:spMkLst>
        </pc:spChg>
        <pc:spChg chg="add mod">
          <ac:chgData name="Aaron Smith" userId="f01875a68a4dc16b" providerId="LiveId" clId="{1E08B217-3B3D-4915-BC88-580673504FC5}" dt="2019-11-14T00:21:43.084" v="1621" actId="164"/>
          <ac:spMkLst>
            <pc:docMk/>
            <pc:sldMk cId="2282467853" sldId="349"/>
            <ac:spMk id="11" creationId="{C26A1AC8-6258-420D-8021-F3FEAD86620E}"/>
          </ac:spMkLst>
        </pc:spChg>
        <pc:spChg chg="add mod">
          <ac:chgData name="Aaron Smith" userId="f01875a68a4dc16b" providerId="LiveId" clId="{1E08B217-3B3D-4915-BC88-580673504FC5}" dt="2019-11-14T00:25:33.394" v="1646" actId="692"/>
          <ac:spMkLst>
            <pc:docMk/>
            <pc:sldMk cId="2282467853" sldId="349"/>
            <ac:spMk id="13" creationId="{F1A7C794-C697-41A5-9C14-E1FD11A1282D}"/>
          </ac:spMkLst>
        </pc:spChg>
        <pc:grpChg chg="add mod">
          <ac:chgData name="Aaron Smith" userId="f01875a68a4dc16b" providerId="LiveId" clId="{1E08B217-3B3D-4915-BC88-580673504FC5}" dt="2019-11-14T00:21:43.084" v="1621" actId="164"/>
          <ac:grpSpMkLst>
            <pc:docMk/>
            <pc:sldMk cId="2282467853" sldId="349"/>
            <ac:grpSpMk id="12" creationId="{A49107F2-9505-4071-A763-7F76A34CAA3E}"/>
          </ac:grpSpMkLst>
        </pc:grpChg>
        <pc:picChg chg="add mod">
          <ac:chgData name="Aaron Smith" userId="f01875a68a4dc16b" providerId="LiveId" clId="{1E08B217-3B3D-4915-BC88-580673504FC5}" dt="2019-11-14T00:19:32.662" v="1576" actId="14100"/>
          <ac:picMkLst>
            <pc:docMk/>
            <pc:sldMk cId="2282467853" sldId="349"/>
            <ac:picMk id="4" creationId="{39FD7C60-C48E-446A-90E0-470191ED90FF}"/>
          </ac:picMkLst>
        </pc:picChg>
      </pc:sldChg>
      <pc:sldChg chg="addSp delSp modSp add del delAnim modAnim">
        <pc:chgData name="Aaron Smith" userId="f01875a68a4dc16b" providerId="LiveId" clId="{1E08B217-3B3D-4915-BC88-580673504FC5}" dt="2019-11-14T00:41:49.230" v="1882" actId="2696"/>
        <pc:sldMkLst>
          <pc:docMk/>
          <pc:sldMk cId="2182145403" sldId="350"/>
        </pc:sldMkLst>
        <pc:spChg chg="del mod">
          <ac:chgData name="Aaron Smith" userId="f01875a68a4dc16b" providerId="LiveId" clId="{1E08B217-3B3D-4915-BC88-580673504FC5}" dt="2019-11-14T00:41:43.569" v="1881" actId="478"/>
          <ac:spMkLst>
            <pc:docMk/>
            <pc:sldMk cId="2182145403" sldId="350"/>
            <ac:spMk id="5" creationId="{4A98A9EC-D670-4DA7-9D02-01863E47B725}"/>
          </ac:spMkLst>
        </pc:spChg>
        <pc:spChg chg="del mod">
          <ac:chgData name="Aaron Smith" userId="f01875a68a4dc16b" providerId="LiveId" clId="{1E08B217-3B3D-4915-BC88-580673504FC5}" dt="2019-11-14T00:41:43.569" v="1881" actId="478"/>
          <ac:spMkLst>
            <pc:docMk/>
            <pc:sldMk cId="2182145403" sldId="350"/>
            <ac:spMk id="6" creationId="{CF0C69E7-D5EA-4758-99E6-1C5EE356C22B}"/>
          </ac:spMkLst>
        </pc:spChg>
        <pc:spChg chg="del mod">
          <ac:chgData name="Aaron Smith" userId="f01875a68a4dc16b" providerId="LiveId" clId="{1E08B217-3B3D-4915-BC88-580673504FC5}" dt="2019-11-14T00:41:43.569" v="1881" actId="478"/>
          <ac:spMkLst>
            <pc:docMk/>
            <pc:sldMk cId="2182145403" sldId="350"/>
            <ac:spMk id="13" creationId="{F1A7C794-C697-41A5-9C14-E1FD11A1282D}"/>
          </ac:spMkLst>
        </pc:spChg>
        <pc:spChg chg="add del mod">
          <ac:chgData name="Aaron Smith" userId="f01875a68a4dc16b" providerId="LiveId" clId="{1E08B217-3B3D-4915-BC88-580673504FC5}" dt="2019-11-14T00:41:43.569" v="1881" actId="478"/>
          <ac:spMkLst>
            <pc:docMk/>
            <pc:sldMk cId="2182145403" sldId="350"/>
            <ac:spMk id="14" creationId="{4CA341C6-017B-4821-A837-6AF097072265}"/>
          </ac:spMkLst>
        </pc:spChg>
        <pc:spChg chg="add mod">
          <ac:chgData name="Aaron Smith" userId="f01875a68a4dc16b" providerId="LiveId" clId="{1E08B217-3B3D-4915-BC88-580673504FC5}" dt="2019-11-14T00:34:14.884" v="1782"/>
          <ac:spMkLst>
            <pc:docMk/>
            <pc:sldMk cId="2182145403" sldId="350"/>
            <ac:spMk id="18" creationId="{2715197A-6638-4B53-BF2E-F98A61F40F84}"/>
          </ac:spMkLst>
        </pc:spChg>
        <pc:spChg chg="mod">
          <ac:chgData name="Aaron Smith" userId="f01875a68a4dc16b" providerId="LiveId" clId="{1E08B217-3B3D-4915-BC88-580673504FC5}" dt="2019-11-14T00:33:16.448" v="1769" actId="20577"/>
          <ac:spMkLst>
            <pc:docMk/>
            <pc:sldMk cId="2182145403" sldId="350"/>
            <ac:spMk id="26" creationId="{4F60239E-2920-41D6-931D-CE979ED39346}"/>
          </ac:spMkLst>
        </pc:spChg>
        <pc:spChg chg="add del mod">
          <ac:chgData name="Aaron Smith" userId="f01875a68a4dc16b" providerId="LiveId" clId="{1E08B217-3B3D-4915-BC88-580673504FC5}" dt="2019-11-14T00:33:10.333" v="1762" actId="478"/>
          <ac:spMkLst>
            <pc:docMk/>
            <pc:sldMk cId="2182145403" sldId="350"/>
            <ac:spMk id="28" creationId="{A98828F8-A352-4CE2-B0F1-F8A6D4D81400}"/>
          </ac:spMkLst>
        </pc:spChg>
        <pc:spChg chg="mod">
          <ac:chgData name="Aaron Smith" userId="f01875a68a4dc16b" providerId="LiveId" clId="{1E08B217-3B3D-4915-BC88-580673504FC5}" dt="2019-11-14T00:34:58.722" v="1796" actId="20577"/>
          <ac:spMkLst>
            <pc:docMk/>
            <pc:sldMk cId="2182145403" sldId="350"/>
            <ac:spMk id="31" creationId="{32957F06-F585-4D02-9BAE-D8E9DF087880}"/>
          </ac:spMkLst>
        </pc:spChg>
        <pc:spChg chg="add del mod">
          <ac:chgData name="Aaron Smith" userId="f01875a68a4dc16b" providerId="LiveId" clId="{1E08B217-3B3D-4915-BC88-580673504FC5}" dt="2019-11-14T00:34:13.586" v="1781" actId="478"/>
          <ac:spMkLst>
            <pc:docMk/>
            <pc:sldMk cId="2182145403" sldId="350"/>
            <ac:spMk id="32" creationId="{A1897CEE-3AE2-4266-B513-FAF4F74ECDE5}"/>
          </ac:spMkLst>
        </pc:spChg>
        <pc:spChg chg="add del">
          <ac:chgData name="Aaron Smith" userId="f01875a68a4dc16b" providerId="LiveId" clId="{1E08B217-3B3D-4915-BC88-580673504FC5}" dt="2019-11-14T00:34:41.652" v="1786"/>
          <ac:spMkLst>
            <pc:docMk/>
            <pc:sldMk cId="2182145403" sldId="350"/>
            <ac:spMk id="33" creationId="{E541A054-2DEA-4837-B374-1473A58806B1}"/>
          </ac:spMkLst>
        </pc:spChg>
        <pc:spChg chg="add del mod">
          <ac:chgData name="Aaron Smith" userId="f01875a68a4dc16b" providerId="LiveId" clId="{1E08B217-3B3D-4915-BC88-580673504FC5}" dt="2019-11-14T00:34:50.015" v="1789" actId="478"/>
          <ac:spMkLst>
            <pc:docMk/>
            <pc:sldMk cId="2182145403" sldId="350"/>
            <ac:spMk id="34" creationId="{C38E47DE-1F3B-4B22-B8C6-5B659879B497}"/>
          </ac:spMkLst>
        </pc:spChg>
        <pc:spChg chg="add del mod">
          <ac:chgData name="Aaron Smith" userId="f01875a68a4dc16b" providerId="LiveId" clId="{1E08B217-3B3D-4915-BC88-580673504FC5}" dt="2019-11-14T00:35:34.365" v="1804" actId="478"/>
          <ac:spMkLst>
            <pc:docMk/>
            <pc:sldMk cId="2182145403" sldId="350"/>
            <ac:spMk id="38" creationId="{3325D46A-BC55-4635-9277-AFFF7D2D4E7B}"/>
          </ac:spMkLst>
        </pc:spChg>
        <pc:spChg chg="mod">
          <ac:chgData name="Aaron Smith" userId="f01875a68a4dc16b" providerId="LiveId" clId="{1E08B217-3B3D-4915-BC88-580673504FC5}" dt="2019-11-14T00:37:32.636" v="1843" actId="122"/>
          <ac:spMkLst>
            <pc:docMk/>
            <pc:sldMk cId="2182145403" sldId="350"/>
            <ac:spMk id="41" creationId="{8DF6172E-4188-4A1D-BEBE-9720B02C093A}"/>
          </ac:spMkLst>
        </pc:spChg>
        <pc:spChg chg="add del mod">
          <ac:chgData name="Aaron Smith" userId="f01875a68a4dc16b" providerId="LiveId" clId="{1E08B217-3B3D-4915-BC88-580673504FC5}" dt="2019-11-14T00:41:43.569" v="1881" actId="478"/>
          <ac:spMkLst>
            <pc:docMk/>
            <pc:sldMk cId="2182145403" sldId="350"/>
            <ac:spMk id="49" creationId="{5423DCE4-B58F-4116-BABF-BBE8876CDFC2}"/>
          </ac:spMkLst>
        </pc:spChg>
        <pc:spChg chg="mod">
          <ac:chgData name="Aaron Smith" userId="f01875a68a4dc16b" providerId="LiveId" clId="{1E08B217-3B3D-4915-BC88-580673504FC5}" dt="2019-11-14T00:38:44.030" v="1860" actId="208"/>
          <ac:spMkLst>
            <pc:docMk/>
            <pc:sldMk cId="2182145403" sldId="350"/>
            <ac:spMk id="52" creationId="{18D7A744-EAFA-4347-B436-BEDC9D087F09}"/>
          </ac:spMkLst>
        </pc:spChg>
        <pc:grpChg chg="del">
          <ac:chgData name="Aaron Smith" userId="f01875a68a4dc16b" providerId="LiveId" clId="{1E08B217-3B3D-4915-BC88-580673504FC5}" dt="2019-11-14T00:26:38.783" v="1651" actId="478"/>
          <ac:grpSpMkLst>
            <pc:docMk/>
            <pc:sldMk cId="2182145403" sldId="350"/>
            <ac:grpSpMk id="12" creationId="{A49107F2-9505-4071-A763-7F76A34CAA3E}"/>
          </ac:grpSpMkLst>
        </pc:grpChg>
        <pc:grpChg chg="add del mod">
          <ac:chgData name="Aaron Smith" userId="f01875a68a4dc16b" providerId="LiveId" clId="{1E08B217-3B3D-4915-BC88-580673504FC5}" dt="2019-11-14T00:41:43.569" v="1881" actId="478"/>
          <ac:grpSpMkLst>
            <pc:docMk/>
            <pc:sldMk cId="2182145403" sldId="350"/>
            <ac:grpSpMk id="23" creationId="{6A2D9059-6749-4AF7-9B55-C5D2617C537F}"/>
          </ac:grpSpMkLst>
        </pc:grpChg>
        <pc:grpChg chg="add del mod">
          <ac:chgData name="Aaron Smith" userId="f01875a68a4dc16b" providerId="LiveId" clId="{1E08B217-3B3D-4915-BC88-580673504FC5}" dt="2019-11-14T00:41:43.569" v="1881" actId="478"/>
          <ac:grpSpMkLst>
            <pc:docMk/>
            <pc:sldMk cId="2182145403" sldId="350"/>
            <ac:grpSpMk id="24" creationId="{EED5944B-188A-44B7-91BF-542BF0275295}"/>
          </ac:grpSpMkLst>
        </pc:grpChg>
        <pc:grpChg chg="add del mod">
          <ac:chgData name="Aaron Smith" userId="f01875a68a4dc16b" providerId="LiveId" clId="{1E08B217-3B3D-4915-BC88-580673504FC5}" dt="2019-11-14T00:41:43.569" v="1881" actId="478"/>
          <ac:grpSpMkLst>
            <pc:docMk/>
            <pc:sldMk cId="2182145403" sldId="350"/>
            <ac:grpSpMk id="29" creationId="{490A05BA-7BD7-4867-9C6A-724EA55B37D2}"/>
          </ac:grpSpMkLst>
        </pc:grpChg>
        <pc:grpChg chg="add del mod">
          <ac:chgData name="Aaron Smith" userId="f01875a68a4dc16b" providerId="LiveId" clId="{1E08B217-3B3D-4915-BC88-580673504FC5}" dt="2019-11-14T00:35:07.347" v="1798"/>
          <ac:grpSpMkLst>
            <pc:docMk/>
            <pc:sldMk cId="2182145403" sldId="350"/>
            <ac:grpSpMk id="35" creationId="{97E1E483-8907-45DA-BCEB-A84BFC3F89EB}"/>
          </ac:grpSpMkLst>
        </pc:grpChg>
        <pc:grpChg chg="add del mod">
          <ac:chgData name="Aaron Smith" userId="f01875a68a4dc16b" providerId="LiveId" clId="{1E08B217-3B3D-4915-BC88-580673504FC5}" dt="2019-11-14T00:41:43.569" v="1881" actId="478"/>
          <ac:grpSpMkLst>
            <pc:docMk/>
            <pc:sldMk cId="2182145403" sldId="350"/>
            <ac:grpSpMk id="39" creationId="{B2D24CD3-CB57-46D2-818D-B4AC7C7ACB67}"/>
          </ac:grpSpMkLst>
        </pc:grpChg>
        <pc:grpChg chg="add del mod">
          <ac:chgData name="Aaron Smith" userId="f01875a68a4dc16b" providerId="LiveId" clId="{1E08B217-3B3D-4915-BC88-580673504FC5}" dt="2019-11-14T00:41:43.569" v="1881" actId="478"/>
          <ac:grpSpMkLst>
            <pc:docMk/>
            <pc:sldMk cId="2182145403" sldId="350"/>
            <ac:grpSpMk id="50" creationId="{76749BCE-FC4B-44D7-AC31-25C66A34DA99}"/>
          </ac:grpSpMkLst>
        </pc:grpChg>
        <pc:picChg chg="mod">
          <ac:chgData name="Aaron Smith" userId="f01875a68a4dc16b" providerId="LiveId" clId="{1E08B217-3B3D-4915-BC88-580673504FC5}" dt="2019-11-14T00:27:04.736" v="1666" actId="1076"/>
          <ac:picMkLst>
            <pc:docMk/>
            <pc:sldMk cId="2182145403" sldId="350"/>
            <ac:picMk id="4" creationId="{39FD7C60-C48E-446A-90E0-470191ED90FF}"/>
          </ac:picMkLst>
        </pc:picChg>
        <pc:cxnChg chg="add mod">
          <ac:chgData name="Aaron Smith" userId="f01875a68a4dc16b" providerId="LiveId" clId="{1E08B217-3B3D-4915-BC88-580673504FC5}" dt="2019-11-14T00:41:43.569" v="1881" actId="478"/>
          <ac:cxnSpMkLst>
            <pc:docMk/>
            <pc:sldMk cId="2182145403" sldId="350"/>
            <ac:cxnSpMk id="9" creationId="{BB1A219B-44A5-421B-A9BB-E09AEA8E753E}"/>
          </ac:cxnSpMkLst>
        </pc:cxnChg>
        <pc:cxnChg chg="mod">
          <ac:chgData name="Aaron Smith" userId="f01875a68a4dc16b" providerId="LiveId" clId="{1E08B217-3B3D-4915-BC88-580673504FC5}" dt="2019-11-14T00:41:43.569" v="1881" actId="478"/>
          <ac:cxnSpMkLst>
            <pc:docMk/>
            <pc:sldMk cId="2182145403" sldId="350"/>
            <ac:cxnSpMk id="25" creationId="{A5BE8B18-2407-4D3B-937F-95F9EDE10AAF}"/>
          </ac:cxnSpMkLst>
        </pc:cxnChg>
        <pc:cxnChg chg="mod">
          <ac:chgData name="Aaron Smith" userId="f01875a68a4dc16b" providerId="LiveId" clId="{1E08B217-3B3D-4915-BC88-580673504FC5}" dt="2019-11-14T00:41:43.569" v="1881" actId="478"/>
          <ac:cxnSpMkLst>
            <pc:docMk/>
            <pc:sldMk cId="2182145403" sldId="350"/>
            <ac:cxnSpMk id="30" creationId="{5E1A257B-9FA0-4BD8-8E63-EA001332DA4B}"/>
          </ac:cxnSpMkLst>
        </pc:cxnChg>
        <pc:cxnChg chg="mod">
          <ac:chgData name="Aaron Smith" userId="f01875a68a4dc16b" providerId="LiveId" clId="{1E08B217-3B3D-4915-BC88-580673504FC5}" dt="2019-11-14T00:41:43.569" v="1881" actId="478"/>
          <ac:cxnSpMkLst>
            <pc:docMk/>
            <pc:sldMk cId="2182145403" sldId="350"/>
            <ac:cxnSpMk id="40" creationId="{1C67B310-3F85-43EE-BCF9-33B00AE33DFF}"/>
          </ac:cxnSpMkLst>
        </pc:cxnChg>
        <pc:cxnChg chg="mod">
          <ac:chgData name="Aaron Smith" userId="f01875a68a4dc16b" providerId="LiveId" clId="{1E08B217-3B3D-4915-BC88-580673504FC5}" dt="2019-11-14T00:41:43.569" v="1881" actId="478"/>
          <ac:cxnSpMkLst>
            <pc:docMk/>
            <pc:sldMk cId="2182145403" sldId="350"/>
            <ac:cxnSpMk id="51" creationId="{B1D87087-BD65-43AC-B850-9A0AC9044C0A}"/>
          </ac:cxnSpMkLst>
        </pc:cxnChg>
      </pc:sldChg>
      <pc:sldChg chg="modSp add">
        <pc:chgData name="Aaron Smith" userId="f01875a68a4dc16b" providerId="LiveId" clId="{1E08B217-3B3D-4915-BC88-580673504FC5}" dt="2019-11-14T01:07:00.283" v="2680" actId="14100"/>
        <pc:sldMkLst>
          <pc:docMk/>
          <pc:sldMk cId="1954821805" sldId="351"/>
        </pc:sldMkLst>
        <pc:spChg chg="mod">
          <ac:chgData name="Aaron Smith" userId="f01875a68a4dc16b" providerId="LiveId" clId="{1E08B217-3B3D-4915-BC88-580673504FC5}" dt="2019-11-14T01:07:00.283" v="2680" actId="14100"/>
          <ac:spMkLst>
            <pc:docMk/>
            <pc:sldMk cId="1954821805" sldId="351"/>
            <ac:spMk id="18" creationId="{2715197A-6638-4B53-BF2E-F98A61F40F84}"/>
          </ac:spMkLst>
        </pc:spChg>
        <pc:spChg chg="mod">
          <ac:chgData name="Aaron Smith" userId="f01875a68a4dc16b" providerId="LiveId" clId="{1E08B217-3B3D-4915-BC88-580673504FC5}" dt="2019-11-14T01:06:57.701" v="2679" actId="14100"/>
          <ac:spMkLst>
            <pc:docMk/>
            <pc:sldMk cId="1954821805" sldId="351"/>
            <ac:spMk id="26" creationId="{4F60239E-2920-41D6-931D-CE979ED39346}"/>
          </ac:spMkLst>
        </pc:spChg>
        <pc:spChg chg="mod">
          <ac:chgData name="Aaron Smith" userId="f01875a68a4dc16b" providerId="LiveId" clId="{1E08B217-3B3D-4915-BC88-580673504FC5}" dt="2019-11-14T01:06:54.423" v="2678" actId="14100"/>
          <ac:spMkLst>
            <pc:docMk/>
            <pc:sldMk cId="1954821805" sldId="351"/>
            <ac:spMk id="31" creationId="{32957F06-F585-4D02-9BAE-D8E9DF087880}"/>
          </ac:spMkLst>
        </pc:spChg>
        <pc:spChg chg="mod">
          <ac:chgData name="Aaron Smith" userId="f01875a68a4dc16b" providerId="LiveId" clId="{1E08B217-3B3D-4915-BC88-580673504FC5}" dt="2019-11-14T01:06:51.598" v="2677" actId="14100"/>
          <ac:spMkLst>
            <pc:docMk/>
            <pc:sldMk cId="1954821805" sldId="351"/>
            <ac:spMk id="41" creationId="{8DF6172E-4188-4A1D-BEBE-9720B02C093A}"/>
          </ac:spMkLst>
        </pc:spChg>
        <pc:spChg chg="mod">
          <ac:chgData name="Aaron Smith" userId="f01875a68a4dc16b" providerId="LiveId" clId="{1E08B217-3B3D-4915-BC88-580673504FC5}" dt="2019-11-14T01:06:48.061" v="2676" actId="14100"/>
          <ac:spMkLst>
            <pc:docMk/>
            <pc:sldMk cId="1954821805" sldId="351"/>
            <ac:spMk id="52" creationId="{18D7A744-EAFA-4347-B436-BEDC9D087F09}"/>
          </ac:spMkLst>
        </pc:spChg>
        <pc:cxnChg chg="mod">
          <ac:chgData name="Aaron Smith" userId="f01875a68a4dc16b" providerId="LiveId" clId="{1E08B217-3B3D-4915-BC88-580673504FC5}" dt="2019-11-14T01:07:00.283" v="2680" actId="14100"/>
          <ac:cxnSpMkLst>
            <pc:docMk/>
            <pc:sldMk cId="1954821805" sldId="351"/>
            <ac:cxnSpMk id="9" creationId="{BB1A219B-44A5-421B-A9BB-E09AEA8E753E}"/>
          </ac:cxnSpMkLst>
        </pc:cxnChg>
        <pc:cxnChg chg="mod">
          <ac:chgData name="Aaron Smith" userId="f01875a68a4dc16b" providerId="LiveId" clId="{1E08B217-3B3D-4915-BC88-580673504FC5}" dt="2019-11-14T01:06:57.701" v="2679" actId="14100"/>
          <ac:cxnSpMkLst>
            <pc:docMk/>
            <pc:sldMk cId="1954821805" sldId="351"/>
            <ac:cxnSpMk id="25" creationId="{A5BE8B18-2407-4D3B-937F-95F9EDE10AAF}"/>
          </ac:cxnSpMkLst>
        </pc:cxnChg>
        <pc:cxnChg chg="mod">
          <ac:chgData name="Aaron Smith" userId="f01875a68a4dc16b" providerId="LiveId" clId="{1E08B217-3B3D-4915-BC88-580673504FC5}" dt="2019-11-14T01:06:54.423" v="2678" actId="14100"/>
          <ac:cxnSpMkLst>
            <pc:docMk/>
            <pc:sldMk cId="1954821805" sldId="351"/>
            <ac:cxnSpMk id="30" creationId="{5E1A257B-9FA0-4BD8-8E63-EA001332DA4B}"/>
          </ac:cxnSpMkLst>
        </pc:cxnChg>
        <pc:cxnChg chg="mod">
          <ac:chgData name="Aaron Smith" userId="f01875a68a4dc16b" providerId="LiveId" clId="{1E08B217-3B3D-4915-BC88-580673504FC5}" dt="2019-11-14T01:06:51.598" v="2677" actId="14100"/>
          <ac:cxnSpMkLst>
            <pc:docMk/>
            <pc:sldMk cId="1954821805" sldId="351"/>
            <ac:cxnSpMk id="40" creationId="{1C67B310-3F85-43EE-BCF9-33B00AE33DFF}"/>
          </ac:cxnSpMkLst>
        </pc:cxnChg>
        <pc:cxnChg chg="mod">
          <ac:chgData name="Aaron Smith" userId="f01875a68a4dc16b" providerId="LiveId" clId="{1E08B217-3B3D-4915-BC88-580673504FC5}" dt="2019-11-14T01:06:48.061" v="2676" actId="14100"/>
          <ac:cxnSpMkLst>
            <pc:docMk/>
            <pc:sldMk cId="1954821805" sldId="351"/>
            <ac:cxnSpMk id="51" creationId="{B1D87087-BD65-43AC-B850-9A0AC9044C0A}"/>
          </ac:cxnSpMkLst>
        </pc:cxnChg>
      </pc:sldChg>
      <pc:sldChg chg="addSp delSp modSp add delAnim modAnim">
        <pc:chgData name="Aaron Smith" userId="f01875a68a4dc16b" providerId="LiveId" clId="{1E08B217-3B3D-4915-BC88-580673504FC5}" dt="2019-11-14T01:04:53.742" v="2658" actId="14100"/>
        <pc:sldMkLst>
          <pc:docMk/>
          <pc:sldMk cId="411176171" sldId="352"/>
        </pc:sldMkLst>
        <pc:spChg chg="mod">
          <ac:chgData name="Aaron Smith" userId="f01875a68a4dc16b" providerId="LiveId" clId="{1E08B217-3B3D-4915-BC88-580673504FC5}" dt="2019-11-14T00:47:24.862" v="2167" actId="115"/>
          <ac:spMkLst>
            <pc:docMk/>
            <pc:sldMk cId="411176171" sldId="352"/>
            <ac:spMk id="2" creationId="{8CFF8090-D3D2-4F62-9C40-43C4690BC766}"/>
          </ac:spMkLst>
        </pc:spChg>
        <pc:spChg chg="add mod">
          <ac:chgData name="Aaron Smith" userId="f01875a68a4dc16b" providerId="LiveId" clId="{1E08B217-3B3D-4915-BC88-580673504FC5}" dt="2019-11-14T00:59:58.102" v="2587" actId="1076"/>
          <ac:spMkLst>
            <pc:docMk/>
            <pc:sldMk cId="411176171" sldId="352"/>
            <ac:spMk id="3" creationId="{14E23450-8C34-4725-AEFE-8C5F13F051E8}"/>
          </ac:spMkLst>
        </pc:spChg>
        <pc:spChg chg="del">
          <ac:chgData name="Aaron Smith" userId="f01875a68a4dc16b" providerId="LiveId" clId="{1E08B217-3B3D-4915-BC88-580673504FC5}" dt="2019-11-14T00:42:00.318" v="1884" actId="478"/>
          <ac:spMkLst>
            <pc:docMk/>
            <pc:sldMk cId="411176171" sldId="352"/>
            <ac:spMk id="5" creationId="{4A98A9EC-D670-4DA7-9D02-01863E47B725}"/>
          </ac:spMkLst>
        </pc:spChg>
        <pc:spChg chg="del">
          <ac:chgData name="Aaron Smith" userId="f01875a68a4dc16b" providerId="LiveId" clId="{1E08B217-3B3D-4915-BC88-580673504FC5}" dt="2019-11-14T00:42:00.318" v="1884" actId="478"/>
          <ac:spMkLst>
            <pc:docMk/>
            <pc:sldMk cId="411176171" sldId="352"/>
            <ac:spMk id="6" creationId="{CF0C69E7-D5EA-4758-99E6-1C5EE356C22B}"/>
          </ac:spMkLst>
        </pc:spChg>
        <pc:spChg chg="add mod">
          <ac:chgData name="Aaron Smith" userId="f01875a68a4dc16b" providerId="LiveId" clId="{1E08B217-3B3D-4915-BC88-580673504FC5}" dt="2019-11-14T01:03:30.411" v="2652" actId="1076"/>
          <ac:spMkLst>
            <pc:docMk/>
            <pc:sldMk cId="411176171" sldId="352"/>
            <ac:spMk id="7" creationId="{32C5BCB4-6658-4130-9CE8-A53E60B47B39}"/>
          </ac:spMkLst>
        </pc:spChg>
        <pc:spChg chg="del">
          <ac:chgData name="Aaron Smith" userId="f01875a68a4dc16b" providerId="LiveId" clId="{1E08B217-3B3D-4915-BC88-580673504FC5}" dt="2019-11-14T00:42:00.318" v="1884" actId="478"/>
          <ac:spMkLst>
            <pc:docMk/>
            <pc:sldMk cId="411176171" sldId="352"/>
            <ac:spMk id="13" creationId="{F1A7C794-C697-41A5-9C14-E1FD11A1282D}"/>
          </ac:spMkLst>
        </pc:spChg>
        <pc:spChg chg="del">
          <ac:chgData name="Aaron Smith" userId="f01875a68a4dc16b" providerId="LiveId" clId="{1E08B217-3B3D-4915-BC88-580673504FC5}" dt="2019-11-14T00:42:00.318" v="1884" actId="478"/>
          <ac:spMkLst>
            <pc:docMk/>
            <pc:sldMk cId="411176171" sldId="352"/>
            <ac:spMk id="14" creationId="{4CA341C6-017B-4821-A837-6AF097072265}"/>
          </ac:spMkLst>
        </pc:spChg>
        <pc:spChg chg="add mod">
          <ac:chgData name="Aaron Smith" userId="f01875a68a4dc16b" providerId="LiveId" clId="{1E08B217-3B3D-4915-BC88-580673504FC5}" dt="2019-11-14T01:04:53.742" v="2658" actId="14100"/>
          <ac:spMkLst>
            <pc:docMk/>
            <pc:sldMk cId="411176171" sldId="352"/>
            <ac:spMk id="27" creationId="{3171E4B1-3411-4659-B9A7-C5BFD3B37983}"/>
          </ac:spMkLst>
        </pc:spChg>
        <pc:spChg chg="add mod">
          <ac:chgData name="Aaron Smith" userId="f01875a68a4dc16b" providerId="LiveId" clId="{1E08B217-3B3D-4915-BC88-580673504FC5}" dt="2019-11-14T00:56:17.426" v="2528" actId="14100"/>
          <ac:spMkLst>
            <pc:docMk/>
            <pc:sldMk cId="411176171" sldId="352"/>
            <ac:spMk id="28" creationId="{F9813115-0484-4C4C-AF5C-E39EF3A119EF}"/>
          </ac:spMkLst>
        </pc:spChg>
        <pc:spChg chg="add mod">
          <ac:chgData name="Aaron Smith" userId="f01875a68a4dc16b" providerId="LiveId" clId="{1E08B217-3B3D-4915-BC88-580673504FC5}" dt="2019-11-14T00:56:44.907" v="2531" actId="208"/>
          <ac:spMkLst>
            <pc:docMk/>
            <pc:sldMk cId="411176171" sldId="352"/>
            <ac:spMk id="32" creationId="{945747EC-4FFA-4493-A74D-E72FE0A0A18A}"/>
          </ac:spMkLst>
        </pc:spChg>
        <pc:spChg chg="add mod">
          <ac:chgData name="Aaron Smith" userId="f01875a68a4dc16b" providerId="LiveId" clId="{1E08B217-3B3D-4915-BC88-580673504FC5}" dt="2019-11-14T00:56:49.316" v="2532" actId="208"/>
          <ac:spMkLst>
            <pc:docMk/>
            <pc:sldMk cId="411176171" sldId="352"/>
            <ac:spMk id="33" creationId="{D2222E47-C1D5-4F63-BFAD-DFF7F19D9E23}"/>
          </ac:spMkLst>
        </pc:spChg>
        <pc:spChg chg="del">
          <ac:chgData name="Aaron Smith" userId="f01875a68a4dc16b" providerId="LiveId" clId="{1E08B217-3B3D-4915-BC88-580673504FC5}" dt="2019-11-14T00:42:00.318" v="1884" actId="478"/>
          <ac:spMkLst>
            <pc:docMk/>
            <pc:sldMk cId="411176171" sldId="352"/>
            <ac:spMk id="49" creationId="{5423DCE4-B58F-4116-BABF-BBE8876CDFC2}"/>
          </ac:spMkLst>
        </pc:spChg>
        <pc:grpChg chg="del">
          <ac:chgData name="Aaron Smith" userId="f01875a68a4dc16b" providerId="LiveId" clId="{1E08B217-3B3D-4915-BC88-580673504FC5}" dt="2019-11-14T00:42:00.318" v="1884" actId="478"/>
          <ac:grpSpMkLst>
            <pc:docMk/>
            <pc:sldMk cId="411176171" sldId="352"/>
            <ac:grpSpMk id="23" creationId="{6A2D9059-6749-4AF7-9B55-C5D2617C537F}"/>
          </ac:grpSpMkLst>
        </pc:grpChg>
        <pc:grpChg chg="del">
          <ac:chgData name="Aaron Smith" userId="f01875a68a4dc16b" providerId="LiveId" clId="{1E08B217-3B3D-4915-BC88-580673504FC5}" dt="2019-11-14T00:42:00.318" v="1884" actId="478"/>
          <ac:grpSpMkLst>
            <pc:docMk/>
            <pc:sldMk cId="411176171" sldId="352"/>
            <ac:grpSpMk id="24" creationId="{EED5944B-188A-44B7-91BF-542BF0275295}"/>
          </ac:grpSpMkLst>
        </pc:grpChg>
        <pc:grpChg chg="del">
          <ac:chgData name="Aaron Smith" userId="f01875a68a4dc16b" providerId="LiveId" clId="{1E08B217-3B3D-4915-BC88-580673504FC5}" dt="2019-11-14T00:42:00.318" v="1884" actId="478"/>
          <ac:grpSpMkLst>
            <pc:docMk/>
            <pc:sldMk cId="411176171" sldId="352"/>
            <ac:grpSpMk id="29" creationId="{490A05BA-7BD7-4867-9C6A-724EA55B37D2}"/>
          </ac:grpSpMkLst>
        </pc:grpChg>
        <pc:grpChg chg="del">
          <ac:chgData name="Aaron Smith" userId="f01875a68a4dc16b" providerId="LiveId" clId="{1E08B217-3B3D-4915-BC88-580673504FC5}" dt="2019-11-14T00:42:00.318" v="1884" actId="478"/>
          <ac:grpSpMkLst>
            <pc:docMk/>
            <pc:sldMk cId="411176171" sldId="352"/>
            <ac:grpSpMk id="39" creationId="{B2D24CD3-CB57-46D2-818D-B4AC7C7ACB67}"/>
          </ac:grpSpMkLst>
        </pc:grpChg>
        <pc:grpChg chg="del">
          <ac:chgData name="Aaron Smith" userId="f01875a68a4dc16b" providerId="LiveId" clId="{1E08B217-3B3D-4915-BC88-580673504FC5}" dt="2019-11-14T00:42:00.318" v="1884" actId="478"/>
          <ac:grpSpMkLst>
            <pc:docMk/>
            <pc:sldMk cId="411176171" sldId="352"/>
            <ac:grpSpMk id="50" creationId="{76749BCE-FC4B-44D7-AC31-25C66A34DA99}"/>
          </ac:grpSpMkLst>
        </pc:grpChg>
        <pc:picChg chg="mod">
          <ac:chgData name="Aaron Smith" userId="f01875a68a4dc16b" providerId="LiveId" clId="{1E08B217-3B3D-4915-BC88-580673504FC5}" dt="2019-11-14T00:55:47.641" v="2514" actId="1076"/>
          <ac:picMkLst>
            <pc:docMk/>
            <pc:sldMk cId="411176171" sldId="352"/>
            <ac:picMk id="4" creationId="{39FD7C60-C48E-446A-90E0-470191ED90FF}"/>
          </ac:picMkLst>
        </pc:picChg>
        <pc:cxnChg chg="mod">
          <ac:chgData name="Aaron Smith" userId="f01875a68a4dc16b" providerId="LiveId" clId="{1E08B217-3B3D-4915-BC88-580673504FC5}" dt="2019-11-14T00:42:00.318" v="1884" actId="478"/>
          <ac:cxnSpMkLst>
            <pc:docMk/>
            <pc:sldMk cId="411176171" sldId="352"/>
            <ac:cxnSpMk id="9" creationId="{BB1A219B-44A5-421B-A9BB-E09AEA8E753E}"/>
          </ac:cxnSpMkLst>
        </pc:cxnChg>
        <pc:cxnChg chg="mod">
          <ac:chgData name="Aaron Smith" userId="f01875a68a4dc16b" providerId="LiveId" clId="{1E08B217-3B3D-4915-BC88-580673504FC5}" dt="2019-11-14T00:42:00.318" v="1884" actId="478"/>
          <ac:cxnSpMkLst>
            <pc:docMk/>
            <pc:sldMk cId="411176171" sldId="352"/>
            <ac:cxnSpMk id="25" creationId="{A5BE8B18-2407-4D3B-937F-95F9EDE10AAF}"/>
          </ac:cxnSpMkLst>
        </pc:cxnChg>
        <pc:cxnChg chg="mod">
          <ac:chgData name="Aaron Smith" userId="f01875a68a4dc16b" providerId="LiveId" clId="{1E08B217-3B3D-4915-BC88-580673504FC5}" dt="2019-11-14T00:42:00.318" v="1884" actId="478"/>
          <ac:cxnSpMkLst>
            <pc:docMk/>
            <pc:sldMk cId="411176171" sldId="352"/>
            <ac:cxnSpMk id="30" creationId="{5E1A257B-9FA0-4BD8-8E63-EA001332DA4B}"/>
          </ac:cxnSpMkLst>
        </pc:cxnChg>
        <pc:cxnChg chg="mod">
          <ac:chgData name="Aaron Smith" userId="f01875a68a4dc16b" providerId="LiveId" clId="{1E08B217-3B3D-4915-BC88-580673504FC5}" dt="2019-11-14T00:42:00.318" v="1884" actId="478"/>
          <ac:cxnSpMkLst>
            <pc:docMk/>
            <pc:sldMk cId="411176171" sldId="352"/>
            <ac:cxnSpMk id="40" creationId="{1C67B310-3F85-43EE-BCF9-33B00AE33DFF}"/>
          </ac:cxnSpMkLst>
        </pc:cxnChg>
        <pc:cxnChg chg="mod">
          <ac:chgData name="Aaron Smith" userId="f01875a68a4dc16b" providerId="LiveId" clId="{1E08B217-3B3D-4915-BC88-580673504FC5}" dt="2019-11-14T00:42:00.318" v="1884" actId="478"/>
          <ac:cxnSpMkLst>
            <pc:docMk/>
            <pc:sldMk cId="411176171" sldId="352"/>
            <ac:cxnSpMk id="51" creationId="{B1D87087-BD65-43AC-B850-9A0AC9044C0A}"/>
          </ac:cxnSpMkLst>
        </pc:cxnChg>
      </pc:sldChg>
      <pc:sldChg chg="add del">
        <pc:chgData name="Aaron Smith" userId="f01875a68a4dc16b" providerId="LiveId" clId="{1E08B217-3B3D-4915-BC88-580673504FC5}" dt="2019-11-14T01:07:47.990" v="2682" actId="2696"/>
        <pc:sldMkLst>
          <pc:docMk/>
          <pc:sldMk cId="1434623853" sldId="353"/>
        </pc:sldMkLst>
      </pc:sldChg>
      <pc:sldChg chg="addSp delSp modSp add">
        <pc:chgData name="Aaron Smith" userId="f01875a68a4dc16b" providerId="LiveId" clId="{1E08B217-3B3D-4915-BC88-580673504FC5}" dt="2019-11-14T13:38:08.941" v="4541" actId="20577"/>
        <pc:sldMkLst>
          <pc:docMk/>
          <pc:sldMk cId="1872434220" sldId="353"/>
        </pc:sldMkLst>
        <pc:spChg chg="mod">
          <ac:chgData name="Aaron Smith" userId="f01875a68a4dc16b" providerId="LiveId" clId="{1E08B217-3B3D-4915-BC88-580673504FC5}" dt="2019-11-14T04:23:50.704" v="3370" actId="2711"/>
          <ac:spMkLst>
            <pc:docMk/>
            <pc:sldMk cId="1872434220" sldId="353"/>
            <ac:spMk id="2" creationId="{BD4C1937-0803-4619-BA97-2B50CDD0C176}"/>
          </ac:spMkLst>
        </pc:spChg>
        <pc:spChg chg="del mod">
          <ac:chgData name="Aaron Smith" userId="f01875a68a4dc16b" providerId="LiveId" clId="{1E08B217-3B3D-4915-BC88-580673504FC5}" dt="2019-11-14T01:23:00.675" v="2786" actId="478"/>
          <ac:spMkLst>
            <pc:docMk/>
            <pc:sldMk cId="1872434220" sldId="353"/>
            <ac:spMk id="3" creationId="{E631F79E-D7AE-4F85-AAF9-0DF78BCC2B3D}"/>
          </ac:spMkLst>
        </pc:spChg>
        <pc:spChg chg="add mod">
          <ac:chgData name="Aaron Smith" userId="f01875a68a4dc16b" providerId="LiveId" clId="{1E08B217-3B3D-4915-BC88-580673504FC5}" dt="2019-11-14T13:38:08.941" v="4541" actId="20577"/>
          <ac:spMkLst>
            <pc:docMk/>
            <pc:sldMk cId="1872434220" sldId="353"/>
            <ac:spMk id="8" creationId="{89B72EA1-2B42-45D2-AD83-FE63567AAF77}"/>
          </ac:spMkLst>
        </pc:spChg>
        <pc:grpChg chg="add mod">
          <ac:chgData name="Aaron Smith" userId="f01875a68a4dc16b" providerId="LiveId" clId="{1E08B217-3B3D-4915-BC88-580673504FC5}" dt="2019-11-14T01:23:04.771" v="2788" actId="1076"/>
          <ac:grpSpMkLst>
            <pc:docMk/>
            <pc:sldMk cId="1872434220" sldId="353"/>
            <ac:grpSpMk id="4" creationId="{97CDD8E7-2766-4AD4-844E-CB6F03A86ACA}"/>
          </ac:grpSpMkLst>
        </pc:grpChg>
      </pc:sldChg>
      <pc:sldChg chg="addSp delSp modSp add modAnim">
        <pc:chgData name="Aaron Smith" userId="f01875a68a4dc16b" providerId="LiveId" clId="{1E08B217-3B3D-4915-BC88-580673504FC5}" dt="2019-11-14T04:23:57.268" v="3372" actId="207"/>
        <pc:sldMkLst>
          <pc:docMk/>
          <pc:sldMk cId="3928843407" sldId="354"/>
        </pc:sldMkLst>
        <pc:spChg chg="mod">
          <ac:chgData name="Aaron Smith" userId="f01875a68a4dc16b" providerId="LiveId" clId="{1E08B217-3B3D-4915-BC88-580673504FC5}" dt="2019-11-14T04:23:57.268" v="3372" actId="207"/>
          <ac:spMkLst>
            <pc:docMk/>
            <pc:sldMk cId="3928843407" sldId="354"/>
            <ac:spMk id="2" creationId="{BD4C1937-0803-4619-BA97-2B50CDD0C176}"/>
          </ac:spMkLst>
        </pc:spChg>
        <pc:spChg chg="add del">
          <ac:chgData name="Aaron Smith" userId="f01875a68a4dc16b" providerId="LiveId" clId="{1E08B217-3B3D-4915-BC88-580673504FC5}" dt="2019-11-14T01:27:36.108" v="2872"/>
          <ac:spMkLst>
            <pc:docMk/>
            <pc:sldMk cId="3928843407" sldId="354"/>
            <ac:spMk id="3" creationId="{3871EF52-91DF-4FB3-AC9E-9DDB77D5818C}"/>
          </ac:spMkLst>
        </pc:spChg>
        <pc:spChg chg="mod">
          <ac:chgData name="Aaron Smith" userId="f01875a68a4dc16b" providerId="LiveId" clId="{1E08B217-3B3D-4915-BC88-580673504FC5}" dt="2019-11-14T01:38:10.368" v="3219" actId="14100"/>
          <ac:spMkLst>
            <pc:docMk/>
            <pc:sldMk cId="3928843407" sldId="354"/>
            <ac:spMk id="5" creationId="{21F773EE-29C1-44EB-8B14-6FAD85D34E73}"/>
          </ac:spMkLst>
        </pc:spChg>
        <pc:spChg chg="mod">
          <ac:chgData name="Aaron Smith" userId="f01875a68a4dc16b" providerId="LiveId" clId="{1E08B217-3B3D-4915-BC88-580673504FC5}" dt="2019-11-14T01:38:37.982" v="3227" actId="14100"/>
          <ac:spMkLst>
            <pc:docMk/>
            <pc:sldMk cId="3928843407" sldId="354"/>
            <ac:spMk id="6" creationId="{11B480FD-5EB8-4FED-8C55-5CEDA6699195}"/>
          </ac:spMkLst>
        </pc:spChg>
        <pc:spChg chg="del">
          <ac:chgData name="Aaron Smith" userId="f01875a68a4dc16b" providerId="LiveId" clId="{1E08B217-3B3D-4915-BC88-580673504FC5}" dt="2019-11-14T01:23:32.871" v="2804" actId="478"/>
          <ac:spMkLst>
            <pc:docMk/>
            <pc:sldMk cId="3928843407" sldId="354"/>
            <ac:spMk id="7" creationId="{EADFAB0D-92F6-429D-8CBA-1B3E8AE0FA09}"/>
          </ac:spMkLst>
        </pc:spChg>
        <pc:spChg chg="add del">
          <ac:chgData name="Aaron Smith" userId="f01875a68a4dc16b" providerId="LiveId" clId="{1E08B217-3B3D-4915-BC88-580673504FC5}" dt="2019-11-14T01:24:12.921" v="2819"/>
          <ac:spMkLst>
            <pc:docMk/>
            <pc:sldMk cId="3928843407" sldId="354"/>
            <ac:spMk id="8" creationId="{D23D0861-BF57-431A-A1ED-0279B853C8BE}"/>
          </ac:spMkLst>
        </pc:spChg>
        <pc:spChg chg="add mod">
          <ac:chgData name="Aaron Smith" userId="f01875a68a4dc16b" providerId="LiveId" clId="{1E08B217-3B3D-4915-BC88-580673504FC5}" dt="2019-11-14T01:38:34.571" v="3226" actId="1076"/>
          <ac:spMkLst>
            <pc:docMk/>
            <pc:sldMk cId="3928843407" sldId="354"/>
            <ac:spMk id="9" creationId="{9E8A27DD-FD5C-4929-883D-C2581F620AE1}"/>
          </ac:spMkLst>
        </pc:spChg>
        <pc:spChg chg="add mod">
          <ac:chgData name="Aaron Smith" userId="f01875a68a4dc16b" providerId="LiveId" clId="{1E08B217-3B3D-4915-BC88-580673504FC5}" dt="2019-11-14T01:38:31.395" v="3225" actId="1076"/>
          <ac:spMkLst>
            <pc:docMk/>
            <pc:sldMk cId="3928843407" sldId="354"/>
            <ac:spMk id="10" creationId="{30F5B463-9A50-45DE-A149-6845DF526193}"/>
          </ac:spMkLst>
        </pc:spChg>
        <pc:spChg chg="add mod">
          <ac:chgData name="Aaron Smith" userId="f01875a68a4dc16b" providerId="LiveId" clId="{1E08B217-3B3D-4915-BC88-580673504FC5}" dt="2019-11-14T01:38:28.530" v="3224" actId="14100"/>
          <ac:spMkLst>
            <pc:docMk/>
            <pc:sldMk cId="3928843407" sldId="354"/>
            <ac:spMk id="11" creationId="{7D21658A-8D77-4A0E-A78E-8B045558DF1B}"/>
          </ac:spMkLst>
        </pc:spChg>
        <pc:spChg chg="add mod">
          <ac:chgData name="Aaron Smith" userId="f01875a68a4dc16b" providerId="LiveId" clId="{1E08B217-3B3D-4915-BC88-580673504FC5}" dt="2019-11-14T01:30:35.492" v="2917" actId="164"/>
          <ac:spMkLst>
            <pc:docMk/>
            <pc:sldMk cId="3928843407" sldId="354"/>
            <ac:spMk id="12" creationId="{9C73C00D-325F-46DE-ABAF-7DD1E1B223F0}"/>
          </ac:spMkLst>
        </pc:spChg>
        <pc:spChg chg="add mod">
          <ac:chgData name="Aaron Smith" userId="f01875a68a4dc16b" providerId="LiveId" clId="{1E08B217-3B3D-4915-BC88-580673504FC5}" dt="2019-11-14T01:30:39.660" v="2918" actId="164"/>
          <ac:spMkLst>
            <pc:docMk/>
            <pc:sldMk cId="3928843407" sldId="354"/>
            <ac:spMk id="13" creationId="{E36A0141-8361-4F6E-B339-23CD61ED5EEC}"/>
          </ac:spMkLst>
        </pc:spChg>
        <pc:spChg chg="add mod">
          <ac:chgData name="Aaron Smith" userId="f01875a68a4dc16b" providerId="LiveId" clId="{1E08B217-3B3D-4915-BC88-580673504FC5}" dt="2019-11-14T01:30:43.202" v="2919" actId="164"/>
          <ac:spMkLst>
            <pc:docMk/>
            <pc:sldMk cId="3928843407" sldId="354"/>
            <ac:spMk id="14" creationId="{9BA7AA63-3382-400C-A5CD-6109BBE52C3E}"/>
          </ac:spMkLst>
        </pc:spChg>
        <pc:spChg chg="add mod">
          <ac:chgData name="Aaron Smith" userId="f01875a68a4dc16b" providerId="LiveId" clId="{1E08B217-3B3D-4915-BC88-580673504FC5}" dt="2019-11-14T01:30:47.069" v="2920" actId="164"/>
          <ac:spMkLst>
            <pc:docMk/>
            <pc:sldMk cId="3928843407" sldId="354"/>
            <ac:spMk id="15" creationId="{A635D19C-5182-4876-8309-BA8A855E1F3C}"/>
          </ac:spMkLst>
        </pc:spChg>
        <pc:spChg chg="add mod">
          <ac:chgData name="Aaron Smith" userId="f01875a68a4dc16b" providerId="LiveId" clId="{1E08B217-3B3D-4915-BC88-580673504FC5}" dt="2019-11-14T01:30:51.147" v="2921" actId="164"/>
          <ac:spMkLst>
            <pc:docMk/>
            <pc:sldMk cId="3928843407" sldId="354"/>
            <ac:spMk id="16" creationId="{BDAB01E0-9EDF-454B-B02F-F24E7D02DD8D}"/>
          </ac:spMkLst>
        </pc:spChg>
        <pc:spChg chg="add mod">
          <ac:chgData name="Aaron Smith" userId="f01875a68a4dc16b" providerId="LiveId" clId="{1E08B217-3B3D-4915-BC88-580673504FC5}" dt="2019-11-14T01:30:54.803" v="2922" actId="164"/>
          <ac:spMkLst>
            <pc:docMk/>
            <pc:sldMk cId="3928843407" sldId="354"/>
            <ac:spMk id="17" creationId="{E49122EA-B883-40DF-B3A8-F074DBA3B6A0}"/>
          </ac:spMkLst>
        </pc:spChg>
        <pc:spChg chg="add del mod ord topLvl">
          <ac:chgData name="Aaron Smith" userId="f01875a68a4dc16b" providerId="LiveId" clId="{1E08B217-3B3D-4915-BC88-580673504FC5}" dt="2019-11-14T01:31:31.360" v="2938"/>
          <ac:spMkLst>
            <pc:docMk/>
            <pc:sldMk cId="3928843407" sldId="354"/>
            <ac:spMk id="33" creationId="{10CA8149-81D6-4836-B2BD-8C70AABC4F27}"/>
          </ac:spMkLst>
        </pc:spChg>
        <pc:spChg chg="add del mod">
          <ac:chgData name="Aaron Smith" userId="f01875a68a4dc16b" providerId="LiveId" clId="{1E08B217-3B3D-4915-BC88-580673504FC5}" dt="2019-11-14T01:37:55.009" v="3216" actId="478"/>
          <ac:spMkLst>
            <pc:docMk/>
            <pc:sldMk cId="3928843407" sldId="354"/>
            <ac:spMk id="35" creationId="{C422857F-8FBC-45A1-A907-F82533DFE184}"/>
          </ac:spMkLst>
        </pc:spChg>
        <pc:spChg chg="mod">
          <ac:chgData name="Aaron Smith" userId="f01875a68a4dc16b" providerId="LiveId" clId="{1E08B217-3B3D-4915-BC88-580673504FC5}" dt="2019-11-14T01:37:56.972" v="3217"/>
          <ac:spMkLst>
            <pc:docMk/>
            <pc:sldMk cId="3928843407" sldId="354"/>
            <ac:spMk id="37" creationId="{AC939CB3-DC6D-4280-B066-2DD5AC7FF6BC}"/>
          </ac:spMkLst>
        </pc:spChg>
        <pc:spChg chg="add mod">
          <ac:chgData name="Aaron Smith" userId="f01875a68a4dc16b" providerId="LiveId" clId="{1E08B217-3B3D-4915-BC88-580673504FC5}" dt="2019-11-14T01:40:54.698" v="3305" actId="1037"/>
          <ac:spMkLst>
            <pc:docMk/>
            <pc:sldMk cId="3928843407" sldId="354"/>
            <ac:spMk id="39" creationId="{A09FDB63-3EB6-44E6-908A-E2F48DCBB995}"/>
          </ac:spMkLst>
        </pc:spChg>
        <pc:grpChg chg="mod topLvl">
          <ac:chgData name="Aaron Smith" userId="f01875a68a4dc16b" providerId="LiveId" clId="{1E08B217-3B3D-4915-BC88-580673504FC5}" dt="2019-11-14T01:31:29.243" v="2933" actId="164"/>
          <ac:grpSpMkLst>
            <pc:docMk/>
            <pc:sldMk cId="3928843407" sldId="354"/>
            <ac:grpSpMk id="4" creationId="{97CDD8E7-2766-4AD4-844E-CB6F03A86ACA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27" creationId="{15C31409-6421-4807-AC14-F1ED89FE433B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28" creationId="{1A82CC3B-1C0B-4550-ADE6-60BC002B07B8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29" creationId="{2D8CFE98-4AE3-4B99-8280-F9EBCF8DCF21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30" creationId="{A4B24062-686A-4CF2-B163-CEACE392FB73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31" creationId="{243A3299-8891-4F15-B3E2-ACB878E4F059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32" creationId="{A12A3940-9458-4673-9645-7EEAF33D2F4B}"/>
          </ac:grpSpMkLst>
        </pc:grpChg>
        <pc:grpChg chg="add del mod">
          <ac:chgData name="Aaron Smith" userId="f01875a68a4dc16b" providerId="LiveId" clId="{1E08B217-3B3D-4915-BC88-580673504FC5}" dt="2019-11-14T01:31:29.243" v="2933" actId="164"/>
          <ac:grpSpMkLst>
            <pc:docMk/>
            <pc:sldMk cId="3928843407" sldId="354"/>
            <ac:grpSpMk id="34" creationId="{493B952B-77EF-496A-804D-61CA50593936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36" creationId="{BAB180CA-D2A2-4DAA-9267-689BC24594F5}"/>
          </ac:grpSpMkLst>
        </pc:grpChg>
        <pc:grpChg chg="add mod">
          <ac:chgData name="Aaron Smith" userId="f01875a68a4dc16b" providerId="LiveId" clId="{1E08B217-3B3D-4915-BC88-580673504FC5}" dt="2019-11-14T01:40:36.456" v="3287" actId="164"/>
          <ac:grpSpMkLst>
            <pc:docMk/>
            <pc:sldMk cId="3928843407" sldId="354"/>
            <ac:grpSpMk id="40" creationId="{3EB79A8E-2DC1-4460-9BA4-0695FB2FD8F5}"/>
          </ac:grpSpMkLst>
        </pc:grpChg>
        <pc:cxnChg chg="add mod">
          <ac:chgData name="Aaron Smith" userId="f01875a68a4dc16b" providerId="LiveId" clId="{1E08B217-3B3D-4915-BC88-580673504FC5}" dt="2019-11-14T01:30:54.803" v="2922" actId="164"/>
          <ac:cxnSpMkLst>
            <pc:docMk/>
            <pc:sldMk cId="3928843407" sldId="354"/>
            <ac:cxnSpMk id="18" creationId="{9A2AC885-C7D0-4588-915A-B3A5D1F84F81}"/>
          </ac:cxnSpMkLst>
        </pc:cxnChg>
        <pc:cxnChg chg="add mod">
          <ac:chgData name="Aaron Smith" userId="f01875a68a4dc16b" providerId="LiveId" clId="{1E08B217-3B3D-4915-BC88-580673504FC5}" dt="2019-11-14T01:30:51.147" v="2921" actId="164"/>
          <ac:cxnSpMkLst>
            <pc:docMk/>
            <pc:sldMk cId="3928843407" sldId="354"/>
            <ac:cxnSpMk id="22" creationId="{2126ACB7-085F-4B38-8B2A-D70F13E8DF01}"/>
          </ac:cxnSpMkLst>
        </pc:cxnChg>
        <pc:cxnChg chg="add mod">
          <ac:chgData name="Aaron Smith" userId="f01875a68a4dc16b" providerId="LiveId" clId="{1E08B217-3B3D-4915-BC88-580673504FC5}" dt="2019-11-14T01:30:47.069" v="2920" actId="164"/>
          <ac:cxnSpMkLst>
            <pc:docMk/>
            <pc:sldMk cId="3928843407" sldId="354"/>
            <ac:cxnSpMk id="23" creationId="{25196461-DEA2-4463-A71E-41424A62202A}"/>
          </ac:cxnSpMkLst>
        </pc:cxnChg>
        <pc:cxnChg chg="add mod">
          <ac:chgData name="Aaron Smith" userId="f01875a68a4dc16b" providerId="LiveId" clId="{1E08B217-3B3D-4915-BC88-580673504FC5}" dt="2019-11-14T01:30:43.202" v="2919" actId="164"/>
          <ac:cxnSpMkLst>
            <pc:docMk/>
            <pc:sldMk cId="3928843407" sldId="354"/>
            <ac:cxnSpMk id="24" creationId="{F8E57147-1A2A-4A3E-A907-356F4207BE2F}"/>
          </ac:cxnSpMkLst>
        </pc:cxnChg>
        <pc:cxnChg chg="add mod">
          <ac:chgData name="Aaron Smith" userId="f01875a68a4dc16b" providerId="LiveId" clId="{1E08B217-3B3D-4915-BC88-580673504FC5}" dt="2019-11-14T01:30:39.660" v="2918" actId="164"/>
          <ac:cxnSpMkLst>
            <pc:docMk/>
            <pc:sldMk cId="3928843407" sldId="354"/>
            <ac:cxnSpMk id="25" creationId="{A7A26F9A-64E2-4484-B41E-060983D57726}"/>
          </ac:cxnSpMkLst>
        </pc:cxnChg>
        <pc:cxnChg chg="add mod">
          <ac:chgData name="Aaron Smith" userId="f01875a68a4dc16b" providerId="LiveId" clId="{1E08B217-3B3D-4915-BC88-580673504FC5}" dt="2019-11-14T01:30:35.492" v="2917" actId="164"/>
          <ac:cxnSpMkLst>
            <pc:docMk/>
            <pc:sldMk cId="3928843407" sldId="354"/>
            <ac:cxnSpMk id="26" creationId="{BAFA80AE-F097-43E2-B7DE-B3D60933F0F8}"/>
          </ac:cxnSpMkLst>
        </pc:cxnChg>
      </pc:sldChg>
      <pc:sldChg chg="add del">
        <pc:chgData name="Aaron Smith" userId="f01875a68a4dc16b" providerId="LiveId" clId="{1E08B217-3B3D-4915-BC88-580673504FC5}" dt="2019-11-14T01:24:08.080" v="2815" actId="2696"/>
        <pc:sldMkLst>
          <pc:docMk/>
          <pc:sldMk cId="32842531" sldId="355"/>
        </pc:sldMkLst>
      </pc:sldChg>
      <pc:sldChg chg="addSp modSp add modAnim">
        <pc:chgData name="Aaron Smith" userId="f01875a68a4dc16b" providerId="LiveId" clId="{1E08B217-3B3D-4915-BC88-580673504FC5}" dt="2019-11-14T14:58:44.368" v="5618"/>
        <pc:sldMkLst>
          <pc:docMk/>
          <pc:sldMk cId="3898750836" sldId="355"/>
        </pc:sldMkLst>
        <pc:spChg chg="mod">
          <ac:chgData name="Aaron Smith" userId="f01875a68a4dc16b" providerId="LiveId" clId="{1E08B217-3B3D-4915-BC88-580673504FC5}" dt="2019-11-14T13:49:51.445" v="4920" actId="20577"/>
          <ac:spMkLst>
            <pc:docMk/>
            <pc:sldMk cId="3898750836" sldId="355"/>
            <ac:spMk id="2" creationId="{44DC38CD-2B21-454B-AF52-AE32CE8F4991}"/>
          </ac:spMkLst>
        </pc:spChg>
        <pc:spChg chg="mod">
          <ac:chgData name="Aaron Smith" userId="f01875a68a4dc16b" providerId="LiveId" clId="{1E08B217-3B3D-4915-BC88-580673504FC5}" dt="2019-11-14T04:55:33.189" v="3954" actId="14100"/>
          <ac:spMkLst>
            <pc:docMk/>
            <pc:sldMk cId="3898750836" sldId="355"/>
            <ac:spMk id="9" creationId="{8F6268CA-2258-49CC-A63F-42437B18778B}"/>
          </ac:spMkLst>
        </pc:spChg>
        <pc:cxnChg chg="add mod">
          <ac:chgData name="Aaron Smith" userId="f01875a68a4dc16b" providerId="LiveId" clId="{1E08B217-3B3D-4915-BC88-580673504FC5}" dt="2019-11-14T04:36:18.962" v="3554" actId="1037"/>
          <ac:cxnSpMkLst>
            <pc:docMk/>
            <pc:sldMk cId="3898750836" sldId="355"/>
            <ac:cxnSpMk id="15" creationId="{EF348F3F-231E-4FCA-8FFA-5179AD594EDD}"/>
          </ac:cxnSpMkLst>
        </pc:cxnChg>
        <pc:cxnChg chg="add mod">
          <ac:chgData name="Aaron Smith" userId="f01875a68a4dc16b" providerId="LiveId" clId="{1E08B217-3B3D-4915-BC88-580673504FC5}" dt="2019-11-14T04:36:39.854" v="3599" actId="1037"/>
          <ac:cxnSpMkLst>
            <pc:docMk/>
            <pc:sldMk cId="3898750836" sldId="355"/>
            <ac:cxnSpMk id="16" creationId="{2F5A0176-F33F-41DB-9D24-925F0615D6A5}"/>
          </ac:cxnSpMkLst>
        </pc:cxnChg>
        <pc:cxnChg chg="add mod">
          <ac:chgData name="Aaron Smith" userId="f01875a68a4dc16b" providerId="LiveId" clId="{1E08B217-3B3D-4915-BC88-580673504FC5}" dt="2019-11-14T04:35:58.736" v="3523" actId="692"/>
          <ac:cxnSpMkLst>
            <pc:docMk/>
            <pc:sldMk cId="3898750836" sldId="355"/>
            <ac:cxnSpMk id="18" creationId="{1CDC5124-695F-44A7-8457-CD5480CA0BC1}"/>
          </ac:cxnSpMkLst>
        </pc:cxnChg>
        <pc:cxnChg chg="add mod">
          <ac:chgData name="Aaron Smith" userId="f01875a68a4dc16b" providerId="LiveId" clId="{1E08B217-3B3D-4915-BC88-580673504FC5}" dt="2019-11-14T04:37:16.114" v="3648" actId="14100"/>
          <ac:cxnSpMkLst>
            <pc:docMk/>
            <pc:sldMk cId="3898750836" sldId="355"/>
            <ac:cxnSpMk id="24" creationId="{ED64CE9C-F21D-4204-9D50-41A452071728}"/>
          </ac:cxnSpMkLst>
        </pc:cxnChg>
        <pc:cxnChg chg="add mod">
          <ac:chgData name="Aaron Smith" userId="f01875a68a4dc16b" providerId="LiveId" clId="{1E08B217-3B3D-4915-BC88-580673504FC5}" dt="2019-11-14T04:35:58.736" v="3523" actId="692"/>
          <ac:cxnSpMkLst>
            <pc:docMk/>
            <pc:sldMk cId="3898750836" sldId="355"/>
            <ac:cxnSpMk id="25" creationId="{86666E98-32F1-444A-AF89-2B1ABEF3F0F9}"/>
          </ac:cxnSpMkLst>
        </pc:cxnChg>
        <pc:cxnChg chg="add mod">
          <ac:chgData name="Aaron Smith" userId="f01875a68a4dc16b" providerId="LiveId" clId="{1E08B217-3B3D-4915-BC88-580673504FC5}" dt="2019-11-14T04:36:32.273" v="3579" actId="1035"/>
          <ac:cxnSpMkLst>
            <pc:docMk/>
            <pc:sldMk cId="3898750836" sldId="355"/>
            <ac:cxnSpMk id="26" creationId="{5EF0234D-04F3-42D2-854C-1EA9F3A80452}"/>
          </ac:cxnSpMkLst>
        </pc:cxnChg>
      </pc:sldChg>
      <pc:sldChg chg="modSp add">
        <pc:chgData name="Aaron Smith" userId="f01875a68a4dc16b" providerId="LiveId" clId="{1E08B217-3B3D-4915-BC88-580673504FC5}" dt="2019-11-14T04:59:37.852" v="4172" actId="20577"/>
        <pc:sldMkLst>
          <pc:docMk/>
          <pc:sldMk cId="163838012" sldId="356"/>
        </pc:sldMkLst>
        <pc:spChg chg="mod">
          <ac:chgData name="Aaron Smith" userId="f01875a68a4dc16b" providerId="LiveId" clId="{1E08B217-3B3D-4915-BC88-580673504FC5}" dt="2019-11-14T04:59:37.852" v="4172" actId="20577"/>
          <ac:spMkLst>
            <pc:docMk/>
            <pc:sldMk cId="163838012" sldId="356"/>
            <ac:spMk id="2" creationId="{616DDB1C-3A0E-4651-AA67-1ED5D9F02181}"/>
          </ac:spMkLst>
        </pc:spChg>
        <pc:spChg chg="mod">
          <ac:chgData name="Aaron Smith" userId="f01875a68a4dc16b" providerId="LiveId" clId="{1E08B217-3B3D-4915-BC88-580673504FC5}" dt="2019-11-14T04:39:02.288" v="3659" actId="20577"/>
          <ac:spMkLst>
            <pc:docMk/>
            <pc:sldMk cId="163838012" sldId="356"/>
            <ac:spMk id="4" creationId="{00000000-0000-0000-0000-000000000000}"/>
          </ac:spMkLst>
        </pc:spChg>
        <pc:spChg chg="mod">
          <ac:chgData name="Aaron Smith" userId="f01875a68a4dc16b" providerId="LiveId" clId="{1E08B217-3B3D-4915-BC88-580673504FC5}" dt="2019-11-14T04:39:10.511" v="3667" actId="20577"/>
          <ac:spMkLst>
            <pc:docMk/>
            <pc:sldMk cId="163838012" sldId="356"/>
            <ac:spMk id="5" creationId="{00000000-0000-0000-0000-000000000000}"/>
          </ac:spMkLst>
        </pc:spChg>
      </pc:sldChg>
      <pc:sldChg chg="addSp delSp modSp add addAnim delAnim modAnim">
        <pc:chgData name="Aaron Smith" userId="f01875a68a4dc16b" providerId="LiveId" clId="{1E08B217-3B3D-4915-BC88-580673504FC5}" dt="2019-11-14T16:33:42.657" v="6234" actId="14100"/>
        <pc:sldMkLst>
          <pc:docMk/>
          <pc:sldMk cId="3250178324" sldId="357"/>
        </pc:sldMkLst>
        <pc:spChg chg="mod">
          <ac:chgData name="Aaron Smith" userId="f01875a68a4dc16b" providerId="LiveId" clId="{1E08B217-3B3D-4915-BC88-580673504FC5}" dt="2019-11-14T16:33:42.657" v="6234" actId="14100"/>
          <ac:spMkLst>
            <pc:docMk/>
            <pc:sldMk cId="3250178324" sldId="357"/>
            <ac:spMk id="2" creationId="{8CFF8090-D3D2-4F62-9C40-43C4690BC766}"/>
          </ac:spMkLst>
        </pc:spChg>
        <pc:spChg chg="mod">
          <ac:chgData name="Aaron Smith" userId="f01875a68a4dc16b" providerId="LiveId" clId="{1E08B217-3B3D-4915-BC88-580673504FC5}" dt="2019-11-14T04:43:10.390" v="3719" actId="14100"/>
          <ac:spMkLst>
            <pc:docMk/>
            <pc:sldMk cId="3250178324" sldId="357"/>
            <ac:spMk id="5" creationId="{4A98A9EC-D670-4DA7-9D02-01863E47B725}"/>
          </ac:spMkLst>
        </pc:spChg>
        <pc:spChg chg="mod">
          <ac:chgData name="Aaron Smith" userId="f01875a68a4dc16b" providerId="LiveId" clId="{1E08B217-3B3D-4915-BC88-580673504FC5}" dt="2019-11-14T04:43:39.640" v="3742" actId="14100"/>
          <ac:spMkLst>
            <pc:docMk/>
            <pc:sldMk cId="3250178324" sldId="357"/>
            <ac:spMk id="6" creationId="{CF0C69E7-D5EA-4758-99E6-1C5EE356C22B}"/>
          </ac:spMkLst>
        </pc:spChg>
        <pc:spChg chg="mod">
          <ac:chgData name="Aaron Smith" userId="f01875a68a4dc16b" providerId="LiveId" clId="{1E08B217-3B3D-4915-BC88-580673504FC5}" dt="2019-11-14T04:43:48.618" v="3744" actId="14100"/>
          <ac:spMkLst>
            <pc:docMk/>
            <pc:sldMk cId="3250178324" sldId="357"/>
            <ac:spMk id="13" creationId="{F1A7C794-C697-41A5-9C14-E1FD11A1282D}"/>
          </ac:spMkLst>
        </pc:spChg>
        <pc:spChg chg="mod">
          <ac:chgData name="Aaron Smith" userId="f01875a68a4dc16b" providerId="LiveId" clId="{1E08B217-3B3D-4915-BC88-580673504FC5}" dt="2019-11-14T04:43:52.282" v="3747" actId="1035"/>
          <ac:spMkLst>
            <pc:docMk/>
            <pc:sldMk cId="3250178324" sldId="357"/>
            <ac:spMk id="14" creationId="{4CA341C6-017B-4821-A837-6AF097072265}"/>
          </ac:spMkLst>
        </pc:spChg>
        <pc:spChg chg="mod topLvl">
          <ac:chgData name="Aaron Smith" userId="f01875a68a4dc16b" providerId="LiveId" clId="{1E08B217-3B3D-4915-BC88-580673504FC5}" dt="2019-11-14T04:47:34.807" v="3808" actId="1076"/>
          <ac:spMkLst>
            <pc:docMk/>
            <pc:sldMk cId="3250178324" sldId="357"/>
            <ac:spMk id="18" creationId="{2715197A-6638-4B53-BF2E-F98A61F40F84}"/>
          </ac:spMkLst>
        </pc:spChg>
        <pc:spChg chg="mod topLvl">
          <ac:chgData name="Aaron Smith" userId="f01875a68a4dc16b" providerId="LiveId" clId="{1E08B217-3B3D-4915-BC88-580673504FC5}" dt="2019-11-14T04:47:13.713" v="3804" actId="1036"/>
          <ac:spMkLst>
            <pc:docMk/>
            <pc:sldMk cId="3250178324" sldId="357"/>
            <ac:spMk id="26" creationId="{4F60239E-2920-41D6-931D-CE979ED39346}"/>
          </ac:spMkLst>
        </pc:spChg>
        <pc:spChg chg="add mod">
          <ac:chgData name="Aaron Smith" userId="f01875a68a4dc16b" providerId="LiveId" clId="{1E08B217-3B3D-4915-BC88-580673504FC5}" dt="2019-11-14T04:44:55.746" v="3758" actId="208"/>
          <ac:spMkLst>
            <pc:docMk/>
            <pc:sldMk cId="3250178324" sldId="357"/>
            <ac:spMk id="27" creationId="{135031D0-C862-461B-9D29-35FBD2E00321}"/>
          </ac:spMkLst>
        </pc:spChg>
        <pc:spChg chg="add mod">
          <ac:chgData name="Aaron Smith" userId="f01875a68a4dc16b" providerId="LiveId" clId="{1E08B217-3B3D-4915-BC88-580673504FC5}" dt="2019-11-14T04:50:08.415" v="3900" actId="1037"/>
          <ac:spMkLst>
            <pc:docMk/>
            <pc:sldMk cId="3250178324" sldId="357"/>
            <ac:spMk id="28" creationId="{4A03F9E0-D1EB-47B3-8A0B-1D785DB2B30A}"/>
          </ac:spMkLst>
        </pc:spChg>
        <pc:spChg chg="mod ord topLvl">
          <ac:chgData name="Aaron Smith" userId="f01875a68a4dc16b" providerId="LiveId" clId="{1E08B217-3B3D-4915-BC88-580673504FC5}" dt="2019-11-14T04:49:47.830" v="3861" actId="166"/>
          <ac:spMkLst>
            <pc:docMk/>
            <pc:sldMk cId="3250178324" sldId="357"/>
            <ac:spMk id="31" creationId="{32957F06-F585-4D02-9BAE-D8E9DF087880}"/>
          </ac:spMkLst>
        </pc:spChg>
        <pc:spChg chg="add mod">
          <ac:chgData name="Aaron Smith" userId="f01875a68a4dc16b" providerId="LiveId" clId="{1E08B217-3B3D-4915-BC88-580673504FC5}" dt="2019-11-14T04:50:08.415" v="3900" actId="1037"/>
          <ac:spMkLst>
            <pc:docMk/>
            <pc:sldMk cId="3250178324" sldId="357"/>
            <ac:spMk id="32" creationId="{8958863F-5786-4A4D-ADBA-E6CECB32E7DC}"/>
          </ac:spMkLst>
        </pc:spChg>
        <pc:spChg chg="add mod">
          <ac:chgData name="Aaron Smith" userId="f01875a68a4dc16b" providerId="LiveId" clId="{1E08B217-3B3D-4915-BC88-580673504FC5}" dt="2019-11-14T04:50:08.415" v="3900" actId="1037"/>
          <ac:spMkLst>
            <pc:docMk/>
            <pc:sldMk cId="3250178324" sldId="357"/>
            <ac:spMk id="33" creationId="{9DC2FB91-C571-47CD-A5C3-5FD05C7C476D}"/>
          </ac:spMkLst>
        </pc:spChg>
        <pc:spChg chg="mod topLvl">
          <ac:chgData name="Aaron Smith" userId="f01875a68a4dc16b" providerId="LiveId" clId="{1E08B217-3B3D-4915-BC88-580673504FC5}" dt="2019-11-14T04:47:26.460" v="3806" actId="1076"/>
          <ac:spMkLst>
            <pc:docMk/>
            <pc:sldMk cId="3250178324" sldId="357"/>
            <ac:spMk id="41" creationId="{8DF6172E-4188-4A1D-BEBE-9720B02C093A}"/>
          </ac:spMkLst>
        </pc:spChg>
        <pc:spChg chg="del mod">
          <ac:chgData name="Aaron Smith" userId="f01875a68a4dc16b" providerId="LiveId" clId="{1E08B217-3B3D-4915-BC88-580673504FC5}" dt="2019-11-14T04:43:12.393" v="3720" actId="478"/>
          <ac:spMkLst>
            <pc:docMk/>
            <pc:sldMk cId="3250178324" sldId="357"/>
            <ac:spMk id="49" creationId="{5423DCE4-B58F-4116-BABF-BBE8876CDFC2}"/>
          </ac:spMkLst>
        </pc:spChg>
        <pc:spChg chg="mod topLvl">
          <ac:chgData name="Aaron Smith" userId="f01875a68a4dc16b" providerId="LiveId" clId="{1E08B217-3B3D-4915-BC88-580673504FC5}" dt="2019-11-14T04:50:08.415" v="3900" actId="1037"/>
          <ac:spMkLst>
            <pc:docMk/>
            <pc:sldMk cId="3250178324" sldId="357"/>
            <ac:spMk id="52" creationId="{18D7A744-EAFA-4347-B436-BEDC9D087F09}"/>
          </ac:spMkLst>
        </pc:spChg>
        <pc:grpChg chg="add del mod">
          <ac:chgData name="Aaron Smith" userId="f01875a68a4dc16b" providerId="LiveId" clId="{1E08B217-3B3D-4915-BC88-580673504FC5}" dt="2019-11-14T04:42:17.841" v="3705" actId="478"/>
          <ac:grpSpMkLst>
            <pc:docMk/>
            <pc:sldMk cId="3250178324" sldId="357"/>
            <ac:grpSpMk id="23" creationId="{6A2D9059-6749-4AF7-9B55-C5D2617C537F}"/>
          </ac:grpSpMkLst>
        </pc:grpChg>
        <pc:grpChg chg="add del mod">
          <ac:chgData name="Aaron Smith" userId="f01875a68a4dc16b" providerId="LiveId" clId="{1E08B217-3B3D-4915-BC88-580673504FC5}" dt="2019-11-14T04:42:19.261" v="3706" actId="478"/>
          <ac:grpSpMkLst>
            <pc:docMk/>
            <pc:sldMk cId="3250178324" sldId="357"/>
            <ac:grpSpMk id="24" creationId="{EED5944B-188A-44B7-91BF-542BF0275295}"/>
          </ac:grpSpMkLst>
        </pc:grpChg>
        <pc:grpChg chg="add del mod">
          <ac:chgData name="Aaron Smith" userId="f01875a68a4dc16b" providerId="LiveId" clId="{1E08B217-3B3D-4915-BC88-580673504FC5}" dt="2019-11-14T04:42:20.920" v="3707" actId="478"/>
          <ac:grpSpMkLst>
            <pc:docMk/>
            <pc:sldMk cId="3250178324" sldId="357"/>
            <ac:grpSpMk id="29" creationId="{490A05BA-7BD7-4867-9C6A-724EA55B37D2}"/>
          </ac:grpSpMkLst>
        </pc:grpChg>
        <pc:grpChg chg="del mod">
          <ac:chgData name="Aaron Smith" userId="f01875a68a4dc16b" providerId="LiveId" clId="{1E08B217-3B3D-4915-BC88-580673504FC5}" dt="2019-11-14T04:42:24.302" v="3709" actId="478"/>
          <ac:grpSpMkLst>
            <pc:docMk/>
            <pc:sldMk cId="3250178324" sldId="357"/>
            <ac:grpSpMk id="39" creationId="{B2D24CD3-CB57-46D2-818D-B4AC7C7ACB67}"/>
          </ac:grpSpMkLst>
        </pc:grpChg>
        <pc:grpChg chg="add del mod">
          <ac:chgData name="Aaron Smith" userId="f01875a68a4dc16b" providerId="LiveId" clId="{1E08B217-3B3D-4915-BC88-580673504FC5}" dt="2019-11-14T04:42:22.586" v="3708" actId="478"/>
          <ac:grpSpMkLst>
            <pc:docMk/>
            <pc:sldMk cId="3250178324" sldId="357"/>
            <ac:grpSpMk id="50" creationId="{76749BCE-FC4B-44D7-AC31-25C66A34DA99}"/>
          </ac:grpSpMkLst>
        </pc:grpChg>
        <pc:picChg chg="mod">
          <ac:chgData name="Aaron Smith" userId="f01875a68a4dc16b" providerId="LiveId" clId="{1E08B217-3B3D-4915-BC88-580673504FC5}" dt="2019-11-14T04:43:06.755" v="3718"/>
          <ac:picMkLst>
            <pc:docMk/>
            <pc:sldMk cId="3250178324" sldId="357"/>
            <ac:picMk id="4" creationId="{39FD7C60-C48E-446A-90E0-470191ED90FF}"/>
          </ac:picMkLst>
        </pc:picChg>
        <pc:cxnChg chg="del mod topLvl">
          <ac:chgData name="Aaron Smith" userId="f01875a68a4dc16b" providerId="LiveId" clId="{1E08B217-3B3D-4915-BC88-580673504FC5}" dt="2019-11-14T04:42:17.841" v="3705" actId="478"/>
          <ac:cxnSpMkLst>
            <pc:docMk/>
            <pc:sldMk cId="3250178324" sldId="357"/>
            <ac:cxnSpMk id="9" creationId="{BB1A219B-44A5-421B-A9BB-E09AEA8E753E}"/>
          </ac:cxnSpMkLst>
        </pc:cxnChg>
        <pc:cxnChg chg="del mod topLvl">
          <ac:chgData name="Aaron Smith" userId="f01875a68a4dc16b" providerId="LiveId" clId="{1E08B217-3B3D-4915-BC88-580673504FC5}" dt="2019-11-14T04:42:19.261" v="3706" actId="478"/>
          <ac:cxnSpMkLst>
            <pc:docMk/>
            <pc:sldMk cId="3250178324" sldId="357"/>
            <ac:cxnSpMk id="25" creationId="{A5BE8B18-2407-4D3B-937F-95F9EDE10AAF}"/>
          </ac:cxnSpMkLst>
        </pc:cxnChg>
        <pc:cxnChg chg="del mod topLvl">
          <ac:chgData name="Aaron Smith" userId="f01875a68a4dc16b" providerId="LiveId" clId="{1E08B217-3B3D-4915-BC88-580673504FC5}" dt="2019-11-14T04:42:20.920" v="3707" actId="478"/>
          <ac:cxnSpMkLst>
            <pc:docMk/>
            <pc:sldMk cId="3250178324" sldId="357"/>
            <ac:cxnSpMk id="30" creationId="{5E1A257B-9FA0-4BD8-8E63-EA001332DA4B}"/>
          </ac:cxnSpMkLst>
        </pc:cxnChg>
        <pc:cxnChg chg="add mod ord">
          <ac:chgData name="Aaron Smith" userId="f01875a68a4dc16b" providerId="LiveId" clId="{1E08B217-3B3D-4915-BC88-580673504FC5}" dt="2019-11-14T04:48:00.429" v="3815" actId="14100"/>
          <ac:cxnSpMkLst>
            <pc:docMk/>
            <pc:sldMk cId="3250178324" sldId="357"/>
            <ac:cxnSpMk id="34" creationId="{3083FBD6-A005-43AB-93A5-EA199C1A3817}"/>
          </ac:cxnSpMkLst>
        </pc:cxnChg>
        <pc:cxnChg chg="add mod ord">
          <ac:chgData name="Aaron Smith" userId="f01875a68a4dc16b" providerId="LiveId" clId="{1E08B217-3B3D-4915-BC88-580673504FC5}" dt="2019-11-14T04:48:17.288" v="3820" actId="167"/>
          <ac:cxnSpMkLst>
            <pc:docMk/>
            <pc:sldMk cId="3250178324" sldId="357"/>
            <ac:cxnSpMk id="35" creationId="{DB04722A-6DA7-498F-BF0E-62C608000E82}"/>
          </ac:cxnSpMkLst>
        </pc:cxnChg>
        <pc:cxnChg chg="add mod">
          <ac:chgData name="Aaron Smith" userId="f01875a68a4dc16b" providerId="LiveId" clId="{1E08B217-3B3D-4915-BC88-580673504FC5}" dt="2019-11-14T04:48:26.364" v="3823" actId="14100"/>
          <ac:cxnSpMkLst>
            <pc:docMk/>
            <pc:sldMk cId="3250178324" sldId="357"/>
            <ac:cxnSpMk id="38" creationId="{B1439C2E-E13B-4181-9497-A19DCA8051EE}"/>
          </ac:cxnSpMkLst>
        </pc:cxnChg>
        <pc:cxnChg chg="del mod topLvl">
          <ac:chgData name="Aaron Smith" userId="f01875a68a4dc16b" providerId="LiveId" clId="{1E08B217-3B3D-4915-BC88-580673504FC5}" dt="2019-11-14T04:42:24.302" v="3709" actId="478"/>
          <ac:cxnSpMkLst>
            <pc:docMk/>
            <pc:sldMk cId="3250178324" sldId="357"/>
            <ac:cxnSpMk id="40" creationId="{1C67B310-3F85-43EE-BCF9-33B00AE33DFF}"/>
          </ac:cxnSpMkLst>
        </pc:cxnChg>
        <pc:cxnChg chg="add mod">
          <ac:chgData name="Aaron Smith" userId="f01875a68a4dc16b" providerId="LiveId" clId="{1E08B217-3B3D-4915-BC88-580673504FC5}" dt="2019-11-14T04:49:57.045" v="3884" actId="1037"/>
          <ac:cxnSpMkLst>
            <pc:docMk/>
            <pc:sldMk cId="3250178324" sldId="357"/>
            <ac:cxnSpMk id="42" creationId="{1D8F3CC4-29E5-4D47-BAED-3FEEA5B08363}"/>
          </ac:cxnSpMkLst>
        </pc:cxnChg>
        <pc:cxnChg chg="add del mod">
          <ac:chgData name="Aaron Smith" userId="f01875a68a4dc16b" providerId="LiveId" clId="{1E08B217-3B3D-4915-BC88-580673504FC5}" dt="2019-11-14T04:48:47.315" v="3832"/>
          <ac:cxnSpMkLst>
            <pc:docMk/>
            <pc:sldMk cId="3250178324" sldId="357"/>
            <ac:cxnSpMk id="45" creationId="{395BCCE7-8909-43E4-92A8-484FD58029EF}"/>
          </ac:cxnSpMkLst>
        </pc:cxnChg>
        <pc:cxnChg chg="add mod">
          <ac:chgData name="Aaron Smith" userId="f01875a68a4dc16b" providerId="LiveId" clId="{1E08B217-3B3D-4915-BC88-580673504FC5}" dt="2019-11-14T04:49:57.045" v="3884" actId="1037"/>
          <ac:cxnSpMkLst>
            <pc:docMk/>
            <pc:sldMk cId="3250178324" sldId="357"/>
            <ac:cxnSpMk id="47" creationId="{FC5EC29D-135B-47EB-BA6B-2A8DC5618E3C}"/>
          </ac:cxnSpMkLst>
        </pc:cxnChg>
        <pc:cxnChg chg="add mod">
          <ac:chgData name="Aaron Smith" userId="f01875a68a4dc16b" providerId="LiveId" clId="{1E08B217-3B3D-4915-BC88-580673504FC5}" dt="2019-11-14T04:49:57.045" v="3884" actId="1037"/>
          <ac:cxnSpMkLst>
            <pc:docMk/>
            <pc:sldMk cId="3250178324" sldId="357"/>
            <ac:cxnSpMk id="48" creationId="{95FBC72C-0D4C-4489-8539-638F1766B911}"/>
          </ac:cxnSpMkLst>
        </pc:cxnChg>
        <pc:cxnChg chg="del mod topLvl">
          <ac:chgData name="Aaron Smith" userId="f01875a68a4dc16b" providerId="LiveId" clId="{1E08B217-3B3D-4915-BC88-580673504FC5}" dt="2019-11-14T04:42:22.586" v="3708" actId="478"/>
          <ac:cxnSpMkLst>
            <pc:docMk/>
            <pc:sldMk cId="3250178324" sldId="357"/>
            <ac:cxnSpMk id="51" creationId="{B1D87087-BD65-43AC-B850-9A0AC9044C0A}"/>
          </ac:cxnSpMkLst>
        </pc:cxnChg>
        <pc:cxnChg chg="add mod">
          <ac:chgData name="Aaron Smith" userId="f01875a68a4dc16b" providerId="LiveId" clId="{1E08B217-3B3D-4915-BC88-580673504FC5}" dt="2019-11-14T04:49:57.045" v="3884" actId="1037"/>
          <ac:cxnSpMkLst>
            <pc:docMk/>
            <pc:sldMk cId="3250178324" sldId="357"/>
            <ac:cxnSpMk id="53" creationId="{DD070BD0-2DE6-4FF7-AE30-AF3DC7529A32}"/>
          </ac:cxnSpMkLst>
        </pc:cxnChg>
      </pc:sldChg>
      <pc:sldChg chg="modSp add">
        <pc:chgData name="Aaron Smith" userId="f01875a68a4dc16b" providerId="LiveId" clId="{1E08B217-3B3D-4915-BC88-580673504FC5}" dt="2019-11-14T04:59:42.569" v="4175" actId="20577"/>
        <pc:sldMkLst>
          <pc:docMk/>
          <pc:sldMk cId="948904964" sldId="358"/>
        </pc:sldMkLst>
        <pc:spChg chg="mod">
          <ac:chgData name="Aaron Smith" userId="f01875a68a4dc16b" providerId="LiveId" clId="{1E08B217-3B3D-4915-BC88-580673504FC5}" dt="2019-11-14T04:59:42.569" v="4175" actId="20577"/>
          <ac:spMkLst>
            <pc:docMk/>
            <pc:sldMk cId="948904964" sldId="358"/>
            <ac:spMk id="2" creationId="{616DDB1C-3A0E-4651-AA67-1ED5D9F02181}"/>
          </ac:spMkLst>
        </pc:spChg>
        <pc:spChg chg="mod">
          <ac:chgData name="Aaron Smith" userId="f01875a68a4dc16b" providerId="LiveId" clId="{1E08B217-3B3D-4915-BC88-580673504FC5}" dt="2019-11-14T04:58:27.736" v="4061" actId="20577"/>
          <ac:spMkLst>
            <pc:docMk/>
            <pc:sldMk cId="948904964" sldId="358"/>
            <ac:spMk id="4" creationId="{00000000-0000-0000-0000-000000000000}"/>
          </ac:spMkLst>
        </pc:spChg>
        <pc:spChg chg="mod">
          <ac:chgData name="Aaron Smith" userId="f01875a68a4dc16b" providerId="LiveId" clId="{1E08B217-3B3D-4915-BC88-580673504FC5}" dt="2019-11-14T04:58:38.109" v="4093" actId="20577"/>
          <ac:spMkLst>
            <pc:docMk/>
            <pc:sldMk cId="948904964" sldId="358"/>
            <ac:spMk id="5" creationId="{00000000-0000-0000-0000-000000000000}"/>
          </ac:spMkLst>
        </pc:spChg>
      </pc:sldChg>
      <pc:sldChg chg="modSp add ord">
        <pc:chgData name="Aaron Smith" userId="f01875a68a4dc16b" providerId="LiveId" clId="{1E08B217-3B3D-4915-BC88-580673504FC5}" dt="2019-11-14T05:01:13.943" v="4220"/>
        <pc:sldMkLst>
          <pc:docMk/>
          <pc:sldMk cId="2041951095" sldId="359"/>
        </pc:sldMkLst>
        <pc:spChg chg="mod">
          <ac:chgData name="Aaron Smith" userId="f01875a68a4dc16b" providerId="LiveId" clId="{1E08B217-3B3D-4915-BC88-580673504FC5}" dt="2019-11-14T04:59:47.216" v="4178" actId="20577"/>
          <ac:spMkLst>
            <pc:docMk/>
            <pc:sldMk cId="2041951095" sldId="359"/>
            <ac:spMk id="2" creationId="{616DDB1C-3A0E-4651-AA67-1ED5D9F02181}"/>
          </ac:spMkLst>
        </pc:spChg>
        <pc:spChg chg="mod">
          <ac:chgData name="Aaron Smith" userId="f01875a68a4dc16b" providerId="LiveId" clId="{1E08B217-3B3D-4915-BC88-580673504FC5}" dt="2019-11-14T05:00:04.760" v="4198" actId="1076"/>
          <ac:spMkLst>
            <pc:docMk/>
            <pc:sldMk cId="2041951095" sldId="359"/>
            <ac:spMk id="4" creationId="{00000000-0000-0000-0000-000000000000}"/>
          </ac:spMkLst>
        </pc:spChg>
        <pc:spChg chg="mod">
          <ac:chgData name="Aaron Smith" userId="f01875a68a4dc16b" providerId="LiveId" clId="{1E08B217-3B3D-4915-BC88-580673504FC5}" dt="2019-11-14T05:00:42.372" v="4218" actId="20577"/>
          <ac:spMkLst>
            <pc:docMk/>
            <pc:sldMk cId="2041951095" sldId="359"/>
            <ac:spMk id="5" creationId="{00000000-0000-0000-0000-000000000000}"/>
          </ac:spMkLst>
        </pc:spChg>
      </pc:sldChg>
      <pc:sldChg chg="addSp delSp modSp add modAnim">
        <pc:chgData name="Aaron Smith" userId="f01875a68a4dc16b" providerId="LiveId" clId="{1E08B217-3B3D-4915-BC88-580673504FC5}" dt="2019-11-14T14:16:19.442" v="5008" actId="404"/>
        <pc:sldMkLst>
          <pc:docMk/>
          <pc:sldMk cId="778531281" sldId="360"/>
        </pc:sldMkLst>
        <pc:spChg chg="mod">
          <ac:chgData name="Aaron Smith" userId="f01875a68a4dc16b" providerId="LiveId" clId="{1E08B217-3B3D-4915-BC88-580673504FC5}" dt="2019-11-14T13:39:19.509" v="4561" actId="207"/>
          <ac:spMkLst>
            <pc:docMk/>
            <pc:sldMk cId="778531281" sldId="360"/>
            <ac:spMk id="2" creationId="{7A782326-5CF3-4AE9-AEFC-01D919666193}"/>
          </ac:spMkLst>
        </pc:spChg>
        <pc:spChg chg="mod">
          <ac:chgData name="Aaron Smith" userId="f01875a68a4dc16b" providerId="LiveId" clId="{1E08B217-3B3D-4915-BC88-580673504FC5}" dt="2019-11-14T14:13:41.823" v="4959" actId="113"/>
          <ac:spMkLst>
            <pc:docMk/>
            <pc:sldMk cId="778531281" sldId="360"/>
            <ac:spMk id="3" creationId="{35A60FB5-1C2C-46D6-A608-04901D538EE8}"/>
          </ac:spMkLst>
        </pc:spChg>
        <pc:spChg chg="add mod">
          <ac:chgData name="Aaron Smith" userId="f01875a68a4dc16b" providerId="LiveId" clId="{1E08B217-3B3D-4915-BC88-580673504FC5}" dt="2019-11-14T14:16:19.442" v="5008" actId="404"/>
          <ac:spMkLst>
            <pc:docMk/>
            <pc:sldMk cId="778531281" sldId="360"/>
            <ac:spMk id="5" creationId="{8A28E520-44AD-42C9-BDEB-F7D24AFEF94C}"/>
          </ac:spMkLst>
        </pc:spChg>
        <pc:spChg chg="add del mod">
          <ac:chgData name="Aaron Smith" userId="f01875a68a4dc16b" providerId="LiveId" clId="{1E08B217-3B3D-4915-BC88-580673504FC5}" dt="2019-11-14T13:41:49.919" v="4633" actId="478"/>
          <ac:spMkLst>
            <pc:docMk/>
            <pc:sldMk cId="778531281" sldId="360"/>
            <ac:spMk id="6" creationId="{68D52C8B-5BB1-4681-B96C-1880F7E4460B}"/>
          </ac:spMkLst>
        </pc:spChg>
        <pc:spChg chg="add del mod">
          <ac:chgData name="Aaron Smith" userId="f01875a68a4dc16b" providerId="LiveId" clId="{1E08B217-3B3D-4915-BC88-580673504FC5}" dt="2019-11-14T13:43:08.518" v="4705" actId="478"/>
          <ac:spMkLst>
            <pc:docMk/>
            <pc:sldMk cId="778531281" sldId="360"/>
            <ac:spMk id="7" creationId="{13A4DCCF-592C-4E99-872B-F73D5FB7C1CA}"/>
          </ac:spMkLst>
        </pc:spChg>
        <pc:spChg chg="add mod">
          <ac:chgData name="Aaron Smith" userId="f01875a68a4dc16b" providerId="LiveId" clId="{1E08B217-3B3D-4915-BC88-580673504FC5}" dt="2019-11-14T14:13:38.292" v="4957" actId="1036"/>
          <ac:spMkLst>
            <pc:docMk/>
            <pc:sldMk cId="778531281" sldId="360"/>
            <ac:spMk id="8" creationId="{C5CFBA2E-DF68-4696-9606-994B2FB226F4}"/>
          </ac:spMkLst>
        </pc:spChg>
        <pc:spChg chg="add mod">
          <ac:chgData name="Aaron Smith" userId="f01875a68a4dc16b" providerId="LiveId" clId="{1E08B217-3B3D-4915-BC88-580673504FC5}" dt="2019-11-14T13:46:55.960" v="4856" actId="208"/>
          <ac:spMkLst>
            <pc:docMk/>
            <pc:sldMk cId="778531281" sldId="360"/>
            <ac:spMk id="9" creationId="{AA194C5A-B837-48EE-910F-0B3244E4C38E}"/>
          </ac:spMkLst>
        </pc:spChg>
        <pc:spChg chg="add mod">
          <ac:chgData name="Aaron Smith" userId="f01875a68a4dc16b" providerId="LiveId" clId="{1E08B217-3B3D-4915-BC88-580673504FC5}" dt="2019-11-14T14:13:54.046" v="4963" actId="1076"/>
          <ac:spMkLst>
            <pc:docMk/>
            <pc:sldMk cId="778531281" sldId="360"/>
            <ac:spMk id="10" creationId="{49D78325-BD07-4A76-B7AA-C687EB898882}"/>
          </ac:spMkLst>
        </pc:spChg>
        <pc:spChg chg="add mod">
          <ac:chgData name="Aaron Smith" userId="f01875a68a4dc16b" providerId="LiveId" clId="{1E08B217-3B3D-4915-BC88-580673504FC5}" dt="2019-11-14T14:13:59.388" v="4965" actId="1076"/>
          <ac:spMkLst>
            <pc:docMk/>
            <pc:sldMk cId="778531281" sldId="360"/>
            <ac:spMk id="11" creationId="{46F00EA8-2A04-458C-93C4-63C0D8D9835E}"/>
          </ac:spMkLst>
        </pc:spChg>
        <pc:picChg chg="add mod">
          <ac:chgData name="Aaron Smith" userId="f01875a68a4dc16b" providerId="LiveId" clId="{1E08B217-3B3D-4915-BC88-580673504FC5}" dt="2019-11-14T14:13:48.568" v="4962" actId="1076"/>
          <ac:picMkLst>
            <pc:docMk/>
            <pc:sldMk cId="778531281" sldId="360"/>
            <ac:picMk id="4" creationId="{BA38334D-53B3-4FE3-B550-2FC1E2BD1D10}"/>
          </ac:picMkLst>
        </pc:picChg>
      </pc:sldChg>
      <pc:sldChg chg="addSp delSp modSp add addAnim delAnim modAnim">
        <pc:chgData name="Aaron Smith" userId="f01875a68a4dc16b" providerId="LiveId" clId="{1E08B217-3B3D-4915-BC88-580673504FC5}" dt="2019-11-14T16:35:33.703" v="6272" actId="1037"/>
        <pc:sldMkLst>
          <pc:docMk/>
          <pc:sldMk cId="2907411399" sldId="361"/>
        </pc:sldMkLst>
        <pc:spChg chg="mod">
          <ac:chgData name="Aaron Smith" userId="f01875a68a4dc16b" providerId="LiveId" clId="{1E08B217-3B3D-4915-BC88-580673504FC5}" dt="2019-11-14T14:25:30.004" v="5054" actId="20577"/>
          <ac:spMkLst>
            <pc:docMk/>
            <pc:sldMk cId="2907411399" sldId="361"/>
            <ac:spMk id="2" creationId="{8CFF8090-D3D2-4F62-9C40-43C4690BC766}"/>
          </ac:spMkLst>
        </pc:spChg>
        <pc:spChg chg="del">
          <ac:chgData name="Aaron Smith" userId="f01875a68a4dc16b" providerId="LiveId" clId="{1E08B217-3B3D-4915-BC88-580673504FC5}" dt="2019-11-14T14:25:40.811" v="5058" actId="478"/>
          <ac:spMkLst>
            <pc:docMk/>
            <pc:sldMk cId="2907411399" sldId="361"/>
            <ac:spMk id="5" creationId="{4A98A9EC-D670-4DA7-9D02-01863E47B725}"/>
          </ac:spMkLst>
        </pc:spChg>
        <pc:spChg chg="del">
          <ac:chgData name="Aaron Smith" userId="f01875a68a4dc16b" providerId="LiveId" clId="{1E08B217-3B3D-4915-BC88-580673504FC5}" dt="2019-11-14T14:25:39.328" v="5057" actId="478"/>
          <ac:spMkLst>
            <pc:docMk/>
            <pc:sldMk cId="2907411399" sldId="361"/>
            <ac:spMk id="6" creationId="{CF0C69E7-D5EA-4758-99E6-1C5EE356C22B}"/>
          </ac:spMkLst>
        </pc:spChg>
        <pc:spChg chg="del">
          <ac:chgData name="Aaron Smith" userId="f01875a68a4dc16b" providerId="LiveId" clId="{1E08B217-3B3D-4915-BC88-580673504FC5}" dt="2019-11-14T14:25:36.614" v="5055" actId="478"/>
          <ac:spMkLst>
            <pc:docMk/>
            <pc:sldMk cId="2907411399" sldId="361"/>
            <ac:spMk id="13" creationId="{F1A7C794-C697-41A5-9C14-E1FD11A1282D}"/>
          </ac:spMkLst>
        </pc:spChg>
        <pc:spChg chg="del">
          <ac:chgData name="Aaron Smith" userId="f01875a68a4dc16b" providerId="LiveId" clId="{1E08B217-3B3D-4915-BC88-580673504FC5}" dt="2019-11-14T14:25:37.863" v="5056" actId="478"/>
          <ac:spMkLst>
            <pc:docMk/>
            <pc:sldMk cId="2907411399" sldId="361"/>
            <ac:spMk id="14" creationId="{4CA341C6-017B-4821-A837-6AF097072265}"/>
          </ac:spMkLst>
        </pc:spChg>
        <pc:spChg chg="del">
          <ac:chgData name="Aaron Smith" userId="f01875a68a4dc16b" providerId="LiveId" clId="{1E08B217-3B3D-4915-BC88-580673504FC5}" dt="2019-11-14T14:26:55.358" v="5068" actId="478"/>
          <ac:spMkLst>
            <pc:docMk/>
            <pc:sldMk cId="2907411399" sldId="361"/>
            <ac:spMk id="18" creationId="{2715197A-6638-4B53-BF2E-F98A61F40F84}"/>
          </ac:spMkLst>
        </pc:spChg>
        <pc:spChg chg="add mod">
          <ac:chgData name="Aaron Smith" userId="f01875a68a4dc16b" providerId="LiveId" clId="{1E08B217-3B3D-4915-BC88-580673504FC5}" dt="2019-11-14T14:44:26.746" v="5604" actId="14100"/>
          <ac:spMkLst>
            <pc:docMk/>
            <pc:sldMk cId="2907411399" sldId="361"/>
            <ac:spMk id="24" creationId="{8CDB488B-BD56-416B-97BF-33B4B3A49E4C}"/>
          </ac:spMkLst>
        </pc:spChg>
        <pc:spChg chg="add mod">
          <ac:chgData name="Aaron Smith" userId="f01875a68a4dc16b" providerId="LiveId" clId="{1E08B217-3B3D-4915-BC88-580673504FC5}" dt="2019-11-14T14:29:48.507" v="5229" actId="164"/>
          <ac:spMkLst>
            <pc:docMk/>
            <pc:sldMk cId="2907411399" sldId="361"/>
            <ac:spMk id="25" creationId="{B6E6F924-0D0A-413D-936D-EF5F3BB4AC59}"/>
          </ac:spMkLst>
        </pc:spChg>
        <pc:spChg chg="mod">
          <ac:chgData name="Aaron Smith" userId="f01875a68a4dc16b" providerId="LiveId" clId="{1E08B217-3B3D-4915-BC88-580673504FC5}" dt="2019-11-14T16:35:06.124" v="6241" actId="1076"/>
          <ac:spMkLst>
            <pc:docMk/>
            <pc:sldMk cId="2907411399" sldId="361"/>
            <ac:spMk id="26" creationId="{4F60239E-2920-41D6-931D-CE979ED39346}"/>
          </ac:spMkLst>
        </pc:spChg>
        <pc:spChg chg="mod">
          <ac:chgData name="Aaron Smith" userId="f01875a68a4dc16b" providerId="LiveId" clId="{1E08B217-3B3D-4915-BC88-580673504FC5}" dt="2019-11-14T14:44:01.704" v="5595" actId="14100"/>
          <ac:spMkLst>
            <pc:docMk/>
            <pc:sldMk cId="2907411399" sldId="361"/>
            <ac:spMk id="27" creationId="{135031D0-C862-461B-9D29-35FBD2E00321}"/>
          </ac:spMkLst>
        </pc:spChg>
        <pc:spChg chg="mod">
          <ac:chgData name="Aaron Smith" userId="f01875a68a4dc16b" providerId="LiveId" clId="{1E08B217-3B3D-4915-BC88-580673504FC5}" dt="2019-11-14T16:35:33.703" v="6272" actId="1037"/>
          <ac:spMkLst>
            <pc:docMk/>
            <pc:sldMk cId="2907411399" sldId="361"/>
            <ac:spMk id="28" creationId="{4A03F9E0-D1EB-47B3-8A0B-1D785DB2B30A}"/>
          </ac:spMkLst>
        </pc:spChg>
        <pc:spChg chg="add mod">
          <ac:chgData name="Aaron Smith" userId="f01875a68a4dc16b" providerId="LiveId" clId="{1E08B217-3B3D-4915-BC88-580673504FC5}" dt="2019-11-14T14:29:48.507" v="5229" actId="164"/>
          <ac:spMkLst>
            <pc:docMk/>
            <pc:sldMk cId="2907411399" sldId="361"/>
            <ac:spMk id="29" creationId="{67621C2F-13D0-4756-A072-CF1A64B7EE26}"/>
          </ac:spMkLst>
        </pc:spChg>
        <pc:spChg chg="add mod">
          <ac:chgData name="Aaron Smith" userId="f01875a68a4dc16b" providerId="LiveId" clId="{1E08B217-3B3D-4915-BC88-580673504FC5}" dt="2019-11-14T14:44:36.206" v="5606" actId="14100"/>
          <ac:spMkLst>
            <pc:docMk/>
            <pc:sldMk cId="2907411399" sldId="361"/>
            <ac:spMk id="30" creationId="{167C885E-4053-4037-BD9F-AF38C5DCDE36}"/>
          </ac:spMkLst>
        </pc:spChg>
        <pc:spChg chg="mod">
          <ac:chgData name="Aaron Smith" userId="f01875a68a4dc16b" providerId="LiveId" clId="{1E08B217-3B3D-4915-BC88-580673504FC5}" dt="2019-11-14T16:35:33.703" v="6272" actId="1037"/>
          <ac:spMkLst>
            <pc:docMk/>
            <pc:sldMk cId="2907411399" sldId="361"/>
            <ac:spMk id="31" creationId="{32957F06-F585-4D02-9BAE-D8E9DF087880}"/>
          </ac:spMkLst>
        </pc:spChg>
        <pc:spChg chg="add del mod ord">
          <ac:chgData name="Aaron Smith" userId="f01875a68a4dc16b" providerId="LiveId" clId="{1E08B217-3B3D-4915-BC88-580673504FC5}" dt="2019-11-14T16:35:33.703" v="6272" actId="1037"/>
          <ac:spMkLst>
            <pc:docMk/>
            <pc:sldMk cId="2907411399" sldId="361"/>
            <ac:spMk id="32" creationId="{8958863F-5786-4A4D-ADBA-E6CECB32E7DC}"/>
          </ac:spMkLst>
        </pc:spChg>
        <pc:spChg chg="mod">
          <ac:chgData name="Aaron Smith" userId="f01875a68a4dc16b" providerId="LiveId" clId="{1E08B217-3B3D-4915-BC88-580673504FC5}" dt="2019-11-14T14:27:00.815" v="5069" actId="1076"/>
          <ac:spMkLst>
            <pc:docMk/>
            <pc:sldMk cId="2907411399" sldId="361"/>
            <ac:spMk id="33" creationId="{9DC2FB91-C571-47CD-A5C3-5FD05C7C476D}"/>
          </ac:spMkLst>
        </pc:spChg>
        <pc:spChg chg="add mod">
          <ac:chgData name="Aaron Smith" userId="f01875a68a4dc16b" providerId="LiveId" clId="{1E08B217-3B3D-4915-BC88-580673504FC5}" dt="2019-11-14T14:44:38.893" v="5607" actId="14100"/>
          <ac:spMkLst>
            <pc:docMk/>
            <pc:sldMk cId="2907411399" sldId="361"/>
            <ac:spMk id="36" creationId="{56CB18C1-D120-41B2-88E3-D56CEC990FF3}"/>
          </ac:spMkLst>
        </pc:spChg>
        <pc:spChg chg="del">
          <ac:chgData name="Aaron Smith" userId="f01875a68a4dc16b" providerId="LiveId" clId="{1E08B217-3B3D-4915-BC88-580673504FC5}" dt="2019-11-14T14:30:47.567" v="5256" actId="478"/>
          <ac:spMkLst>
            <pc:docMk/>
            <pc:sldMk cId="2907411399" sldId="361"/>
            <ac:spMk id="41" creationId="{8DF6172E-4188-4A1D-BEBE-9720B02C093A}"/>
          </ac:spMkLst>
        </pc:spChg>
        <pc:spChg chg="mod">
          <ac:chgData name="Aaron Smith" userId="f01875a68a4dc16b" providerId="LiveId" clId="{1E08B217-3B3D-4915-BC88-580673504FC5}" dt="2019-11-14T16:35:33.703" v="6272" actId="1037"/>
          <ac:spMkLst>
            <pc:docMk/>
            <pc:sldMk cId="2907411399" sldId="361"/>
            <ac:spMk id="52" creationId="{18D7A744-EAFA-4347-B436-BEDC9D087F09}"/>
          </ac:spMkLst>
        </pc:spChg>
        <pc:grpChg chg="add mod">
          <ac:chgData name="Aaron Smith" userId="f01875a68a4dc16b" providerId="LiveId" clId="{1E08B217-3B3D-4915-BC88-580673504FC5}" dt="2019-11-14T14:44:32.335" v="5605" actId="1076"/>
          <ac:grpSpMkLst>
            <pc:docMk/>
            <pc:sldMk cId="2907411399" sldId="361"/>
            <ac:grpSpMk id="3" creationId="{F23AA92E-BF0F-4272-8AB4-31FAF55B8AF2}"/>
          </ac:grpSpMkLst>
        </pc:grpChg>
        <pc:picChg chg="mod">
          <ac:chgData name="Aaron Smith" userId="f01875a68a4dc16b" providerId="LiveId" clId="{1E08B217-3B3D-4915-BC88-580673504FC5}" dt="2019-11-14T14:28:30.782" v="5103" actId="1076"/>
          <ac:picMkLst>
            <pc:docMk/>
            <pc:sldMk cId="2907411399" sldId="361"/>
            <ac:picMk id="4" creationId="{39FD7C60-C48E-446A-90E0-470191ED90FF}"/>
          </ac:picMkLst>
        </pc:picChg>
        <pc:cxnChg chg="mod">
          <ac:chgData name="Aaron Smith" userId="f01875a68a4dc16b" providerId="LiveId" clId="{1E08B217-3B3D-4915-BC88-580673504FC5}" dt="2019-11-14T16:35:09.210" v="6242" actId="14100"/>
          <ac:cxnSpMkLst>
            <pc:docMk/>
            <pc:sldMk cId="2907411399" sldId="361"/>
            <ac:cxnSpMk id="34" creationId="{3083FBD6-A005-43AB-93A5-EA199C1A3817}"/>
          </ac:cxnSpMkLst>
        </pc:cxnChg>
        <pc:cxnChg chg="del">
          <ac:chgData name="Aaron Smith" userId="f01875a68a4dc16b" providerId="LiveId" clId="{1E08B217-3B3D-4915-BC88-580673504FC5}" dt="2019-11-14T14:30:48.906" v="5257" actId="478"/>
          <ac:cxnSpMkLst>
            <pc:docMk/>
            <pc:sldMk cId="2907411399" sldId="361"/>
            <ac:cxnSpMk id="35" creationId="{DB04722A-6DA7-498F-BF0E-62C608000E82}"/>
          </ac:cxnSpMkLst>
        </pc:cxnChg>
        <pc:cxnChg chg="mod ord">
          <ac:chgData name="Aaron Smith" userId="f01875a68a4dc16b" providerId="LiveId" clId="{1E08B217-3B3D-4915-BC88-580673504FC5}" dt="2019-11-14T16:35:33.703" v="6272" actId="1037"/>
          <ac:cxnSpMkLst>
            <pc:docMk/>
            <pc:sldMk cId="2907411399" sldId="361"/>
            <ac:cxnSpMk id="38" creationId="{B1439C2E-E13B-4181-9497-A19DCA8051EE}"/>
          </ac:cxnSpMkLst>
        </pc:cxnChg>
        <pc:cxnChg chg="mod">
          <ac:chgData name="Aaron Smith" userId="f01875a68a4dc16b" providerId="LiveId" clId="{1E08B217-3B3D-4915-BC88-580673504FC5}" dt="2019-11-14T16:35:33.703" v="6272" actId="1037"/>
          <ac:cxnSpMkLst>
            <pc:docMk/>
            <pc:sldMk cId="2907411399" sldId="361"/>
            <ac:cxnSpMk id="42" creationId="{1D8F3CC4-29E5-4D47-BAED-3FEEA5B08363}"/>
          </ac:cxnSpMkLst>
        </pc:cxnChg>
        <pc:cxnChg chg="mod">
          <ac:chgData name="Aaron Smith" userId="f01875a68a4dc16b" providerId="LiveId" clId="{1E08B217-3B3D-4915-BC88-580673504FC5}" dt="2019-11-14T16:35:33.703" v="6272" actId="1037"/>
          <ac:cxnSpMkLst>
            <pc:docMk/>
            <pc:sldMk cId="2907411399" sldId="361"/>
            <ac:cxnSpMk id="47" creationId="{FC5EC29D-135B-47EB-BA6B-2A8DC5618E3C}"/>
          </ac:cxnSpMkLst>
        </pc:cxnChg>
        <pc:cxnChg chg="mod">
          <ac:chgData name="Aaron Smith" userId="f01875a68a4dc16b" providerId="LiveId" clId="{1E08B217-3B3D-4915-BC88-580673504FC5}" dt="2019-11-14T16:35:33.703" v="6272" actId="1037"/>
          <ac:cxnSpMkLst>
            <pc:docMk/>
            <pc:sldMk cId="2907411399" sldId="361"/>
            <ac:cxnSpMk id="48" creationId="{95FBC72C-0D4C-4489-8539-638F1766B911}"/>
          </ac:cxnSpMkLst>
        </pc:cxnChg>
        <pc:cxnChg chg="mod">
          <ac:chgData name="Aaron Smith" userId="f01875a68a4dc16b" providerId="LiveId" clId="{1E08B217-3B3D-4915-BC88-580673504FC5}" dt="2019-11-14T16:35:33.703" v="6272" actId="1037"/>
          <ac:cxnSpMkLst>
            <pc:docMk/>
            <pc:sldMk cId="2907411399" sldId="361"/>
            <ac:cxnSpMk id="53" creationId="{DD070BD0-2DE6-4FF7-AE30-AF3DC7529A32}"/>
          </ac:cxnSpMkLst>
        </pc:cxnChg>
      </pc:sldChg>
      <pc:sldChg chg="addSp delSp modSp add addAnim delAnim modAnim">
        <pc:chgData name="Aaron Smith" userId="f01875a68a4dc16b" providerId="LiveId" clId="{1E08B217-3B3D-4915-BC88-580673504FC5}" dt="2019-11-14T14:43:20.664" v="5590"/>
        <pc:sldMkLst>
          <pc:docMk/>
          <pc:sldMk cId="709910013" sldId="362"/>
        </pc:sldMkLst>
        <pc:spChg chg="mod">
          <ac:chgData name="Aaron Smith" userId="f01875a68a4dc16b" providerId="LiveId" clId="{1E08B217-3B3D-4915-BC88-580673504FC5}" dt="2019-11-14T14:32:00.062" v="5275" actId="20577"/>
          <ac:spMkLst>
            <pc:docMk/>
            <pc:sldMk cId="709910013" sldId="362"/>
            <ac:spMk id="2" creationId="{8CFF8090-D3D2-4F62-9C40-43C4690BC766}"/>
          </ac:spMkLst>
        </pc:spChg>
        <pc:spChg chg="add mod">
          <ac:chgData name="Aaron Smith" userId="f01875a68a4dc16b" providerId="LiveId" clId="{1E08B217-3B3D-4915-BC88-580673504FC5}" dt="2019-11-14T14:34:59.202" v="5365" actId="14100"/>
          <ac:spMkLst>
            <pc:docMk/>
            <pc:sldMk cId="709910013" sldId="362"/>
            <ac:spMk id="23" creationId="{C8E83A1F-75F9-4051-ABEC-7A6A2B7A7CB7}"/>
          </ac:spMkLst>
        </pc:spChg>
        <pc:spChg chg="mod">
          <ac:chgData name="Aaron Smith" userId="f01875a68a4dc16b" providerId="LiveId" clId="{1E08B217-3B3D-4915-BC88-580673504FC5}" dt="2019-11-14T14:35:08.843" v="5369" actId="14100"/>
          <ac:spMkLst>
            <pc:docMk/>
            <pc:sldMk cId="709910013" sldId="362"/>
            <ac:spMk id="24" creationId="{8CDB488B-BD56-416B-97BF-33B4B3A49E4C}"/>
          </ac:spMkLst>
        </pc:spChg>
        <pc:spChg chg="mod topLvl">
          <ac:chgData name="Aaron Smith" userId="f01875a68a4dc16b" providerId="LiveId" clId="{1E08B217-3B3D-4915-BC88-580673504FC5}" dt="2019-11-14T14:35:15.991" v="5371" actId="14100"/>
          <ac:spMkLst>
            <pc:docMk/>
            <pc:sldMk cId="709910013" sldId="362"/>
            <ac:spMk id="25" creationId="{B6E6F924-0D0A-413D-936D-EF5F3BB4AC59}"/>
          </ac:spMkLst>
        </pc:spChg>
        <pc:spChg chg="mod">
          <ac:chgData name="Aaron Smith" userId="f01875a68a4dc16b" providerId="LiveId" clId="{1E08B217-3B3D-4915-BC88-580673504FC5}" dt="2019-11-14T14:40:38.196" v="5522" actId="1076"/>
          <ac:spMkLst>
            <pc:docMk/>
            <pc:sldMk cId="709910013" sldId="362"/>
            <ac:spMk id="26" creationId="{4F60239E-2920-41D6-931D-CE979ED39346}"/>
          </ac:spMkLst>
        </pc:spChg>
        <pc:spChg chg="mod">
          <ac:chgData name="Aaron Smith" userId="f01875a68a4dc16b" providerId="LiveId" clId="{1E08B217-3B3D-4915-BC88-580673504FC5}" dt="2019-11-14T14:32:49.676" v="5337" actId="14100"/>
          <ac:spMkLst>
            <pc:docMk/>
            <pc:sldMk cId="709910013" sldId="362"/>
            <ac:spMk id="27" creationId="{135031D0-C862-461B-9D29-35FBD2E00321}"/>
          </ac:spMkLst>
        </pc:spChg>
        <pc:spChg chg="mod ord">
          <ac:chgData name="Aaron Smith" userId="f01875a68a4dc16b" providerId="LiveId" clId="{1E08B217-3B3D-4915-BC88-580673504FC5}" dt="2019-11-14T14:40:13.171" v="5515" actId="1076"/>
          <ac:spMkLst>
            <pc:docMk/>
            <pc:sldMk cId="709910013" sldId="362"/>
            <ac:spMk id="28" creationId="{4A03F9E0-D1EB-47B3-8A0B-1D785DB2B30A}"/>
          </ac:spMkLst>
        </pc:spChg>
        <pc:spChg chg="mod topLvl">
          <ac:chgData name="Aaron Smith" userId="f01875a68a4dc16b" providerId="LiveId" clId="{1E08B217-3B3D-4915-BC88-580673504FC5}" dt="2019-11-14T14:35:04.026" v="5367" actId="14100"/>
          <ac:spMkLst>
            <pc:docMk/>
            <pc:sldMk cId="709910013" sldId="362"/>
            <ac:spMk id="29" creationId="{67621C2F-13D0-4756-A072-CF1A64B7EE26}"/>
          </ac:spMkLst>
        </pc:spChg>
        <pc:spChg chg="mod topLvl">
          <ac:chgData name="Aaron Smith" userId="f01875a68a4dc16b" providerId="LiveId" clId="{1E08B217-3B3D-4915-BC88-580673504FC5}" dt="2019-11-14T14:34:55.038" v="5363" actId="14100"/>
          <ac:spMkLst>
            <pc:docMk/>
            <pc:sldMk cId="709910013" sldId="362"/>
            <ac:spMk id="30" creationId="{167C885E-4053-4037-BD9F-AF38C5DCDE36}"/>
          </ac:spMkLst>
        </pc:spChg>
        <pc:spChg chg="add del">
          <ac:chgData name="Aaron Smith" userId="f01875a68a4dc16b" providerId="LiveId" clId="{1E08B217-3B3D-4915-BC88-580673504FC5}" dt="2019-11-14T14:38:48.229" v="5439" actId="478"/>
          <ac:spMkLst>
            <pc:docMk/>
            <pc:sldMk cId="709910013" sldId="362"/>
            <ac:spMk id="31" creationId="{32957F06-F585-4D02-9BAE-D8E9DF087880}"/>
          </ac:spMkLst>
        </pc:spChg>
        <pc:spChg chg="mod ord">
          <ac:chgData name="Aaron Smith" userId="f01875a68a4dc16b" providerId="LiveId" clId="{1E08B217-3B3D-4915-BC88-580673504FC5}" dt="2019-11-14T14:40:13.171" v="5515" actId="1076"/>
          <ac:spMkLst>
            <pc:docMk/>
            <pc:sldMk cId="709910013" sldId="362"/>
            <ac:spMk id="32" creationId="{8958863F-5786-4A4D-ADBA-E6CECB32E7DC}"/>
          </ac:spMkLst>
        </pc:spChg>
        <pc:spChg chg="mod">
          <ac:chgData name="Aaron Smith" userId="f01875a68a4dc16b" providerId="LiveId" clId="{1E08B217-3B3D-4915-BC88-580673504FC5}" dt="2019-11-14T14:32:04.387" v="5282" actId="20577"/>
          <ac:spMkLst>
            <pc:docMk/>
            <pc:sldMk cId="709910013" sldId="362"/>
            <ac:spMk id="33" creationId="{9DC2FB91-C571-47CD-A5C3-5FD05C7C476D}"/>
          </ac:spMkLst>
        </pc:spChg>
        <pc:spChg chg="add del">
          <ac:chgData name="Aaron Smith" userId="f01875a68a4dc16b" providerId="LiveId" clId="{1E08B217-3B3D-4915-BC88-580673504FC5}" dt="2019-11-14T14:34:23.715" v="5353"/>
          <ac:spMkLst>
            <pc:docMk/>
            <pc:sldMk cId="709910013" sldId="362"/>
            <ac:spMk id="35" creationId="{9E620B4E-DFE2-4E2F-919C-6BF4023DA8DB}"/>
          </ac:spMkLst>
        </pc:spChg>
        <pc:spChg chg="mod">
          <ac:chgData name="Aaron Smith" userId="f01875a68a4dc16b" providerId="LiveId" clId="{1E08B217-3B3D-4915-BC88-580673504FC5}" dt="2019-11-14T14:35:48.842" v="5377" actId="14100"/>
          <ac:spMkLst>
            <pc:docMk/>
            <pc:sldMk cId="709910013" sldId="362"/>
            <ac:spMk id="36" creationId="{56CB18C1-D120-41B2-88E3-D56CEC990FF3}"/>
          </ac:spMkLst>
        </pc:spChg>
        <pc:spChg chg="add mod">
          <ac:chgData name="Aaron Smith" userId="f01875a68a4dc16b" providerId="LiveId" clId="{1E08B217-3B3D-4915-BC88-580673504FC5}" dt="2019-11-14T14:35:51.247" v="5378" actId="14100"/>
          <ac:spMkLst>
            <pc:docMk/>
            <pc:sldMk cId="709910013" sldId="362"/>
            <ac:spMk id="37" creationId="{561134F6-2A99-4713-8B62-748C0FFA55DC}"/>
          </ac:spMkLst>
        </pc:spChg>
        <pc:spChg chg="add mod">
          <ac:chgData name="Aaron Smith" userId="f01875a68a4dc16b" providerId="LiveId" clId="{1E08B217-3B3D-4915-BC88-580673504FC5}" dt="2019-11-14T14:40:26.205" v="5518" actId="1076"/>
          <ac:spMkLst>
            <pc:docMk/>
            <pc:sldMk cId="709910013" sldId="362"/>
            <ac:spMk id="39" creationId="{1775F789-0021-4885-932B-9D13EBA94E4A}"/>
          </ac:spMkLst>
        </pc:spChg>
        <pc:spChg chg="add mod">
          <ac:chgData name="Aaron Smith" userId="f01875a68a4dc16b" providerId="LiveId" clId="{1E08B217-3B3D-4915-BC88-580673504FC5}" dt="2019-11-14T14:40:26.205" v="5518" actId="1076"/>
          <ac:spMkLst>
            <pc:docMk/>
            <pc:sldMk cId="709910013" sldId="362"/>
            <ac:spMk id="40" creationId="{C77A60D4-A397-451D-B8A9-86FF209C4986}"/>
          </ac:spMkLst>
        </pc:spChg>
        <pc:spChg chg="add del mod">
          <ac:chgData name="Aaron Smith" userId="f01875a68a4dc16b" providerId="LiveId" clId="{1E08B217-3B3D-4915-BC88-580673504FC5}" dt="2019-11-14T14:36:35.255" v="5389" actId="478"/>
          <ac:spMkLst>
            <pc:docMk/>
            <pc:sldMk cId="709910013" sldId="362"/>
            <ac:spMk id="46" creationId="{D40C6FB0-753B-422E-8970-0F1E67B505DE}"/>
          </ac:spMkLst>
        </pc:spChg>
        <pc:spChg chg="add mod">
          <ac:chgData name="Aaron Smith" userId="f01875a68a4dc16b" providerId="LiveId" clId="{1E08B217-3B3D-4915-BC88-580673504FC5}" dt="2019-11-14T14:41:32.372" v="5557" actId="1076"/>
          <ac:spMkLst>
            <pc:docMk/>
            <pc:sldMk cId="709910013" sldId="362"/>
            <ac:spMk id="49" creationId="{A5D64792-F178-48EE-BE70-ECE6F493FDA2}"/>
          </ac:spMkLst>
        </pc:spChg>
        <pc:spChg chg="mod ord">
          <ac:chgData name="Aaron Smith" userId="f01875a68a4dc16b" providerId="LiveId" clId="{1E08B217-3B3D-4915-BC88-580673504FC5}" dt="2019-11-14T14:40:13.171" v="5515" actId="1076"/>
          <ac:spMkLst>
            <pc:docMk/>
            <pc:sldMk cId="709910013" sldId="362"/>
            <ac:spMk id="52" creationId="{18D7A744-EAFA-4347-B436-BEDC9D087F09}"/>
          </ac:spMkLst>
        </pc:spChg>
        <pc:grpChg chg="del mod">
          <ac:chgData name="Aaron Smith" userId="f01875a68a4dc16b" providerId="LiveId" clId="{1E08B217-3B3D-4915-BC88-580673504FC5}" dt="2019-11-14T14:33:50.654" v="5341" actId="165"/>
          <ac:grpSpMkLst>
            <pc:docMk/>
            <pc:sldMk cId="709910013" sldId="362"/>
            <ac:grpSpMk id="3" creationId="{F23AA92E-BF0F-4272-8AB4-31FAF55B8AF2}"/>
          </ac:grpSpMkLst>
        </pc:grpChg>
        <pc:picChg chg="mod">
          <ac:chgData name="Aaron Smith" userId="f01875a68a4dc16b" providerId="LiveId" clId="{1E08B217-3B3D-4915-BC88-580673504FC5}" dt="2019-11-14T14:33:46.296" v="5339" actId="1076"/>
          <ac:picMkLst>
            <pc:docMk/>
            <pc:sldMk cId="709910013" sldId="362"/>
            <ac:picMk id="4" creationId="{39FD7C60-C48E-446A-90E0-470191ED90FF}"/>
          </ac:picMkLst>
        </pc:picChg>
        <pc:cxnChg chg="mod">
          <ac:chgData name="Aaron Smith" userId="f01875a68a4dc16b" providerId="LiveId" clId="{1E08B217-3B3D-4915-BC88-580673504FC5}" dt="2019-11-14T14:41:37.467" v="5559" actId="14100"/>
          <ac:cxnSpMkLst>
            <pc:docMk/>
            <pc:sldMk cId="709910013" sldId="362"/>
            <ac:cxnSpMk id="34" creationId="{3083FBD6-A005-43AB-93A5-EA199C1A3817}"/>
          </ac:cxnSpMkLst>
        </pc:cxnChg>
        <pc:cxnChg chg="del mod">
          <ac:chgData name="Aaron Smith" userId="f01875a68a4dc16b" providerId="LiveId" clId="{1E08B217-3B3D-4915-BC88-580673504FC5}" dt="2019-11-14T14:38:49.868" v="5440" actId="478"/>
          <ac:cxnSpMkLst>
            <pc:docMk/>
            <pc:sldMk cId="709910013" sldId="362"/>
            <ac:cxnSpMk id="38" creationId="{B1439C2E-E13B-4181-9497-A19DCA8051EE}"/>
          </ac:cxnSpMkLst>
        </pc:cxnChg>
        <pc:cxnChg chg="add del mod">
          <ac:chgData name="Aaron Smith" userId="f01875a68a4dc16b" providerId="LiveId" clId="{1E08B217-3B3D-4915-BC88-580673504FC5}" dt="2019-11-14T14:41:51.153" v="5567" actId="478"/>
          <ac:cxnSpMkLst>
            <pc:docMk/>
            <pc:sldMk cId="709910013" sldId="362"/>
            <ac:cxnSpMk id="41" creationId="{F5F55813-D006-45BA-8C94-AC9DDCB54633}"/>
          </ac:cxnSpMkLst>
        </pc:cxnChg>
        <pc:cxnChg chg="add del">
          <ac:chgData name="Aaron Smith" userId="f01875a68a4dc16b" providerId="LiveId" clId="{1E08B217-3B3D-4915-BC88-580673504FC5}" dt="2019-11-14T14:39:17.930" v="5464" actId="478"/>
          <ac:cxnSpMkLst>
            <pc:docMk/>
            <pc:sldMk cId="709910013" sldId="362"/>
            <ac:cxnSpMk id="42" creationId="{1D8F3CC4-29E5-4D47-BAED-3FEEA5B08363}"/>
          </ac:cxnSpMkLst>
        </pc:cxnChg>
        <pc:cxnChg chg="add del mod">
          <ac:chgData name="Aaron Smith" userId="f01875a68a4dc16b" providerId="LiveId" clId="{1E08B217-3B3D-4915-BC88-580673504FC5}" dt="2019-11-14T14:41:49.932" v="5566" actId="478"/>
          <ac:cxnSpMkLst>
            <pc:docMk/>
            <pc:sldMk cId="709910013" sldId="362"/>
            <ac:cxnSpMk id="43" creationId="{7FF10C47-48C5-4FFC-B8CE-4D81A11842C8}"/>
          </ac:cxnSpMkLst>
        </pc:cxnChg>
        <pc:cxnChg chg="add del mod">
          <ac:chgData name="Aaron Smith" userId="f01875a68a4dc16b" providerId="LiveId" clId="{1E08B217-3B3D-4915-BC88-580673504FC5}" dt="2019-11-14T14:36:39.595" v="5391" actId="478"/>
          <ac:cxnSpMkLst>
            <pc:docMk/>
            <pc:sldMk cId="709910013" sldId="362"/>
            <ac:cxnSpMk id="44" creationId="{459087C1-9A80-47A2-BC05-0D879E8A5600}"/>
          </ac:cxnSpMkLst>
        </pc:cxnChg>
        <pc:cxnChg chg="add del mod">
          <ac:chgData name="Aaron Smith" userId="f01875a68a4dc16b" providerId="LiveId" clId="{1E08B217-3B3D-4915-BC88-580673504FC5}" dt="2019-11-14T14:36:36.579" v="5390" actId="478"/>
          <ac:cxnSpMkLst>
            <pc:docMk/>
            <pc:sldMk cId="709910013" sldId="362"/>
            <ac:cxnSpMk id="45" creationId="{0367983A-AFDC-48F9-B412-893F7D06E29A}"/>
          </ac:cxnSpMkLst>
        </pc:cxnChg>
        <pc:cxnChg chg="add del mod">
          <ac:chgData name="Aaron Smith" userId="f01875a68a4dc16b" providerId="LiveId" clId="{1E08B217-3B3D-4915-BC88-580673504FC5}" dt="2019-11-14T14:42:03.121" v="5572" actId="478"/>
          <ac:cxnSpMkLst>
            <pc:docMk/>
            <pc:sldMk cId="709910013" sldId="362"/>
            <ac:cxnSpMk id="47" creationId="{FC5EC29D-135B-47EB-BA6B-2A8DC5618E3C}"/>
          </ac:cxnSpMkLst>
        </pc:cxnChg>
        <pc:cxnChg chg="add del mod">
          <ac:chgData name="Aaron Smith" userId="f01875a68a4dc16b" providerId="LiveId" clId="{1E08B217-3B3D-4915-BC88-580673504FC5}" dt="2019-11-14T14:42:03.121" v="5572" actId="478"/>
          <ac:cxnSpMkLst>
            <pc:docMk/>
            <pc:sldMk cId="709910013" sldId="362"/>
            <ac:cxnSpMk id="48" creationId="{95FBC72C-0D4C-4489-8539-638F1766B911}"/>
          </ac:cxnSpMkLst>
        </pc:cxnChg>
        <pc:cxnChg chg="add mod">
          <ac:chgData name="Aaron Smith" userId="f01875a68a4dc16b" providerId="LiveId" clId="{1E08B217-3B3D-4915-BC88-580673504FC5}" dt="2019-11-14T14:41:43.658" v="5562" actId="14100"/>
          <ac:cxnSpMkLst>
            <pc:docMk/>
            <pc:sldMk cId="709910013" sldId="362"/>
            <ac:cxnSpMk id="50" creationId="{E8175C13-D551-400B-BD7D-76D37E262791}"/>
          </ac:cxnSpMkLst>
        </pc:cxnChg>
        <pc:cxnChg chg="add mod">
          <ac:chgData name="Aaron Smith" userId="f01875a68a4dc16b" providerId="LiveId" clId="{1E08B217-3B3D-4915-BC88-580673504FC5}" dt="2019-11-14T14:41:54.284" v="5568" actId="14100"/>
          <ac:cxnSpMkLst>
            <pc:docMk/>
            <pc:sldMk cId="709910013" sldId="362"/>
            <ac:cxnSpMk id="51" creationId="{3AD48EA8-C935-4632-B1BF-5D7446239136}"/>
          </ac:cxnSpMkLst>
        </pc:cxnChg>
        <pc:cxnChg chg="add del mod">
          <ac:chgData name="Aaron Smith" userId="f01875a68a4dc16b" providerId="LiveId" clId="{1E08B217-3B3D-4915-BC88-580673504FC5}" dt="2019-11-14T14:42:03.121" v="5572" actId="478"/>
          <ac:cxnSpMkLst>
            <pc:docMk/>
            <pc:sldMk cId="709910013" sldId="362"/>
            <ac:cxnSpMk id="53" creationId="{DD070BD0-2DE6-4FF7-AE30-AF3DC7529A32}"/>
          </ac:cxnSpMkLst>
        </pc:cxnChg>
        <pc:cxnChg chg="add mod">
          <ac:chgData name="Aaron Smith" userId="f01875a68a4dc16b" providerId="LiveId" clId="{1E08B217-3B3D-4915-BC88-580673504FC5}" dt="2019-11-14T14:41:59.033" v="5571" actId="14100"/>
          <ac:cxnSpMkLst>
            <pc:docMk/>
            <pc:sldMk cId="709910013" sldId="362"/>
            <ac:cxnSpMk id="54" creationId="{C04A5E3D-0D75-471D-9231-ABC6A510B6FE}"/>
          </ac:cxnSpMkLst>
        </pc:cxnChg>
        <pc:cxnChg chg="add mod">
          <ac:chgData name="Aaron Smith" userId="f01875a68a4dc16b" providerId="LiveId" clId="{1E08B217-3B3D-4915-BC88-580673504FC5}" dt="2019-11-14T14:42:09.560" v="5575" actId="14100"/>
          <ac:cxnSpMkLst>
            <pc:docMk/>
            <pc:sldMk cId="709910013" sldId="362"/>
            <ac:cxnSpMk id="55" creationId="{72C8C79A-BF58-402B-86E0-83EDB775993C}"/>
          </ac:cxnSpMkLst>
        </pc:cxnChg>
        <pc:cxnChg chg="add mod">
          <ac:chgData name="Aaron Smith" userId="f01875a68a4dc16b" providerId="LiveId" clId="{1E08B217-3B3D-4915-BC88-580673504FC5}" dt="2019-11-14T14:42:15.018" v="5578" actId="14100"/>
          <ac:cxnSpMkLst>
            <pc:docMk/>
            <pc:sldMk cId="709910013" sldId="362"/>
            <ac:cxnSpMk id="56" creationId="{918D33A9-5484-49F2-B39E-BECCAD0F8140}"/>
          </ac:cxnSpMkLst>
        </pc:cxnChg>
        <pc:cxnChg chg="add mod">
          <ac:chgData name="Aaron Smith" userId="f01875a68a4dc16b" providerId="LiveId" clId="{1E08B217-3B3D-4915-BC88-580673504FC5}" dt="2019-11-14T14:42:19.508" v="5581" actId="14100"/>
          <ac:cxnSpMkLst>
            <pc:docMk/>
            <pc:sldMk cId="709910013" sldId="362"/>
            <ac:cxnSpMk id="57" creationId="{BE2C4DAC-5974-4BCD-A0AC-DB0C6A84569A}"/>
          </ac:cxnSpMkLst>
        </pc:cxnChg>
      </pc:sldChg>
      <pc:sldChg chg="addSp delSp modSp add modAnim">
        <pc:chgData name="Aaron Smith" userId="f01875a68a4dc16b" providerId="LiveId" clId="{1E08B217-3B3D-4915-BC88-580673504FC5}" dt="2019-11-14T16:41:35.107" v="6368" actId="20577"/>
        <pc:sldMkLst>
          <pc:docMk/>
          <pc:sldMk cId="2091907816" sldId="363"/>
        </pc:sldMkLst>
        <pc:spChg chg="del mod">
          <ac:chgData name="Aaron Smith" userId="f01875a68a4dc16b" providerId="LiveId" clId="{1E08B217-3B3D-4915-BC88-580673504FC5}" dt="2019-11-14T16:25:27.977" v="6091" actId="478"/>
          <ac:spMkLst>
            <pc:docMk/>
            <pc:sldMk cId="2091907816" sldId="363"/>
            <ac:spMk id="3" creationId="{00000000-0000-0000-0000-000000000000}"/>
          </ac:spMkLst>
        </pc:spChg>
        <pc:spChg chg="add del mod">
          <ac:chgData name="Aaron Smith" userId="f01875a68a4dc16b" providerId="LiveId" clId="{1E08B217-3B3D-4915-BC88-580673504FC5}" dt="2019-11-14T16:24:50.611" v="6080" actId="478"/>
          <ac:spMkLst>
            <pc:docMk/>
            <pc:sldMk cId="2091907816" sldId="363"/>
            <ac:spMk id="4" creationId="{F9B198D5-5ADA-4A3E-8082-961C7862C288}"/>
          </ac:spMkLst>
        </pc:spChg>
        <pc:spChg chg="add del mod">
          <ac:chgData name="Aaron Smith" userId="f01875a68a4dc16b" providerId="LiveId" clId="{1E08B217-3B3D-4915-BC88-580673504FC5}" dt="2019-11-14T16:21:07.190" v="6008" actId="478"/>
          <ac:spMkLst>
            <pc:docMk/>
            <pc:sldMk cId="2091907816" sldId="363"/>
            <ac:spMk id="5" creationId="{D6FC7483-7856-41F2-99BE-1289BA23F062}"/>
          </ac:spMkLst>
        </pc:spChg>
        <pc:spChg chg="add mod">
          <ac:chgData name="Aaron Smith" userId="f01875a68a4dc16b" providerId="LiveId" clId="{1E08B217-3B3D-4915-BC88-580673504FC5}" dt="2019-11-14T16:41:35.107" v="6368" actId="20577"/>
          <ac:spMkLst>
            <pc:docMk/>
            <pc:sldMk cId="2091907816" sldId="363"/>
            <ac:spMk id="6" creationId="{C4D8408F-FB9F-495B-99A6-347C42FE9731}"/>
          </ac:spMkLst>
        </pc:spChg>
        <pc:spChg chg="add mod ord topLvl">
          <ac:chgData name="Aaron Smith" userId="f01875a68a4dc16b" providerId="LiveId" clId="{1E08B217-3B3D-4915-BC88-580673504FC5}" dt="2019-11-14T16:40:27.226" v="6333" actId="404"/>
          <ac:spMkLst>
            <pc:docMk/>
            <pc:sldMk cId="2091907816" sldId="363"/>
            <ac:spMk id="7" creationId="{8F4665D3-CC63-475E-AE15-0A2FD3CE9B0A}"/>
          </ac:spMkLst>
        </pc:spChg>
        <pc:spChg chg="add mod">
          <ac:chgData name="Aaron Smith" userId="f01875a68a4dc16b" providerId="LiveId" clId="{1E08B217-3B3D-4915-BC88-580673504FC5}" dt="2019-11-14T16:16:26.683" v="5940" actId="164"/>
          <ac:spMkLst>
            <pc:docMk/>
            <pc:sldMk cId="2091907816" sldId="363"/>
            <ac:spMk id="9" creationId="{16B2715D-5F86-4E4C-AFD8-B24E5D5DC7E2}"/>
          </ac:spMkLst>
        </pc:spChg>
        <pc:spChg chg="add mod">
          <ac:chgData name="Aaron Smith" userId="f01875a68a4dc16b" providerId="LiveId" clId="{1E08B217-3B3D-4915-BC88-580673504FC5}" dt="2019-11-14T16:17:15.340" v="5952" actId="14100"/>
          <ac:spMkLst>
            <pc:docMk/>
            <pc:sldMk cId="2091907816" sldId="363"/>
            <ac:spMk id="12" creationId="{A18F34A0-97F7-422F-9FA4-94CCA71A9FA2}"/>
          </ac:spMkLst>
        </pc:spChg>
        <pc:spChg chg="add mod ord">
          <ac:chgData name="Aaron Smith" userId="f01875a68a4dc16b" providerId="LiveId" clId="{1E08B217-3B3D-4915-BC88-580673504FC5}" dt="2019-11-14T16:17:07.067" v="5949" actId="14100"/>
          <ac:spMkLst>
            <pc:docMk/>
            <pc:sldMk cId="2091907816" sldId="363"/>
            <ac:spMk id="13" creationId="{358F4B4A-ECE3-4A67-9430-E8D885A0C549}"/>
          </ac:spMkLst>
        </pc:spChg>
        <pc:spChg chg="add mod">
          <ac:chgData name="Aaron Smith" userId="f01875a68a4dc16b" providerId="LiveId" clId="{1E08B217-3B3D-4915-BC88-580673504FC5}" dt="2019-11-14T16:22:15.364" v="6033" actId="1076"/>
          <ac:spMkLst>
            <pc:docMk/>
            <pc:sldMk cId="2091907816" sldId="363"/>
            <ac:spMk id="15" creationId="{B4B22E96-969C-49C2-9F41-220799523877}"/>
          </ac:spMkLst>
        </pc:spChg>
        <pc:spChg chg="add del mod">
          <ac:chgData name="Aaron Smith" userId="f01875a68a4dc16b" providerId="LiveId" clId="{1E08B217-3B3D-4915-BC88-580673504FC5}" dt="2019-11-14T16:25:32.518" v="6092" actId="478"/>
          <ac:spMkLst>
            <pc:docMk/>
            <pc:sldMk cId="2091907816" sldId="363"/>
            <ac:spMk id="20" creationId="{0D1BD3E6-9D61-4A2A-87DA-037FAE93E640}"/>
          </ac:spMkLst>
        </pc:spChg>
        <pc:spChg chg="add mod">
          <ac:chgData name="Aaron Smith" userId="f01875a68a4dc16b" providerId="LiveId" clId="{1E08B217-3B3D-4915-BC88-580673504FC5}" dt="2019-11-14T16:40:55.746" v="6346" actId="20577"/>
          <ac:spMkLst>
            <pc:docMk/>
            <pc:sldMk cId="2091907816" sldId="363"/>
            <ac:spMk id="21" creationId="{7DBD1B67-294D-4298-91F6-D1807326CCAD}"/>
          </ac:spMkLst>
        </pc:spChg>
        <pc:spChg chg="add mod">
          <ac:chgData name="Aaron Smith" userId="f01875a68a4dc16b" providerId="LiveId" clId="{1E08B217-3B3D-4915-BC88-580673504FC5}" dt="2019-11-14T16:22:12.667" v="6032" actId="1076"/>
          <ac:spMkLst>
            <pc:docMk/>
            <pc:sldMk cId="2091907816" sldId="363"/>
            <ac:spMk id="22" creationId="{8D63F308-8827-42E7-99C7-A01A7F1C23C4}"/>
          </ac:spMkLst>
        </pc:spChg>
        <pc:grpChg chg="add del mod">
          <ac:chgData name="Aaron Smith" userId="f01875a68a4dc16b" providerId="LiveId" clId="{1E08B217-3B3D-4915-BC88-580673504FC5}" dt="2019-11-14T16:16:33.432" v="5941" actId="165"/>
          <ac:grpSpMkLst>
            <pc:docMk/>
            <pc:sldMk cId="2091907816" sldId="363"/>
            <ac:grpSpMk id="8" creationId="{0935ECEC-668B-486B-B447-B3D2A653EFBE}"/>
          </ac:grpSpMkLst>
        </pc:grpChg>
        <pc:grpChg chg="add mod">
          <ac:chgData name="Aaron Smith" userId="f01875a68a4dc16b" providerId="LiveId" clId="{1E08B217-3B3D-4915-BC88-580673504FC5}" dt="2019-11-14T16:26:00.528" v="6109" actId="1076"/>
          <ac:grpSpMkLst>
            <pc:docMk/>
            <pc:sldMk cId="2091907816" sldId="363"/>
            <ac:grpSpMk id="10" creationId="{53CDCA4D-E62D-4932-80E0-4F366FB00DA0}"/>
          </ac:grpSpMkLst>
        </pc:grpChg>
        <pc:grpChg chg="add mod">
          <ac:chgData name="Aaron Smith" userId="f01875a68a4dc16b" providerId="LiveId" clId="{1E08B217-3B3D-4915-BC88-580673504FC5}" dt="2019-11-14T16:26:00.528" v="6109" actId="1076"/>
          <ac:grpSpMkLst>
            <pc:docMk/>
            <pc:sldMk cId="2091907816" sldId="363"/>
            <ac:grpSpMk id="11" creationId="{24920FF1-4A1A-497B-908A-485A8F9EEE85}"/>
          </ac:grpSpMkLst>
        </pc:grpChg>
        <pc:grpChg chg="add mod">
          <ac:chgData name="Aaron Smith" userId="f01875a68a4dc16b" providerId="LiveId" clId="{1E08B217-3B3D-4915-BC88-580673504FC5}" dt="2019-11-14T16:41:27.765" v="6348" actId="20577"/>
          <ac:grpSpMkLst>
            <pc:docMk/>
            <pc:sldMk cId="2091907816" sldId="363"/>
            <ac:grpSpMk id="14" creationId="{2904C20D-65F3-428B-AD9A-23D19A355F32}"/>
          </ac:grpSpMkLst>
        </pc:grpChg>
        <pc:grpChg chg="add mod">
          <ac:chgData name="Aaron Smith" userId="f01875a68a4dc16b" providerId="LiveId" clId="{1E08B217-3B3D-4915-BC88-580673504FC5}" dt="2019-11-14T16:22:20.861" v="6035" actId="1076"/>
          <ac:grpSpMkLst>
            <pc:docMk/>
            <pc:sldMk cId="2091907816" sldId="363"/>
            <ac:grpSpMk id="16" creationId="{217B4BDD-BDF4-4042-A4B0-E025CC9C7F00}"/>
          </ac:grpSpMkLst>
        </pc:grpChg>
        <pc:grpChg chg="add mod">
          <ac:chgData name="Aaron Smith" userId="f01875a68a4dc16b" providerId="LiveId" clId="{1E08B217-3B3D-4915-BC88-580673504FC5}" dt="2019-11-14T16:22:20.861" v="6035" actId="1076"/>
          <ac:grpSpMkLst>
            <pc:docMk/>
            <pc:sldMk cId="2091907816" sldId="363"/>
            <ac:grpSpMk id="17" creationId="{FCDDBAC3-D8B7-459A-AFC0-09A801659041}"/>
          </ac:grpSpMkLst>
        </pc:grpChg>
        <pc:grpChg chg="add del mod">
          <ac:chgData name="Aaron Smith" userId="f01875a68a4dc16b" providerId="LiveId" clId="{1E08B217-3B3D-4915-BC88-580673504FC5}" dt="2019-11-14T16:24:26.460" v="6073"/>
          <ac:grpSpMkLst>
            <pc:docMk/>
            <pc:sldMk cId="2091907816" sldId="363"/>
            <ac:grpSpMk id="18" creationId="{69CE9166-E64C-459B-B6BF-213A579D6BAF}"/>
          </ac:grpSpMkLst>
        </pc:grpChg>
        <pc:grpChg chg="add mod">
          <ac:chgData name="Aaron Smith" userId="f01875a68a4dc16b" providerId="LiveId" clId="{1E08B217-3B3D-4915-BC88-580673504FC5}" dt="2019-11-14T16:40:47.350" v="6338"/>
          <ac:grpSpMkLst>
            <pc:docMk/>
            <pc:sldMk cId="2091907816" sldId="363"/>
            <ac:grpSpMk id="23" creationId="{4D87B988-D0B5-4F40-B350-652F346E1AC4}"/>
          </ac:grpSpMkLst>
        </pc:grpChg>
        <pc:picChg chg="add mod topLvl">
          <ac:chgData name="Aaron Smith" userId="f01875a68a4dc16b" providerId="LiveId" clId="{1E08B217-3B3D-4915-BC88-580673504FC5}" dt="2019-11-14T16:26:00.528" v="6109" actId="1076"/>
          <ac:picMkLst>
            <pc:docMk/>
            <pc:sldMk cId="2091907816" sldId="363"/>
            <ac:picMk id="1026" creationId="{5BE008F9-0BC7-431C-BADE-822F66D8BBFC}"/>
          </ac:picMkLst>
        </pc:picChg>
        <pc:picChg chg="add del">
          <ac:chgData name="Aaron Smith" userId="f01875a68a4dc16b" providerId="LiveId" clId="{1E08B217-3B3D-4915-BC88-580673504FC5}" dt="2019-11-14T16:14:33.421" v="5900"/>
          <ac:picMkLst>
            <pc:docMk/>
            <pc:sldMk cId="2091907816" sldId="363"/>
            <ac:picMk id="1028" creationId="{F86B7654-FDE7-4A89-80F4-E37798296671}"/>
          </ac:picMkLst>
        </pc:picChg>
        <pc:picChg chg="add mod">
          <ac:chgData name="Aaron Smith" userId="f01875a68a4dc16b" providerId="LiveId" clId="{1E08B217-3B3D-4915-BC88-580673504FC5}" dt="2019-11-14T16:19:31.036" v="5991" actId="164"/>
          <ac:picMkLst>
            <pc:docMk/>
            <pc:sldMk cId="2091907816" sldId="363"/>
            <ac:picMk id="1030" creationId="{13D49D39-7B28-4990-98B0-B2CC50F1FAE1}"/>
          </ac:picMkLst>
        </pc:picChg>
        <pc:picChg chg="add mod">
          <ac:chgData name="Aaron Smith" userId="f01875a68a4dc16b" providerId="LiveId" clId="{1E08B217-3B3D-4915-BC88-580673504FC5}" dt="2019-11-14T16:21:00.474" v="6006" actId="164"/>
          <ac:picMkLst>
            <pc:docMk/>
            <pc:sldMk cId="2091907816" sldId="363"/>
            <ac:picMk id="1032" creationId="{B128373B-C1D6-4D76-AE8C-383E33479148}"/>
          </ac:picMkLst>
        </pc:picChg>
        <pc:picChg chg="add mod">
          <ac:chgData name="Aaron Smith" userId="f01875a68a4dc16b" providerId="LiveId" clId="{1E08B217-3B3D-4915-BC88-580673504FC5}" dt="2019-11-14T16:22:12.667" v="6032" actId="1076"/>
          <ac:picMkLst>
            <pc:docMk/>
            <pc:sldMk cId="2091907816" sldId="363"/>
            <ac:picMk id="1034" creationId="{32973E2D-7049-4BB5-B04A-85EACD9FD294}"/>
          </ac:picMkLst>
        </pc:picChg>
        <pc:picChg chg="add mod">
          <ac:chgData name="Aaron Smith" userId="f01875a68a4dc16b" providerId="LiveId" clId="{1E08B217-3B3D-4915-BC88-580673504FC5}" dt="2019-11-14T16:25:50.597" v="6106" actId="164"/>
          <ac:picMkLst>
            <pc:docMk/>
            <pc:sldMk cId="2091907816" sldId="363"/>
            <ac:picMk id="1036" creationId="{BA95F6EA-13E0-4F25-9CFB-F3860823281E}"/>
          </ac:picMkLst>
        </pc:picChg>
      </pc:sldChg>
      <pc:sldChg chg="add del">
        <pc:chgData name="Aaron Smith" userId="f01875a68a4dc16b" providerId="LiveId" clId="{1E08B217-3B3D-4915-BC88-580673504FC5}" dt="2019-11-14T14:57:39.158" v="5611" actId="2696"/>
        <pc:sldMkLst>
          <pc:docMk/>
          <pc:sldMk cId="4130804739" sldId="363"/>
        </pc:sldMkLst>
      </pc:sldChg>
      <pc:sldChg chg="addSp delSp modSp add ord modAnim">
        <pc:chgData name="Aaron Smith" userId="f01875a68a4dc16b" providerId="LiveId" clId="{1E08B217-3B3D-4915-BC88-580673504FC5}" dt="2019-11-14T16:40:36.420" v="6335" actId="404"/>
        <pc:sldMkLst>
          <pc:docMk/>
          <pc:sldMk cId="2028746026" sldId="364"/>
        </pc:sldMkLst>
        <pc:spChg chg="del mod">
          <ac:chgData name="Aaron Smith" userId="f01875a68a4dc16b" providerId="LiveId" clId="{1E08B217-3B3D-4915-BC88-580673504FC5}" dt="2019-11-14T16:29:32.978" v="6161" actId="478"/>
          <ac:spMkLst>
            <pc:docMk/>
            <pc:sldMk cId="2028746026" sldId="364"/>
            <ac:spMk id="3" creationId="{00000000-0000-0000-0000-000000000000}"/>
          </ac:spMkLst>
        </pc:spChg>
        <pc:spChg chg="mod">
          <ac:chgData name="Aaron Smith" userId="f01875a68a4dc16b" providerId="LiveId" clId="{1E08B217-3B3D-4915-BC88-580673504FC5}" dt="2019-11-14T16:40:36.420" v="6335" actId="404"/>
          <ac:spMkLst>
            <pc:docMk/>
            <pc:sldMk cId="2028746026" sldId="364"/>
            <ac:spMk id="4" creationId="{F9B198D5-5ADA-4A3E-8082-961C7862C288}"/>
          </ac:spMkLst>
        </pc:spChg>
        <pc:spChg chg="add del mod">
          <ac:chgData name="Aaron Smith" userId="f01875a68a4dc16b" providerId="LiveId" clId="{1E08B217-3B3D-4915-BC88-580673504FC5}" dt="2019-11-14T16:29:35.030" v="6162" actId="478"/>
          <ac:spMkLst>
            <pc:docMk/>
            <pc:sldMk cId="2028746026" sldId="364"/>
            <ac:spMk id="20" creationId="{D989E5CF-E5E6-42B6-B428-45B2AB5CCDE4}"/>
          </ac:spMkLst>
        </pc:spChg>
        <pc:spChg chg="add mod">
          <ac:chgData name="Aaron Smith" userId="f01875a68a4dc16b" providerId="LiveId" clId="{1E08B217-3B3D-4915-BC88-580673504FC5}" dt="2019-11-14T16:29:09.402" v="6158" actId="164"/>
          <ac:spMkLst>
            <pc:docMk/>
            <pc:sldMk cId="2028746026" sldId="364"/>
            <ac:spMk id="33" creationId="{CC3D22D2-F1A5-4432-8C0E-7A8DA710102F}"/>
          </ac:spMkLst>
        </pc:spChg>
        <pc:spChg chg="add mod">
          <ac:chgData name="Aaron Smith" userId="f01875a68a4dc16b" providerId="LiveId" clId="{1E08B217-3B3D-4915-BC88-580673504FC5}" dt="2019-11-14T16:29:48.816" v="6179" actId="164"/>
          <ac:spMkLst>
            <pc:docMk/>
            <pc:sldMk cId="2028746026" sldId="364"/>
            <ac:spMk id="38" creationId="{6A2DDE01-A9C8-436C-B86D-68EC6BDE1D23}"/>
          </ac:spMkLst>
        </pc:spChg>
        <pc:spChg chg="add mod">
          <ac:chgData name="Aaron Smith" userId="f01875a68a4dc16b" providerId="LiveId" clId="{1E08B217-3B3D-4915-BC88-580673504FC5}" dt="2019-11-14T16:30:36.046" v="6207" actId="164"/>
          <ac:spMkLst>
            <pc:docMk/>
            <pc:sldMk cId="2028746026" sldId="364"/>
            <ac:spMk id="40" creationId="{50F001E2-20EC-4CC2-955B-32551E6C3A61}"/>
          </ac:spMkLst>
        </pc:spChg>
        <pc:grpChg chg="add mod">
          <ac:chgData name="Aaron Smith" userId="f01875a68a4dc16b" providerId="LiveId" clId="{1E08B217-3B3D-4915-BC88-580673504FC5}" dt="2019-11-14T16:30:04.212" v="6185" actId="1076"/>
          <ac:grpSpMkLst>
            <pc:docMk/>
            <pc:sldMk cId="2028746026" sldId="364"/>
            <ac:grpSpMk id="5" creationId="{B65EC649-BF81-4E0A-AA10-21A2586576FE}"/>
          </ac:grpSpMkLst>
        </pc:grpChg>
        <pc:grpChg chg="add mod">
          <ac:chgData name="Aaron Smith" userId="f01875a68a4dc16b" providerId="LiveId" clId="{1E08B217-3B3D-4915-BC88-580673504FC5}" dt="2019-11-14T16:30:10.588" v="6188" actId="1076"/>
          <ac:grpSpMkLst>
            <pc:docMk/>
            <pc:sldMk cId="2028746026" sldId="364"/>
            <ac:grpSpMk id="8" creationId="{3FBE91CF-E26E-4A45-B2CA-A1EEE3D80BBC}"/>
          </ac:grpSpMkLst>
        </pc:grpChg>
        <pc:grpChg chg="del">
          <ac:chgData name="Aaron Smith" userId="f01875a68a4dc16b" providerId="LiveId" clId="{1E08B217-3B3D-4915-BC88-580673504FC5}" dt="2019-11-14T16:22:56.288" v="6040" actId="478"/>
          <ac:grpSpMkLst>
            <pc:docMk/>
            <pc:sldMk cId="2028746026" sldId="364"/>
            <ac:grpSpMk id="10" creationId="{53CDCA4D-E62D-4932-80E0-4F366FB00DA0}"/>
          </ac:grpSpMkLst>
        </pc:grpChg>
        <pc:grpChg chg="del">
          <ac:chgData name="Aaron Smith" userId="f01875a68a4dc16b" providerId="LiveId" clId="{1E08B217-3B3D-4915-BC88-580673504FC5}" dt="2019-11-14T16:22:56.288" v="6040" actId="478"/>
          <ac:grpSpMkLst>
            <pc:docMk/>
            <pc:sldMk cId="2028746026" sldId="364"/>
            <ac:grpSpMk id="11" creationId="{24920FF1-4A1A-497B-908A-485A8F9EEE85}"/>
          </ac:grpSpMkLst>
        </pc:grpChg>
        <pc:grpChg chg="del">
          <ac:chgData name="Aaron Smith" userId="f01875a68a4dc16b" providerId="LiveId" clId="{1E08B217-3B3D-4915-BC88-580673504FC5}" dt="2019-11-14T16:22:52.794" v="6039" actId="478"/>
          <ac:grpSpMkLst>
            <pc:docMk/>
            <pc:sldMk cId="2028746026" sldId="364"/>
            <ac:grpSpMk id="14" creationId="{2904C20D-65F3-428B-AD9A-23D19A355F32}"/>
          </ac:grpSpMkLst>
        </pc:grpChg>
        <pc:grpChg chg="del">
          <ac:chgData name="Aaron Smith" userId="f01875a68a4dc16b" providerId="LiveId" clId="{1E08B217-3B3D-4915-BC88-580673504FC5}" dt="2019-11-14T16:22:51.457" v="6038" actId="478"/>
          <ac:grpSpMkLst>
            <pc:docMk/>
            <pc:sldMk cId="2028746026" sldId="364"/>
            <ac:grpSpMk id="18" creationId="{69CE9166-E64C-459B-B6BF-213A579D6BAF}"/>
          </ac:grpSpMkLst>
        </pc:grpChg>
        <pc:grpChg chg="add mod">
          <ac:chgData name="Aaron Smith" userId="f01875a68a4dc16b" providerId="LiveId" clId="{1E08B217-3B3D-4915-BC88-580673504FC5}" dt="2019-11-14T16:30:36.046" v="6207" actId="164"/>
          <ac:grpSpMkLst>
            <pc:docMk/>
            <pc:sldMk cId="2028746026" sldId="364"/>
            <ac:grpSpMk id="21" creationId="{B33F7025-9EB0-4B11-A6FB-B964C9901B81}"/>
          </ac:grpSpMkLst>
        </pc:grpChg>
        <pc:grpChg chg="add mod">
          <ac:chgData name="Aaron Smith" userId="f01875a68a4dc16b" providerId="LiveId" clId="{1E08B217-3B3D-4915-BC88-580673504FC5}" dt="2019-11-14T16:30:05.594" v="6186" actId="1076"/>
          <ac:grpSpMkLst>
            <pc:docMk/>
            <pc:sldMk cId="2028746026" sldId="364"/>
            <ac:grpSpMk id="23" creationId="{17A30C9A-8593-4C32-8213-70C9A8CC1184}"/>
          </ac:grpSpMkLst>
        </pc:grpChg>
        <pc:grpChg chg="mod">
          <ac:chgData name="Aaron Smith" userId="f01875a68a4dc16b" providerId="LiveId" clId="{1E08B217-3B3D-4915-BC88-580673504FC5}" dt="2019-11-14T16:30:05.594" v="6186" actId="1076"/>
          <ac:grpSpMkLst>
            <pc:docMk/>
            <pc:sldMk cId="2028746026" sldId="364"/>
            <ac:grpSpMk id="24" creationId="{DC3626EC-1B75-42AB-8A7F-B85AAB0F18B9}"/>
          </ac:grpSpMkLst>
        </pc:grpChg>
        <pc:grpChg chg="mod">
          <ac:chgData name="Aaron Smith" userId="f01875a68a4dc16b" providerId="LiveId" clId="{1E08B217-3B3D-4915-BC88-580673504FC5}" dt="2019-11-14T16:30:05.594" v="6186" actId="1076"/>
          <ac:grpSpMkLst>
            <pc:docMk/>
            <pc:sldMk cId="2028746026" sldId="364"/>
            <ac:grpSpMk id="25" creationId="{1DF70DC4-DCAD-4578-A75C-790F5AEA7145}"/>
          </ac:grpSpMkLst>
        </pc:grpChg>
        <pc:grpChg chg="add mod">
          <ac:chgData name="Aaron Smith" userId="f01875a68a4dc16b" providerId="LiveId" clId="{1E08B217-3B3D-4915-BC88-580673504FC5}" dt="2019-11-14T16:30:36.046" v="6207" actId="164"/>
          <ac:grpSpMkLst>
            <pc:docMk/>
            <pc:sldMk cId="2028746026" sldId="364"/>
            <ac:grpSpMk id="30" creationId="{0D67945A-95A0-4A61-B2FF-9A134A24246F}"/>
          </ac:grpSpMkLst>
        </pc:grpChg>
        <pc:picChg chg="del">
          <ac:chgData name="Aaron Smith" userId="f01875a68a4dc16b" providerId="LiveId" clId="{1E08B217-3B3D-4915-BC88-580673504FC5}" dt="2019-11-14T16:22:56.288" v="6040" actId="478"/>
          <ac:picMkLst>
            <pc:docMk/>
            <pc:sldMk cId="2028746026" sldId="364"/>
            <ac:picMk id="1026" creationId="{5BE008F9-0BC7-431C-BADE-822F66D8BBFC}"/>
          </ac:picMkLst>
        </pc:picChg>
        <pc:picChg chg="add mod">
          <ac:chgData name="Aaron Smith" userId="f01875a68a4dc16b" providerId="LiveId" clId="{1E08B217-3B3D-4915-BC88-580673504FC5}" dt="2019-11-14T16:27:46.241" v="6125" actId="1076"/>
          <ac:picMkLst>
            <pc:docMk/>
            <pc:sldMk cId="2028746026" sldId="364"/>
            <ac:picMk id="2050" creationId="{5D6FF3E4-06DC-4E19-AB6B-A527E94C73F6}"/>
          </ac:picMkLst>
        </pc:picChg>
        <pc:picChg chg="add del mod">
          <ac:chgData name="Aaron Smith" userId="f01875a68a4dc16b" providerId="LiveId" clId="{1E08B217-3B3D-4915-BC88-580673504FC5}" dt="2019-11-14T16:27:58.040" v="6129" actId="478"/>
          <ac:picMkLst>
            <pc:docMk/>
            <pc:sldMk cId="2028746026" sldId="364"/>
            <ac:picMk id="2052" creationId="{F63AD753-FA2E-410B-88AE-22E519EFDF6A}"/>
          </ac:picMkLst>
        </pc:picChg>
        <pc:picChg chg="add mod">
          <ac:chgData name="Aaron Smith" userId="f01875a68a4dc16b" providerId="LiveId" clId="{1E08B217-3B3D-4915-BC88-580673504FC5}" dt="2019-11-14T16:29:09.402" v="6158" actId="164"/>
          <ac:picMkLst>
            <pc:docMk/>
            <pc:sldMk cId="2028746026" sldId="364"/>
            <ac:picMk id="2054" creationId="{7ABA7673-DC12-45F3-AA9F-A49C4A604F71}"/>
          </ac:picMkLst>
        </pc:picChg>
        <pc:picChg chg="add mod">
          <ac:chgData name="Aaron Smith" userId="f01875a68a4dc16b" providerId="LiveId" clId="{1E08B217-3B3D-4915-BC88-580673504FC5}" dt="2019-11-14T16:29:48.816" v="6179" actId="164"/>
          <ac:picMkLst>
            <pc:docMk/>
            <pc:sldMk cId="2028746026" sldId="364"/>
            <ac:picMk id="2056" creationId="{640735F0-7265-4189-A552-8A9A4DC64F9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D6A1B-270E-4E84-8B12-97116BBF970A}" type="doc">
      <dgm:prSet loTypeId="urn:microsoft.com/office/officeart/2005/8/layout/lProcess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058C8D-BAA1-42E4-BED2-A6407B2CC6C9}">
      <dgm:prSet phldrT="[Text]"/>
      <dgm:spPr/>
      <dgm:t>
        <a:bodyPr/>
        <a:lstStyle/>
        <a:p>
          <a:r>
            <a:rPr lang="en-US" b="1" dirty="0"/>
            <a:t>First Half</a:t>
          </a:r>
          <a:r>
            <a:rPr lang="en-US" dirty="0"/>
            <a:t>: Object Oriented Programming</a:t>
          </a:r>
        </a:p>
      </dgm:t>
    </dgm:pt>
    <dgm:pt modelId="{5B9A5DB0-A87F-4ECE-BCE2-CC6BCB81B14B}" type="parTrans" cxnId="{29B9B427-4467-47B5-A4D3-60D3438D17B3}">
      <dgm:prSet/>
      <dgm:spPr/>
      <dgm:t>
        <a:bodyPr/>
        <a:lstStyle/>
        <a:p>
          <a:endParaRPr lang="en-US"/>
        </a:p>
      </dgm:t>
    </dgm:pt>
    <dgm:pt modelId="{98C9D1EA-E819-49A3-822F-F1BE1908D8A2}" type="sibTrans" cxnId="{29B9B427-4467-47B5-A4D3-60D3438D17B3}">
      <dgm:prSet/>
      <dgm:spPr/>
      <dgm:t>
        <a:bodyPr/>
        <a:lstStyle/>
        <a:p>
          <a:endParaRPr lang="en-US"/>
        </a:p>
      </dgm:t>
    </dgm:pt>
    <dgm:pt modelId="{0E1270BC-6CBD-4E21-B082-621F3DB5C518}">
      <dgm:prSet phldrT="[Text]"/>
      <dgm:spPr/>
      <dgm:t>
        <a:bodyPr/>
        <a:lstStyle/>
        <a:p>
          <a:r>
            <a:rPr lang="en-US" b="1" dirty="0"/>
            <a:t>Second Half</a:t>
          </a:r>
          <a:r>
            <a:rPr lang="en-US" dirty="0"/>
            <a:t>: Design Patterns</a:t>
          </a:r>
        </a:p>
      </dgm:t>
    </dgm:pt>
    <dgm:pt modelId="{1B6FE222-1B07-4D9D-867F-07AB27783288}" type="parTrans" cxnId="{A855EACB-D615-4597-850C-F05704B801FD}">
      <dgm:prSet/>
      <dgm:spPr/>
      <dgm:t>
        <a:bodyPr/>
        <a:lstStyle/>
        <a:p>
          <a:endParaRPr lang="en-US"/>
        </a:p>
      </dgm:t>
    </dgm:pt>
    <dgm:pt modelId="{98F3E4C7-29C8-4E66-89CA-8BDD28815562}" type="sibTrans" cxnId="{A855EACB-D615-4597-850C-F05704B801FD}">
      <dgm:prSet/>
      <dgm:spPr/>
      <dgm:t>
        <a:bodyPr/>
        <a:lstStyle/>
        <a:p>
          <a:endParaRPr lang="en-US"/>
        </a:p>
      </dgm:t>
    </dgm:pt>
    <dgm:pt modelId="{46B6ABC8-F0E7-4F34-93DA-0695BBA1B071}">
      <dgm:prSet phldrT="[Text]"/>
      <dgm:spPr/>
      <dgm:t>
        <a:bodyPr/>
        <a:lstStyle/>
        <a:p>
          <a:r>
            <a:rPr lang="en-US" dirty="0" smtClean="0"/>
            <a:t>Interfaces</a:t>
          </a:r>
          <a:endParaRPr lang="en-US" dirty="0"/>
        </a:p>
      </dgm:t>
    </dgm:pt>
    <dgm:pt modelId="{835A73DA-151D-4F8D-9DBC-B4DF0D5C36E8}" type="parTrans" cxnId="{B66D1BF2-EE6D-499A-AD36-9DC0DC60FDB6}">
      <dgm:prSet/>
      <dgm:spPr/>
      <dgm:t>
        <a:bodyPr/>
        <a:lstStyle/>
        <a:p>
          <a:endParaRPr lang="en-US"/>
        </a:p>
      </dgm:t>
    </dgm:pt>
    <dgm:pt modelId="{11A7FF6B-C2B7-4317-8709-3231449E761C}" type="sibTrans" cxnId="{B66D1BF2-EE6D-499A-AD36-9DC0DC60FDB6}">
      <dgm:prSet/>
      <dgm:spPr/>
      <dgm:t>
        <a:bodyPr/>
        <a:lstStyle/>
        <a:p>
          <a:endParaRPr lang="en-US"/>
        </a:p>
      </dgm:t>
    </dgm:pt>
    <dgm:pt modelId="{11E2F6A0-9C76-40A6-A8AF-B490CF25484D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7907BD48-8A45-4DE0-B835-C7B465F42277}" type="parTrans" cxnId="{E9D44738-6DDC-4F44-9B42-3CBAAB746DC2}">
      <dgm:prSet/>
      <dgm:spPr/>
      <dgm:t>
        <a:bodyPr/>
        <a:lstStyle/>
        <a:p>
          <a:endParaRPr lang="en-US"/>
        </a:p>
      </dgm:t>
    </dgm:pt>
    <dgm:pt modelId="{DDA0B58D-8D26-423D-8879-1EEE820CEEF7}" type="sibTrans" cxnId="{E9D44738-6DDC-4F44-9B42-3CBAAB746DC2}">
      <dgm:prSet/>
      <dgm:spPr/>
      <dgm:t>
        <a:bodyPr/>
        <a:lstStyle/>
        <a:p>
          <a:endParaRPr lang="en-US"/>
        </a:p>
      </dgm:t>
    </dgm:pt>
    <dgm:pt modelId="{7704B604-9016-4B67-9415-D6C3F768AF48}">
      <dgm:prSet phldrT="[Text]"/>
      <dgm:spPr/>
      <dgm:t>
        <a:bodyPr/>
        <a:lstStyle/>
        <a:p>
          <a:r>
            <a:rPr lang="en-US" dirty="0"/>
            <a:t>Classes</a:t>
          </a:r>
        </a:p>
      </dgm:t>
    </dgm:pt>
    <dgm:pt modelId="{C1098114-CC01-403F-AB2F-F7AC7FE31BE3}" type="parTrans" cxnId="{7B034DD4-A20F-4130-A7D1-A160798400F5}">
      <dgm:prSet/>
      <dgm:spPr/>
      <dgm:t>
        <a:bodyPr/>
        <a:lstStyle/>
        <a:p>
          <a:endParaRPr lang="en-US"/>
        </a:p>
      </dgm:t>
    </dgm:pt>
    <dgm:pt modelId="{7119659F-C999-496D-B801-E603AB74D47D}" type="sibTrans" cxnId="{7B034DD4-A20F-4130-A7D1-A160798400F5}">
      <dgm:prSet/>
      <dgm:spPr/>
      <dgm:t>
        <a:bodyPr/>
        <a:lstStyle/>
        <a:p>
          <a:endParaRPr lang="en-US"/>
        </a:p>
      </dgm:t>
    </dgm:pt>
    <dgm:pt modelId="{199A3067-DDBF-420A-A25A-1FEC74974691}">
      <dgm:prSet phldrT="[Text]"/>
      <dgm:spPr/>
      <dgm:t>
        <a:bodyPr/>
        <a:lstStyle/>
        <a:p>
          <a:r>
            <a:rPr lang="en-US"/>
            <a:t>Polymorphism</a:t>
          </a:r>
          <a:endParaRPr lang="en-US" dirty="0"/>
        </a:p>
      </dgm:t>
    </dgm:pt>
    <dgm:pt modelId="{B3BFB767-7A55-43FC-ADE0-D9D5D35A1E97}" type="parTrans" cxnId="{9504F851-F4B6-4F64-9CED-20FD478B5431}">
      <dgm:prSet/>
      <dgm:spPr/>
      <dgm:t>
        <a:bodyPr/>
        <a:lstStyle/>
        <a:p>
          <a:endParaRPr lang="en-US"/>
        </a:p>
      </dgm:t>
    </dgm:pt>
    <dgm:pt modelId="{DBB50215-732B-4CB8-9409-0AE403869204}" type="sibTrans" cxnId="{9504F851-F4B6-4F64-9CED-20FD478B5431}">
      <dgm:prSet/>
      <dgm:spPr/>
      <dgm:t>
        <a:bodyPr/>
        <a:lstStyle/>
        <a:p>
          <a:endParaRPr lang="en-US"/>
        </a:p>
      </dgm:t>
    </dgm:pt>
    <dgm:pt modelId="{63F8083D-51E3-42E7-8971-045AB2BD785D}">
      <dgm:prSet phldrT="[Text]"/>
      <dgm:spPr/>
      <dgm:t>
        <a:bodyPr/>
        <a:lstStyle/>
        <a:p>
          <a:r>
            <a:rPr lang="en-US" dirty="0"/>
            <a:t>Iterator</a:t>
          </a:r>
        </a:p>
      </dgm:t>
    </dgm:pt>
    <dgm:pt modelId="{308BDB3C-459F-46E3-A523-E81A662D36A3}" type="parTrans" cxnId="{AE3B758C-5EFB-4611-9DB5-C3E8A0406155}">
      <dgm:prSet/>
      <dgm:spPr/>
      <dgm:t>
        <a:bodyPr/>
        <a:lstStyle/>
        <a:p>
          <a:endParaRPr lang="en-US"/>
        </a:p>
      </dgm:t>
    </dgm:pt>
    <dgm:pt modelId="{786CFD42-288B-4B0E-AB0E-814FF7398ED7}" type="sibTrans" cxnId="{AE3B758C-5EFB-4611-9DB5-C3E8A0406155}">
      <dgm:prSet/>
      <dgm:spPr/>
      <dgm:t>
        <a:bodyPr/>
        <a:lstStyle/>
        <a:p>
          <a:endParaRPr lang="en-US"/>
        </a:p>
      </dgm:t>
    </dgm:pt>
    <dgm:pt modelId="{60965228-847C-4BA1-886A-206AED6FC462}">
      <dgm:prSet phldrT="[Text]"/>
      <dgm:spPr/>
      <dgm:t>
        <a:bodyPr/>
        <a:lstStyle/>
        <a:p>
          <a:r>
            <a:rPr lang="en-US" dirty="0"/>
            <a:t>Factory</a:t>
          </a:r>
        </a:p>
      </dgm:t>
    </dgm:pt>
    <dgm:pt modelId="{1F41F242-2DBD-46E2-96AB-A8683E2C5DD2}" type="parTrans" cxnId="{EF31F4B1-82F9-4E8F-98C1-0F0B679D27F5}">
      <dgm:prSet/>
      <dgm:spPr/>
      <dgm:t>
        <a:bodyPr/>
        <a:lstStyle/>
        <a:p>
          <a:endParaRPr lang="en-US"/>
        </a:p>
      </dgm:t>
    </dgm:pt>
    <dgm:pt modelId="{23D6C709-7FD5-408A-ACCE-B210813FC4DC}" type="sibTrans" cxnId="{EF31F4B1-82F9-4E8F-98C1-0F0B679D27F5}">
      <dgm:prSet/>
      <dgm:spPr/>
      <dgm:t>
        <a:bodyPr/>
        <a:lstStyle/>
        <a:p>
          <a:endParaRPr lang="en-US"/>
        </a:p>
      </dgm:t>
    </dgm:pt>
    <dgm:pt modelId="{A20B758F-8C29-4E97-8C21-6AD8CC2E514F}">
      <dgm:prSet phldrT="[Text]"/>
      <dgm:spPr/>
      <dgm:t>
        <a:bodyPr/>
        <a:lstStyle/>
        <a:p>
          <a:r>
            <a:rPr lang="en-US" dirty="0"/>
            <a:t>Model-View</a:t>
          </a:r>
        </a:p>
      </dgm:t>
    </dgm:pt>
    <dgm:pt modelId="{F00F6C00-9317-4539-8BC9-CE184A3001A5}" type="parTrans" cxnId="{A8487D9B-6221-4A08-A1E5-A25A6DED05D0}">
      <dgm:prSet/>
      <dgm:spPr/>
      <dgm:t>
        <a:bodyPr/>
        <a:lstStyle/>
        <a:p>
          <a:endParaRPr lang="en-US"/>
        </a:p>
      </dgm:t>
    </dgm:pt>
    <dgm:pt modelId="{43F813A8-4E55-4D01-B527-361C26499B75}" type="sibTrans" cxnId="{A8487D9B-6221-4A08-A1E5-A25A6DED05D0}">
      <dgm:prSet/>
      <dgm:spPr/>
      <dgm:t>
        <a:bodyPr/>
        <a:lstStyle/>
        <a:p>
          <a:endParaRPr lang="en-US"/>
        </a:p>
      </dgm:t>
    </dgm:pt>
    <dgm:pt modelId="{09A9DEF6-D2AB-470A-BF1C-2D4A97F27D34}">
      <dgm:prSet phldrT="[Text]"/>
      <dgm:spPr/>
      <dgm:t>
        <a:bodyPr/>
        <a:lstStyle/>
        <a:p>
          <a:r>
            <a:rPr lang="en-US" dirty="0"/>
            <a:t>Observer</a:t>
          </a:r>
        </a:p>
      </dgm:t>
    </dgm:pt>
    <dgm:pt modelId="{44310F1C-8412-4CF2-BEAC-7027D316CCE0}" type="parTrans" cxnId="{AFA72F22-390F-4FB7-BB23-FAF5B21EC0FD}">
      <dgm:prSet/>
      <dgm:spPr/>
      <dgm:t>
        <a:bodyPr/>
        <a:lstStyle/>
        <a:p>
          <a:endParaRPr lang="en-US"/>
        </a:p>
      </dgm:t>
    </dgm:pt>
    <dgm:pt modelId="{E396A95C-A409-4C7D-A74E-80F018509AAA}" type="sibTrans" cxnId="{AFA72F22-390F-4FB7-BB23-FAF5B21EC0FD}">
      <dgm:prSet/>
      <dgm:spPr/>
      <dgm:t>
        <a:bodyPr/>
        <a:lstStyle/>
        <a:p>
          <a:endParaRPr lang="en-US"/>
        </a:p>
      </dgm:t>
    </dgm:pt>
    <dgm:pt modelId="{36C73E6D-A46B-4C11-BD6C-F2EBD1B91FB9}" type="pres">
      <dgm:prSet presAssocID="{7F9D6A1B-270E-4E84-8B12-97116BBF970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EF663-0825-4DCC-8B67-BEEEC00EBF32}" type="pres">
      <dgm:prSet presAssocID="{D6058C8D-BAA1-42E4-BED2-A6407B2CC6C9}" presName="compNode" presStyleCnt="0"/>
      <dgm:spPr/>
    </dgm:pt>
    <dgm:pt modelId="{3A9B211E-4DF2-4FE6-8637-2EBFA8AAA18C}" type="pres">
      <dgm:prSet presAssocID="{D6058C8D-BAA1-42E4-BED2-A6407B2CC6C9}" presName="aNode" presStyleLbl="bgShp" presStyleIdx="0" presStyleCnt="2"/>
      <dgm:spPr/>
      <dgm:t>
        <a:bodyPr/>
        <a:lstStyle/>
        <a:p>
          <a:endParaRPr lang="en-US"/>
        </a:p>
      </dgm:t>
    </dgm:pt>
    <dgm:pt modelId="{AC0D4372-687D-4F46-A91A-AC4E11A758A7}" type="pres">
      <dgm:prSet presAssocID="{D6058C8D-BAA1-42E4-BED2-A6407B2CC6C9}" presName="textNode" presStyleLbl="bgShp" presStyleIdx="0" presStyleCnt="2"/>
      <dgm:spPr/>
      <dgm:t>
        <a:bodyPr/>
        <a:lstStyle/>
        <a:p>
          <a:endParaRPr lang="en-US"/>
        </a:p>
      </dgm:t>
    </dgm:pt>
    <dgm:pt modelId="{6A707E97-20D7-42DC-B196-34B129051D11}" type="pres">
      <dgm:prSet presAssocID="{D6058C8D-BAA1-42E4-BED2-A6407B2CC6C9}" presName="compChildNode" presStyleCnt="0"/>
      <dgm:spPr/>
    </dgm:pt>
    <dgm:pt modelId="{3947CEE1-816B-4F0B-B082-9F04E467BB1A}" type="pres">
      <dgm:prSet presAssocID="{D6058C8D-BAA1-42E4-BED2-A6407B2CC6C9}" presName="theInnerList" presStyleCnt="0"/>
      <dgm:spPr/>
    </dgm:pt>
    <dgm:pt modelId="{7DAA374C-E878-4FB7-BF81-020A1D7913E9}" type="pres">
      <dgm:prSet presAssocID="{46B6ABC8-F0E7-4F34-93DA-0695BBA1B071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7A425-8AE6-4ABB-9CEC-1949D5DD734C}" type="pres">
      <dgm:prSet presAssocID="{46B6ABC8-F0E7-4F34-93DA-0695BBA1B071}" presName="aSpace2" presStyleCnt="0"/>
      <dgm:spPr/>
    </dgm:pt>
    <dgm:pt modelId="{C2890923-4271-455F-8F13-E30BAA7C9E49}" type="pres">
      <dgm:prSet presAssocID="{7704B604-9016-4B67-9415-D6C3F768AF4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A34C4-832A-43A8-A944-3277210F2605}" type="pres">
      <dgm:prSet presAssocID="{7704B604-9016-4B67-9415-D6C3F768AF48}" presName="aSpace2" presStyleCnt="0"/>
      <dgm:spPr/>
    </dgm:pt>
    <dgm:pt modelId="{E1D65461-F6F9-4BCE-A87A-C24BA244B83D}" type="pres">
      <dgm:prSet presAssocID="{199A3067-DDBF-420A-A25A-1FEC74974691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5E6CB-0F22-4ACF-9503-211F584D8321}" type="pres">
      <dgm:prSet presAssocID="{199A3067-DDBF-420A-A25A-1FEC74974691}" presName="aSpace2" presStyleCnt="0"/>
      <dgm:spPr/>
    </dgm:pt>
    <dgm:pt modelId="{B98EAEA7-E8EE-40AB-A4CC-24C1E3C89017}" type="pres">
      <dgm:prSet presAssocID="{11E2F6A0-9C76-40A6-A8AF-B490CF25484D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B6245-6937-4BF6-874C-3373524FAE48}" type="pres">
      <dgm:prSet presAssocID="{D6058C8D-BAA1-42E4-BED2-A6407B2CC6C9}" presName="aSpace" presStyleCnt="0"/>
      <dgm:spPr/>
    </dgm:pt>
    <dgm:pt modelId="{9783B43A-DDFA-4AA8-8A10-F9666083CD9A}" type="pres">
      <dgm:prSet presAssocID="{0E1270BC-6CBD-4E21-B082-621F3DB5C518}" presName="compNode" presStyleCnt="0"/>
      <dgm:spPr/>
    </dgm:pt>
    <dgm:pt modelId="{070AE8EF-BA11-4060-9769-604CCFD5CCAB}" type="pres">
      <dgm:prSet presAssocID="{0E1270BC-6CBD-4E21-B082-621F3DB5C518}" presName="aNode" presStyleLbl="bgShp" presStyleIdx="1" presStyleCnt="2"/>
      <dgm:spPr/>
      <dgm:t>
        <a:bodyPr/>
        <a:lstStyle/>
        <a:p>
          <a:endParaRPr lang="en-US"/>
        </a:p>
      </dgm:t>
    </dgm:pt>
    <dgm:pt modelId="{FFAD9726-11A6-4530-8254-2C7F8D91B7CE}" type="pres">
      <dgm:prSet presAssocID="{0E1270BC-6CBD-4E21-B082-621F3DB5C518}" presName="textNode" presStyleLbl="bgShp" presStyleIdx="1" presStyleCnt="2"/>
      <dgm:spPr/>
      <dgm:t>
        <a:bodyPr/>
        <a:lstStyle/>
        <a:p>
          <a:endParaRPr lang="en-US"/>
        </a:p>
      </dgm:t>
    </dgm:pt>
    <dgm:pt modelId="{DD6F7671-688F-4366-8C13-E9F7AC4C2C0E}" type="pres">
      <dgm:prSet presAssocID="{0E1270BC-6CBD-4E21-B082-621F3DB5C518}" presName="compChildNode" presStyleCnt="0"/>
      <dgm:spPr/>
    </dgm:pt>
    <dgm:pt modelId="{3994C369-A2E7-4C70-9C7C-2E782959D10D}" type="pres">
      <dgm:prSet presAssocID="{0E1270BC-6CBD-4E21-B082-621F3DB5C518}" presName="theInnerList" presStyleCnt="0"/>
      <dgm:spPr/>
    </dgm:pt>
    <dgm:pt modelId="{3B938288-B5FA-465A-B64B-413279D914A3}" type="pres">
      <dgm:prSet presAssocID="{63F8083D-51E3-42E7-8971-045AB2BD785D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F9BEA-0C16-42EC-8121-79705705F79C}" type="pres">
      <dgm:prSet presAssocID="{63F8083D-51E3-42E7-8971-045AB2BD785D}" presName="aSpace2" presStyleCnt="0"/>
      <dgm:spPr/>
    </dgm:pt>
    <dgm:pt modelId="{C1DF6286-5000-42F2-8773-6AED32D762D0}" type="pres">
      <dgm:prSet presAssocID="{60965228-847C-4BA1-886A-206AED6FC46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E6994-31EC-4D9E-902C-97009C4D454F}" type="pres">
      <dgm:prSet presAssocID="{60965228-847C-4BA1-886A-206AED6FC462}" presName="aSpace2" presStyleCnt="0"/>
      <dgm:spPr/>
    </dgm:pt>
    <dgm:pt modelId="{6EEF0BB1-7414-4C68-9622-71FE007DAED1}" type="pres">
      <dgm:prSet presAssocID="{09A9DEF6-D2AB-470A-BF1C-2D4A97F27D34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32F1C-E65B-4F72-A640-9AEA4AD1911B}" type="pres">
      <dgm:prSet presAssocID="{09A9DEF6-D2AB-470A-BF1C-2D4A97F27D34}" presName="aSpace2" presStyleCnt="0"/>
      <dgm:spPr/>
    </dgm:pt>
    <dgm:pt modelId="{A21F9C6A-F0D7-4F8B-95F4-B877F0CCF804}" type="pres">
      <dgm:prSet presAssocID="{A20B758F-8C29-4E97-8C21-6AD8CC2E514F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40559-5C21-466A-B514-60119A831ECA}" type="presOf" srcId="{09A9DEF6-D2AB-470A-BF1C-2D4A97F27D34}" destId="{6EEF0BB1-7414-4C68-9622-71FE007DAED1}" srcOrd="0" destOrd="0" presId="urn:microsoft.com/office/officeart/2005/8/layout/lProcess2"/>
    <dgm:cxn modelId="{9504F851-F4B6-4F64-9CED-20FD478B5431}" srcId="{D6058C8D-BAA1-42E4-BED2-A6407B2CC6C9}" destId="{199A3067-DDBF-420A-A25A-1FEC74974691}" srcOrd="2" destOrd="0" parTransId="{B3BFB767-7A55-43FC-ADE0-D9D5D35A1E97}" sibTransId="{DBB50215-732B-4CB8-9409-0AE403869204}"/>
    <dgm:cxn modelId="{F092E4F7-D986-4E19-9532-32AFA15FC218}" type="presOf" srcId="{199A3067-DDBF-420A-A25A-1FEC74974691}" destId="{E1D65461-F6F9-4BCE-A87A-C24BA244B83D}" srcOrd="0" destOrd="0" presId="urn:microsoft.com/office/officeart/2005/8/layout/lProcess2"/>
    <dgm:cxn modelId="{E63B372A-C93E-444E-9C2F-3D80B3AEDD7E}" type="presOf" srcId="{0E1270BC-6CBD-4E21-B082-621F3DB5C518}" destId="{070AE8EF-BA11-4060-9769-604CCFD5CCAB}" srcOrd="0" destOrd="0" presId="urn:microsoft.com/office/officeart/2005/8/layout/lProcess2"/>
    <dgm:cxn modelId="{29B9B427-4467-47B5-A4D3-60D3438D17B3}" srcId="{7F9D6A1B-270E-4E84-8B12-97116BBF970A}" destId="{D6058C8D-BAA1-42E4-BED2-A6407B2CC6C9}" srcOrd="0" destOrd="0" parTransId="{5B9A5DB0-A87F-4ECE-BCE2-CC6BCB81B14B}" sibTransId="{98C9D1EA-E819-49A3-822F-F1BE1908D8A2}"/>
    <dgm:cxn modelId="{A8487D9B-6221-4A08-A1E5-A25A6DED05D0}" srcId="{0E1270BC-6CBD-4E21-B082-621F3DB5C518}" destId="{A20B758F-8C29-4E97-8C21-6AD8CC2E514F}" srcOrd="3" destOrd="0" parTransId="{F00F6C00-9317-4539-8BC9-CE184A3001A5}" sibTransId="{43F813A8-4E55-4D01-B527-361C26499B75}"/>
    <dgm:cxn modelId="{A4DAB884-E2A8-4C7F-98AB-594C2BD6A404}" type="presOf" srcId="{11E2F6A0-9C76-40A6-A8AF-B490CF25484D}" destId="{B98EAEA7-E8EE-40AB-A4CC-24C1E3C89017}" srcOrd="0" destOrd="0" presId="urn:microsoft.com/office/officeart/2005/8/layout/lProcess2"/>
    <dgm:cxn modelId="{3CF571D5-0F42-42FA-904D-17929655DBB1}" type="presOf" srcId="{D6058C8D-BAA1-42E4-BED2-A6407B2CC6C9}" destId="{AC0D4372-687D-4F46-A91A-AC4E11A758A7}" srcOrd="1" destOrd="0" presId="urn:microsoft.com/office/officeart/2005/8/layout/lProcess2"/>
    <dgm:cxn modelId="{E9D44738-6DDC-4F44-9B42-3CBAAB746DC2}" srcId="{D6058C8D-BAA1-42E4-BED2-A6407B2CC6C9}" destId="{11E2F6A0-9C76-40A6-A8AF-B490CF25484D}" srcOrd="3" destOrd="0" parTransId="{7907BD48-8A45-4DE0-B835-C7B465F42277}" sibTransId="{DDA0B58D-8D26-423D-8879-1EEE820CEEF7}"/>
    <dgm:cxn modelId="{683D4EF4-8FE5-40E6-8460-60BCA1C8E33C}" type="presOf" srcId="{60965228-847C-4BA1-886A-206AED6FC462}" destId="{C1DF6286-5000-42F2-8773-6AED32D762D0}" srcOrd="0" destOrd="0" presId="urn:microsoft.com/office/officeart/2005/8/layout/lProcess2"/>
    <dgm:cxn modelId="{A855EACB-D615-4597-850C-F05704B801FD}" srcId="{7F9D6A1B-270E-4E84-8B12-97116BBF970A}" destId="{0E1270BC-6CBD-4E21-B082-621F3DB5C518}" srcOrd="1" destOrd="0" parTransId="{1B6FE222-1B07-4D9D-867F-07AB27783288}" sibTransId="{98F3E4C7-29C8-4E66-89CA-8BDD28815562}"/>
    <dgm:cxn modelId="{76B4AF25-931F-42D3-AC25-DE86CF1D3A82}" type="presOf" srcId="{63F8083D-51E3-42E7-8971-045AB2BD785D}" destId="{3B938288-B5FA-465A-B64B-413279D914A3}" srcOrd="0" destOrd="0" presId="urn:microsoft.com/office/officeart/2005/8/layout/lProcess2"/>
    <dgm:cxn modelId="{EF198C5D-F297-417E-A3DE-0B09A9A86B6D}" type="presOf" srcId="{A20B758F-8C29-4E97-8C21-6AD8CC2E514F}" destId="{A21F9C6A-F0D7-4F8B-95F4-B877F0CCF804}" srcOrd="0" destOrd="0" presId="urn:microsoft.com/office/officeart/2005/8/layout/lProcess2"/>
    <dgm:cxn modelId="{7C00184A-864B-40F4-B7B0-1A04794ABB95}" type="presOf" srcId="{46B6ABC8-F0E7-4F34-93DA-0695BBA1B071}" destId="{7DAA374C-E878-4FB7-BF81-020A1D7913E9}" srcOrd="0" destOrd="0" presId="urn:microsoft.com/office/officeart/2005/8/layout/lProcess2"/>
    <dgm:cxn modelId="{AFA72F22-390F-4FB7-BB23-FAF5B21EC0FD}" srcId="{0E1270BC-6CBD-4E21-B082-621F3DB5C518}" destId="{09A9DEF6-D2AB-470A-BF1C-2D4A97F27D34}" srcOrd="2" destOrd="0" parTransId="{44310F1C-8412-4CF2-BEAC-7027D316CCE0}" sibTransId="{E396A95C-A409-4C7D-A74E-80F018509AAA}"/>
    <dgm:cxn modelId="{66DEFE77-3C45-447B-9645-5DD65893F349}" type="presOf" srcId="{D6058C8D-BAA1-42E4-BED2-A6407B2CC6C9}" destId="{3A9B211E-4DF2-4FE6-8637-2EBFA8AAA18C}" srcOrd="0" destOrd="0" presId="urn:microsoft.com/office/officeart/2005/8/layout/lProcess2"/>
    <dgm:cxn modelId="{B66D1BF2-EE6D-499A-AD36-9DC0DC60FDB6}" srcId="{D6058C8D-BAA1-42E4-BED2-A6407B2CC6C9}" destId="{46B6ABC8-F0E7-4F34-93DA-0695BBA1B071}" srcOrd="0" destOrd="0" parTransId="{835A73DA-151D-4F8D-9DBC-B4DF0D5C36E8}" sibTransId="{11A7FF6B-C2B7-4317-8709-3231449E761C}"/>
    <dgm:cxn modelId="{AACD2D64-7044-4900-A859-6483DF49BBC3}" type="presOf" srcId="{7704B604-9016-4B67-9415-D6C3F768AF48}" destId="{C2890923-4271-455F-8F13-E30BAA7C9E49}" srcOrd="0" destOrd="0" presId="urn:microsoft.com/office/officeart/2005/8/layout/lProcess2"/>
    <dgm:cxn modelId="{2A346842-AAB8-4317-B654-AA413F8BC16E}" type="presOf" srcId="{7F9D6A1B-270E-4E84-8B12-97116BBF970A}" destId="{36C73E6D-A46B-4C11-BD6C-F2EBD1B91FB9}" srcOrd="0" destOrd="0" presId="urn:microsoft.com/office/officeart/2005/8/layout/lProcess2"/>
    <dgm:cxn modelId="{7B034DD4-A20F-4130-A7D1-A160798400F5}" srcId="{D6058C8D-BAA1-42E4-BED2-A6407B2CC6C9}" destId="{7704B604-9016-4B67-9415-D6C3F768AF48}" srcOrd="1" destOrd="0" parTransId="{C1098114-CC01-403F-AB2F-F7AC7FE31BE3}" sibTransId="{7119659F-C999-496D-B801-E603AB74D47D}"/>
    <dgm:cxn modelId="{EF31F4B1-82F9-4E8F-98C1-0F0B679D27F5}" srcId="{0E1270BC-6CBD-4E21-B082-621F3DB5C518}" destId="{60965228-847C-4BA1-886A-206AED6FC462}" srcOrd="1" destOrd="0" parTransId="{1F41F242-2DBD-46E2-96AB-A8683E2C5DD2}" sibTransId="{23D6C709-7FD5-408A-ACCE-B210813FC4DC}"/>
    <dgm:cxn modelId="{AE3B758C-5EFB-4611-9DB5-C3E8A0406155}" srcId="{0E1270BC-6CBD-4E21-B082-621F3DB5C518}" destId="{63F8083D-51E3-42E7-8971-045AB2BD785D}" srcOrd="0" destOrd="0" parTransId="{308BDB3C-459F-46E3-A523-E81A662D36A3}" sibTransId="{786CFD42-288B-4B0E-AB0E-814FF7398ED7}"/>
    <dgm:cxn modelId="{EF6904FC-E984-419A-A15F-20B6E8BEAD6F}" type="presOf" srcId="{0E1270BC-6CBD-4E21-B082-621F3DB5C518}" destId="{FFAD9726-11A6-4530-8254-2C7F8D91B7CE}" srcOrd="1" destOrd="0" presId="urn:microsoft.com/office/officeart/2005/8/layout/lProcess2"/>
    <dgm:cxn modelId="{7EC155D7-C619-4EF1-A8DD-85CDB9989864}" type="presParOf" srcId="{36C73E6D-A46B-4C11-BD6C-F2EBD1B91FB9}" destId="{04EEF663-0825-4DCC-8B67-BEEEC00EBF32}" srcOrd="0" destOrd="0" presId="urn:microsoft.com/office/officeart/2005/8/layout/lProcess2"/>
    <dgm:cxn modelId="{787572ED-27A4-4087-8534-AFCC8010B70C}" type="presParOf" srcId="{04EEF663-0825-4DCC-8B67-BEEEC00EBF32}" destId="{3A9B211E-4DF2-4FE6-8637-2EBFA8AAA18C}" srcOrd="0" destOrd="0" presId="urn:microsoft.com/office/officeart/2005/8/layout/lProcess2"/>
    <dgm:cxn modelId="{4089C673-AF57-499E-9E0B-A874992F4D69}" type="presParOf" srcId="{04EEF663-0825-4DCC-8B67-BEEEC00EBF32}" destId="{AC0D4372-687D-4F46-A91A-AC4E11A758A7}" srcOrd="1" destOrd="0" presId="urn:microsoft.com/office/officeart/2005/8/layout/lProcess2"/>
    <dgm:cxn modelId="{5336EE8D-721C-46DA-8A3A-D5575D25F691}" type="presParOf" srcId="{04EEF663-0825-4DCC-8B67-BEEEC00EBF32}" destId="{6A707E97-20D7-42DC-B196-34B129051D11}" srcOrd="2" destOrd="0" presId="urn:microsoft.com/office/officeart/2005/8/layout/lProcess2"/>
    <dgm:cxn modelId="{73F804B0-3527-43CA-AC85-E088772D2E43}" type="presParOf" srcId="{6A707E97-20D7-42DC-B196-34B129051D11}" destId="{3947CEE1-816B-4F0B-B082-9F04E467BB1A}" srcOrd="0" destOrd="0" presId="urn:microsoft.com/office/officeart/2005/8/layout/lProcess2"/>
    <dgm:cxn modelId="{9C8C26DD-0467-4A75-8E5E-69268FA215BE}" type="presParOf" srcId="{3947CEE1-816B-4F0B-B082-9F04E467BB1A}" destId="{7DAA374C-E878-4FB7-BF81-020A1D7913E9}" srcOrd="0" destOrd="0" presId="urn:microsoft.com/office/officeart/2005/8/layout/lProcess2"/>
    <dgm:cxn modelId="{821836BE-9B2B-4B14-A95B-A424FABF9FBA}" type="presParOf" srcId="{3947CEE1-816B-4F0B-B082-9F04E467BB1A}" destId="{E757A425-8AE6-4ABB-9CEC-1949D5DD734C}" srcOrd="1" destOrd="0" presId="urn:microsoft.com/office/officeart/2005/8/layout/lProcess2"/>
    <dgm:cxn modelId="{57CB28C7-C4B0-40F0-AFB1-7DFB26AF40CF}" type="presParOf" srcId="{3947CEE1-816B-4F0B-B082-9F04E467BB1A}" destId="{C2890923-4271-455F-8F13-E30BAA7C9E49}" srcOrd="2" destOrd="0" presId="urn:microsoft.com/office/officeart/2005/8/layout/lProcess2"/>
    <dgm:cxn modelId="{DC6812A0-CDE3-4CF6-8BB3-811EA9C8153F}" type="presParOf" srcId="{3947CEE1-816B-4F0B-B082-9F04E467BB1A}" destId="{58DA34C4-832A-43A8-A944-3277210F2605}" srcOrd="3" destOrd="0" presId="urn:microsoft.com/office/officeart/2005/8/layout/lProcess2"/>
    <dgm:cxn modelId="{AC2C5924-3EB6-49B2-A0E5-FE3DD99A8F0D}" type="presParOf" srcId="{3947CEE1-816B-4F0B-B082-9F04E467BB1A}" destId="{E1D65461-F6F9-4BCE-A87A-C24BA244B83D}" srcOrd="4" destOrd="0" presId="urn:microsoft.com/office/officeart/2005/8/layout/lProcess2"/>
    <dgm:cxn modelId="{D57C58C5-3790-4D11-A2A5-DA41F86342A7}" type="presParOf" srcId="{3947CEE1-816B-4F0B-B082-9F04E467BB1A}" destId="{1A95E6CB-0F22-4ACF-9503-211F584D8321}" srcOrd="5" destOrd="0" presId="urn:microsoft.com/office/officeart/2005/8/layout/lProcess2"/>
    <dgm:cxn modelId="{7EE2DC1D-2597-4AE6-9EE8-3C5DA2A85518}" type="presParOf" srcId="{3947CEE1-816B-4F0B-B082-9F04E467BB1A}" destId="{B98EAEA7-E8EE-40AB-A4CC-24C1E3C89017}" srcOrd="6" destOrd="0" presId="urn:microsoft.com/office/officeart/2005/8/layout/lProcess2"/>
    <dgm:cxn modelId="{B3D001BB-D06B-4185-9E29-667E4883EA3A}" type="presParOf" srcId="{36C73E6D-A46B-4C11-BD6C-F2EBD1B91FB9}" destId="{D76B6245-6937-4BF6-874C-3373524FAE48}" srcOrd="1" destOrd="0" presId="urn:microsoft.com/office/officeart/2005/8/layout/lProcess2"/>
    <dgm:cxn modelId="{6B52ED73-ED1E-4444-8E83-78875928A97E}" type="presParOf" srcId="{36C73E6D-A46B-4C11-BD6C-F2EBD1B91FB9}" destId="{9783B43A-DDFA-4AA8-8A10-F9666083CD9A}" srcOrd="2" destOrd="0" presId="urn:microsoft.com/office/officeart/2005/8/layout/lProcess2"/>
    <dgm:cxn modelId="{1BFF220E-1884-4EFC-AB60-F748925E3E19}" type="presParOf" srcId="{9783B43A-DDFA-4AA8-8A10-F9666083CD9A}" destId="{070AE8EF-BA11-4060-9769-604CCFD5CCAB}" srcOrd="0" destOrd="0" presId="urn:microsoft.com/office/officeart/2005/8/layout/lProcess2"/>
    <dgm:cxn modelId="{B4AF28FD-EC90-4274-B804-1B5F7A73AA8F}" type="presParOf" srcId="{9783B43A-DDFA-4AA8-8A10-F9666083CD9A}" destId="{FFAD9726-11A6-4530-8254-2C7F8D91B7CE}" srcOrd="1" destOrd="0" presId="urn:microsoft.com/office/officeart/2005/8/layout/lProcess2"/>
    <dgm:cxn modelId="{ED2F2876-7B89-4CA8-A632-568A6B8DCA80}" type="presParOf" srcId="{9783B43A-DDFA-4AA8-8A10-F9666083CD9A}" destId="{DD6F7671-688F-4366-8C13-E9F7AC4C2C0E}" srcOrd="2" destOrd="0" presId="urn:microsoft.com/office/officeart/2005/8/layout/lProcess2"/>
    <dgm:cxn modelId="{30D3188F-46CB-4554-89E8-974FE837A3D2}" type="presParOf" srcId="{DD6F7671-688F-4366-8C13-E9F7AC4C2C0E}" destId="{3994C369-A2E7-4C70-9C7C-2E782959D10D}" srcOrd="0" destOrd="0" presId="urn:microsoft.com/office/officeart/2005/8/layout/lProcess2"/>
    <dgm:cxn modelId="{CDC8ACDB-1209-4E9E-A19B-0E1D6B5AE112}" type="presParOf" srcId="{3994C369-A2E7-4C70-9C7C-2E782959D10D}" destId="{3B938288-B5FA-465A-B64B-413279D914A3}" srcOrd="0" destOrd="0" presId="urn:microsoft.com/office/officeart/2005/8/layout/lProcess2"/>
    <dgm:cxn modelId="{E3ED9188-084C-4FC7-B51C-AA36D5234122}" type="presParOf" srcId="{3994C369-A2E7-4C70-9C7C-2E782959D10D}" destId="{EBDF9BEA-0C16-42EC-8121-79705705F79C}" srcOrd="1" destOrd="0" presId="urn:microsoft.com/office/officeart/2005/8/layout/lProcess2"/>
    <dgm:cxn modelId="{21D7DCBC-90C6-47EF-A4D2-88C34DC19C4F}" type="presParOf" srcId="{3994C369-A2E7-4C70-9C7C-2E782959D10D}" destId="{C1DF6286-5000-42F2-8773-6AED32D762D0}" srcOrd="2" destOrd="0" presId="urn:microsoft.com/office/officeart/2005/8/layout/lProcess2"/>
    <dgm:cxn modelId="{0F8B9D37-897E-437B-8F14-B9C724A07437}" type="presParOf" srcId="{3994C369-A2E7-4C70-9C7C-2E782959D10D}" destId="{AAFE6994-31EC-4D9E-902C-97009C4D454F}" srcOrd="3" destOrd="0" presId="urn:microsoft.com/office/officeart/2005/8/layout/lProcess2"/>
    <dgm:cxn modelId="{68AE89CE-8E0E-456F-BE0D-C2FC8D3C73AC}" type="presParOf" srcId="{3994C369-A2E7-4C70-9C7C-2E782959D10D}" destId="{6EEF0BB1-7414-4C68-9622-71FE007DAED1}" srcOrd="4" destOrd="0" presId="urn:microsoft.com/office/officeart/2005/8/layout/lProcess2"/>
    <dgm:cxn modelId="{AAB5FF1C-7F9E-494D-A462-B2D6ACA0C79A}" type="presParOf" srcId="{3994C369-A2E7-4C70-9C7C-2E782959D10D}" destId="{EF532F1C-E65B-4F72-A640-9AEA4AD1911B}" srcOrd="5" destOrd="0" presId="urn:microsoft.com/office/officeart/2005/8/layout/lProcess2"/>
    <dgm:cxn modelId="{86E5AF94-B44D-450C-B367-FDCABEA072C4}" type="presParOf" srcId="{3994C369-A2E7-4C70-9C7C-2E782959D10D}" destId="{A21F9C6A-F0D7-4F8B-95F4-B877F0CCF80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7E99D-DF30-4D35-A936-EB587F35CD72}" type="doc">
      <dgm:prSet loTypeId="urn:microsoft.com/office/officeart/2005/8/layout/defaul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3B0C3BA-9B61-43DD-A610-534DEC6DCE09}">
      <dgm:prSet phldrT="[Text]"/>
      <dgm:spPr/>
      <dgm:t>
        <a:bodyPr/>
        <a:lstStyle/>
        <a:p>
          <a:r>
            <a:rPr lang="en-US" dirty="0"/>
            <a:t>Iterator</a:t>
          </a:r>
        </a:p>
      </dgm:t>
    </dgm:pt>
    <dgm:pt modelId="{C93EC69F-601D-43D1-A5D2-AB3AA6F3C7C6}" type="parTrans" cxnId="{1AD1B20B-4BE8-43A2-9C61-A0D8D4E2923F}">
      <dgm:prSet/>
      <dgm:spPr/>
      <dgm:t>
        <a:bodyPr/>
        <a:lstStyle/>
        <a:p>
          <a:endParaRPr lang="en-US"/>
        </a:p>
      </dgm:t>
    </dgm:pt>
    <dgm:pt modelId="{434654E1-B008-4344-A106-C1427F40F33D}" type="sibTrans" cxnId="{1AD1B20B-4BE8-43A2-9C61-A0D8D4E2923F}">
      <dgm:prSet/>
      <dgm:spPr/>
      <dgm:t>
        <a:bodyPr/>
        <a:lstStyle/>
        <a:p>
          <a:endParaRPr lang="en-US"/>
        </a:p>
      </dgm:t>
    </dgm:pt>
    <dgm:pt modelId="{F5D8B06F-BF09-4CE8-A378-37F5C5AF5059}">
      <dgm:prSet phldrT="[Text]"/>
      <dgm:spPr/>
      <dgm:t>
        <a:bodyPr/>
        <a:lstStyle/>
        <a:p>
          <a:r>
            <a:rPr lang="en-US" dirty="0"/>
            <a:t>Model-View</a:t>
          </a:r>
        </a:p>
      </dgm:t>
    </dgm:pt>
    <dgm:pt modelId="{1E8FF88C-E594-4004-B442-CD7F1866896C}" type="parTrans" cxnId="{C3B4B75D-6342-409A-8B68-AA1A4DF13A87}">
      <dgm:prSet/>
      <dgm:spPr/>
      <dgm:t>
        <a:bodyPr/>
        <a:lstStyle/>
        <a:p>
          <a:endParaRPr lang="en-US"/>
        </a:p>
      </dgm:t>
    </dgm:pt>
    <dgm:pt modelId="{99BDFD86-06AA-4157-B5EE-BE93EF357763}" type="sibTrans" cxnId="{C3B4B75D-6342-409A-8B68-AA1A4DF13A87}">
      <dgm:prSet/>
      <dgm:spPr/>
      <dgm:t>
        <a:bodyPr/>
        <a:lstStyle/>
        <a:p>
          <a:endParaRPr lang="en-US"/>
        </a:p>
      </dgm:t>
    </dgm:pt>
    <dgm:pt modelId="{502221DF-DB50-4CA7-AEB7-7502C2BFBD27}">
      <dgm:prSet phldrT="[Text]"/>
      <dgm:spPr/>
      <dgm:t>
        <a:bodyPr/>
        <a:lstStyle/>
        <a:p>
          <a:r>
            <a:rPr lang="en-US" dirty="0"/>
            <a:t>Factory</a:t>
          </a:r>
        </a:p>
      </dgm:t>
    </dgm:pt>
    <dgm:pt modelId="{3C85F6CD-CDC4-44C8-9B5C-19ECEBDDDBB4}" type="parTrans" cxnId="{6D15F45F-3D34-4032-AB19-743544A05CEF}">
      <dgm:prSet/>
      <dgm:spPr/>
      <dgm:t>
        <a:bodyPr/>
        <a:lstStyle/>
        <a:p>
          <a:endParaRPr lang="en-US"/>
        </a:p>
      </dgm:t>
    </dgm:pt>
    <dgm:pt modelId="{2389E791-C8C3-4013-9BE0-DCEAA1AA1913}" type="sibTrans" cxnId="{6D15F45F-3D34-4032-AB19-743544A05CEF}">
      <dgm:prSet/>
      <dgm:spPr/>
      <dgm:t>
        <a:bodyPr/>
        <a:lstStyle/>
        <a:p>
          <a:endParaRPr lang="en-US"/>
        </a:p>
      </dgm:t>
    </dgm:pt>
    <dgm:pt modelId="{36CF5E7F-E82F-470A-93DD-0F7FD909E553}">
      <dgm:prSet phldrT="[Text]"/>
      <dgm:spPr/>
      <dgm:t>
        <a:bodyPr/>
        <a:lstStyle/>
        <a:p>
          <a:r>
            <a:rPr lang="en-US" dirty="0"/>
            <a:t>Decorator</a:t>
          </a:r>
        </a:p>
      </dgm:t>
    </dgm:pt>
    <dgm:pt modelId="{51DEDEFB-AC6A-452C-A7C8-7687A030101C}" type="parTrans" cxnId="{23C9986B-2143-4D2D-9342-C1E96B604358}">
      <dgm:prSet/>
      <dgm:spPr/>
      <dgm:t>
        <a:bodyPr/>
        <a:lstStyle/>
        <a:p>
          <a:endParaRPr lang="en-US"/>
        </a:p>
      </dgm:t>
    </dgm:pt>
    <dgm:pt modelId="{1E2BBA7A-902A-4D9C-B4E5-6F110003D934}" type="sibTrans" cxnId="{23C9986B-2143-4D2D-9342-C1E96B604358}">
      <dgm:prSet/>
      <dgm:spPr/>
      <dgm:t>
        <a:bodyPr/>
        <a:lstStyle/>
        <a:p>
          <a:endParaRPr lang="en-US"/>
        </a:p>
      </dgm:t>
    </dgm:pt>
    <dgm:pt modelId="{E700FECE-733E-4401-969F-7835509DA25F}">
      <dgm:prSet phldrT="[Text]"/>
      <dgm:spPr/>
      <dgm:t>
        <a:bodyPr/>
        <a:lstStyle/>
        <a:p>
          <a:r>
            <a:rPr lang="en-US" dirty="0"/>
            <a:t>Singleton</a:t>
          </a:r>
        </a:p>
      </dgm:t>
    </dgm:pt>
    <dgm:pt modelId="{A16EB35A-EDFB-44AC-8E70-657C8643CACA}" type="parTrans" cxnId="{B1963620-6672-4059-9F77-80F40CE496E7}">
      <dgm:prSet/>
      <dgm:spPr/>
      <dgm:t>
        <a:bodyPr/>
        <a:lstStyle/>
        <a:p>
          <a:endParaRPr lang="en-US"/>
        </a:p>
      </dgm:t>
    </dgm:pt>
    <dgm:pt modelId="{506AC281-99AB-4D42-A9AA-F5AF0ED76A4C}" type="sibTrans" cxnId="{B1963620-6672-4059-9F77-80F40CE496E7}">
      <dgm:prSet/>
      <dgm:spPr/>
      <dgm:t>
        <a:bodyPr/>
        <a:lstStyle/>
        <a:p>
          <a:endParaRPr lang="en-US"/>
        </a:p>
      </dgm:t>
    </dgm:pt>
    <dgm:pt modelId="{DCC74E13-056D-47A1-B45A-253AD2521D3B}">
      <dgm:prSet phldrT="[Text]"/>
      <dgm:spPr/>
      <dgm:t>
        <a:bodyPr/>
        <a:lstStyle/>
        <a:p>
          <a:r>
            <a:rPr lang="en-US" dirty="0"/>
            <a:t>And more…</a:t>
          </a:r>
        </a:p>
      </dgm:t>
    </dgm:pt>
    <dgm:pt modelId="{24869C6B-4D4F-4AED-900C-078868ABE9BB}" type="parTrans" cxnId="{E17A4E14-3E6F-4CC8-9863-C732D7923776}">
      <dgm:prSet/>
      <dgm:spPr/>
      <dgm:t>
        <a:bodyPr/>
        <a:lstStyle/>
        <a:p>
          <a:endParaRPr lang="en-US"/>
        </a:p>
      </dgm:t>
    </dgm:pt>
    <dgm:pt modelId="{B8230757-1CFF-4972-99C7-093714D03077}" type="sibTrans" cxnId="{E17A4E14-3E6F-4CC8-9863-C732D7923776}">
      <dgm:prSet/>
      <dgm:spPr/>
      <dgm:t>
        <a:bodyPr/>
        <a:lstStyle/>
        <a:p>
          <a:endParaRPr lang="en-US"/>
        </a:p>
      </dgm:t>
    </dgm:pt>
    <dgm:pt modelId="{E25A484B-671A-4A48-8AA5-FF815A79BF3E}">
      <dgm:prSet phldrT="[Text]"/>
      <dgm:spPr/>
      <dgm:t>
        <a:bodyPr/>
        <a:lstStyle/>
        <a:p>
          <a:r>
            <a:rPr lang="en-US" dirty="0"/>
            <a:t>Model-View-Controller</a:t>
          </a:r>
        </a:p>
      </dgm:t>
    </dgm:pt>
    <dgm:pt modelId="{26058C30-026E-4A40-AE2D-F3956B37CD98}" type="parTrans" cxnId="{67C9E506-8432-44F0-A5BD-687EA959357E}">
      <dgm:prSet/>
      <dgm:spPr/>
      <dgm:t>
        <a:bodyPr/>
        <a:lstStyle/>
        <a:p>
          <a:endParaRPr lang="en-US"/>
        </a:p>
      </dgm:t>
    </dgm:pt>
    <dgm:pt modelId="{0A66E2D9-A3AF-4748-80F9-8F1B7316140A}" type="sibTrans" cxnId="{67C9E506-8432-44F0-A5BD-687EA959357E}">
      <dgm:prSet/>
      <dgm:spPr/>
      <dgm:t>
        <a:bodyPr/>
        <a:lstStyle/>
        <a:p>
          <a:endParaRPr lang="en-US"/>
        </a:p>
      </dgm:t>
    </dgm:pt>
    <dgm:pt modelId="{E9E06EEC-57DB-43DD-8357-6A1661DD115C}">
      <dgm:prSet phldrT="[Text]"/>
      <dgm:spPr/>
      <dgm:t>
        <a:bodyPr/>
        <a:lstStyle/>
        <a:p>
          <a:r>
            <a:rPr lang="en-US" dirty="0"/>
            <a:t>Observer / Observable</a:t>
          </a:r>
        </a:p>
      </dgm:t>
    </dgm:pt>
    <dgm:pt modelId="{65DEB216-5A9A-45A0-9EDF-2545793303EC}" type="parTrans" cxnId="{95F3AD42-1C83-468E-A6BE-1667470571DE}">
      <dgm:prSet/>
      <dgm:spPr/>
      <dgm:t>
        <a:bodyPr/>
        <a:lstStyle/>
        <a:p>
          <a:endParaRPr lang="en-US"/>
        </a:p>
      </dgm:t>
    </dgm:pt>
    <dgm:pt modelId="{CDA28BE9-EB81-445B-B9DA-DEE1455B2784}" type="sibTrans" cxnId="{95F3AD42-1C83-468E-A6BE-1667470571DE}">
      <dgm:prSet/>
      <dgm:spPr/>
      <dgm:t>
        <a:bodyPr/>
        <a:lstStyle/>
        <a:p>
          <a:endParaRPr lang="en-US"/>
        </a:p>
      </dgm:t>
    </dgm:pt>
    <dgm:pt modelId="{279E93D9-95BC-44E4-9523-35A7FD849984}" type="pres">
      <dgm:prSet presAssocID="{D477E99D-DF30-4D35-A936-EB587F35CD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5B3B5F-9319-4FA2-B222-3B2F849D65C5}" type="pres">
      <dgm:prSet presAssocID="{13B0C3BA-9B61-43DD-A610-534DEC6DCE0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C0000-996A-4FFD-A868-B63BC246341B}" type="pres">
      <dgm:prSet presAssocID="{434654E1-B008-4344-A106-C1427F40F33D}" presName="sibTrans" presStyleCnt="0"/>
      <dgm:spPr/>
    </dgm:pt>
    <dgm:pt modelId="{13E82F98-AD6A-460D-9452-B553693BD6F0}" type="pres">
      <dgm:prSet presAssocID="{502221DF-DB50-4CA7-AEB7-7502C2BFBD2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64BF7-46C2-4CFC-B059-2851CA8F607A}" type="pres">
      <dgm:prSet presAssocID="{2389E791-C8C3-4013-9BE0-DCEAA1AA1913}" presName="sibTrans" presStyleCnt="0"/>
      <dgm:spPr/>
    </dgm:pt>
    <dgm:pt modelId="{3EE377DB-791C-4ECA-B9D8-713EC9D26109}" type="pres">
      <dgm:prSet presAssocID="{E9E06EEC-57DB-43DD-8357-6A1661DD115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A0813-3955-4D93-BFEC-3152BF2BAB32}" type="pres">
      <dgm:prSet presAssocID="{CDA28BE9-EB81-445B-B9DA-DEE1455B2784}" presName="sibTrans" presStyleCnt="0"/>
      <dgm:spPr/>
    </dgm:pt>
    <dgm:pt modelId="{F3C42496-0A7F-41C3-B8CB-E34B58289CF2}" type="pres">
      <dgm:prSet presAssocID="{F5D8B06F-BF09-4CE8-A378-37F5C5AF5059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C9254-6D07-47EF-A5B2-890F8D298B2C}" type="pres">
      <dgm:prSet presAssocID="{99BDFD86-06AA-4157-B5EE-BE93EF357763}" presName="sibTrans" presStyleCnt="0"/>
      <dgm:spPr/>
    </dgm:pt>
    <dgm:pt modelId="{C2B13492-A580-4BDF-9780-90DD066FECCD}" type="pres">
      <dgm:prSet presAssocID="{E25A484B-671A-4A48-8AA5-FF815A79BF3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D56D0-5E58-4126-BA58-B65207B817BE}" type="pres">
      <dgm:prSet presAssocID="{0A66E2D9-A3AF-4748-80F9-8F1B7316140A}" presName="sibTrans" presStyleCnt="0"/>
      <dgm:spPr/>
    </dgm:pt>
    <dgm:pt modelId="{F5908A8C-3A1E-4041-AB7B-3DAE16741E6A}" type="pres">
      <dgm:prSet presAssocID="{36CF5E7F-E82F-470A-93DD-0F7FD909E55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5998D-3425-4066-BCD2-8C77EFC0764E}" type="pres">
      <dgm:prSet presAssocID="{1E2BBA7A-902A-4D9C-B4E5-6F110003D934}" presName="sibTrans" presStyleCnt="0"/>
      <dgm:spPr/>
    </dgm:pt>
    <dgm:pt modelId="{95B7B5D6-1550-4328-9908-ACE5C09AFFF8}" type="pres">
      <dgm:prSet presAssocID="{E700FECE-733E-4401-969F-7835509DA25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28244-CF9B-4496-A84E-1B18659E4E98}" type="pres">
      <dgm:prSet presAssocID="{506AC281-99AB-4D42-A9AA-F5AF0ED76A4C}" presName="sibTrans" presStyleCnt="0"/>
      <dgm:spPr/>
    </dgm:pt>
    <dgm:pt modelId="{EC4ADA03-4893-480A-BB88-245AE1E2B8BF}" type="pres">
      <dgm:prSet presAssocID="{DCC74E13-056D-47A1-B45A-253AD2521D3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9E506-8432-44F0-A5BD-687EA959357E}" srcId="{D477E99D-DF30-4D35-A936-EB587F35CD72}" destId="{E25A484B-671A-4A48-8AA5-FF815A79BF3E}" srcOrd="4" destOrd="0" parTransId="{26058C30-026E-4A40-AE2D-F3956B37CD98}" sibTransId="{0A66E2D9-A3AF-4748-80F9-8F1B7316140A}"/>
    <dgm:cxn modelId="{F8631CE5-74FB-4199-8700-2AD2EEE27ECC}" type="presOf" srcId="{E9E06EEC-57DB-43DD-8357-6A1661DD115C}" destId="{3EE377DB-791C-4ECA-B9D8-713EC9D26109}" srcOrd="0" destOrd="0" presId="urn:microsoft.com/office/officeart/2005/8/layout/default"/>
    <dgm:cxn modelId="{C3B4B75D-6342-409A-8B68-AA1A4DF13A87}" srcId="{D477E99D-DF30-4D35-A936-EB587F35CD72}" destId="{F5D8B06F-BF09-4CE8-A378-37F5C5AF5059}" srcOrd="3" destOrd="0" parTransId="{1E8FF88C-E594-4004-B442-CD7F1866896C}" sibTransId="{99BDFD86-06AA-4157-B5EE-BE93EF357763}"/>
    <dgm:cxn modelId="{FDC9A55E-DEF0-40A6-9244-01767EFEA90B}" type="presOf" srcId="{F5D8B06F-BF09-4CE8-A378-37F5C5AF5059}" destId="{F3C42496-0A7F-41C3-B8CB-E34B58289CF2}" srcOrd="0" destOrd="0" presId="urn:microsoft.com/office/officeart/2005/8/layout/default"/>
    <dgm:cxn modelId="{B1963620-6672-4059-9F77-80F40CE496E7}" srcId="{D477E99D-DF30-4D35-A936-EB587F35CD72}" destId="{E700FECE-733E-4401-969F-7835509DA25F}" srcOrd="6" destOrd="0" parTransId="{A16EB35A-EDFB-44AC-8E70-657C8643CACA}" sibTransId="{506AC281-99AB-4D42-A9AA-F5AF0ED76A4C}"/>
    <dgm:cxn modelId="{E17A4E14-3E6F-4CC8-9863-C732D7923776}" srcId="{D477E99D-DF30-4D35-A936-EB587F35CD72}" destId="{DCC74E13-056D-47A1-B45A-253AD2521D3B}" srcOrd="7" destOrd="0" parTransId="{24869C6B-4D4F-4AED-900C-078868ABE9BB}" sibTransId="{B8230757-1CFF-4972-99C7-093714D03077}"/>
    <dgm:cxn modelId="{72104BC4-F4F2-4A90-B329-02634A45DDE3}" type="presOf" srcId="{E700FECE-733E-4401-969F-7835509DA25F}" destId="{95B7B5D6-1550-4328-9908-ACE5C09AFFF8}" srcOrd="0" destOrd="0" presId="urn:microsoft.com/office/officeart/2005/8/layout/default"/>
    <dgm:cxn modelId="{DC2EFC4B-1721-4169-9C5C-E4294572E75B}" type="presOf" srcId="{DCC74E13-056D-47A1-B45A-253AD2521D3B}" destId="{EC4ADA03-4893-480A-BB88-245AE1E2B8BF}" srcOrd="0" destOrd="0" presId="urn:microsoft.com/office/officeart/2005/8/layout/default"/>
    <dgm:cxn modelId="{95F3AD42-1C83-468E-A6BE-1667470571DE}" srcId="{D477E99D-DF30-4D35-A936-EB587F35CD72}" destId="{E9E06EEC-57DB-43DD-8357-6A1661DD115C}" srcOrd="2" destOrd="0" parTransId="{65DEB216-5A9A-45A0-9EDF-2545793303EC}" sibTransId="{CDA28BE9-EB81-445B-B9DA-DEE1455B2784}"/>
    <dgm:cxn modelId="{6D15F45F-3D34-4032-AB19-743544A05CEF}" srcId="{D477E99D-DF30-4D35-A936-EB587F35CD72}" destId="{502221DF-DB50-4CA7-AEB7-7502C2BFBD27}" srcOrd="1" destOrd="0" parTransId="{3C85F6CD-CDC4-44C8-9B5C-19ECEBDDDBB4}" sibTransId="{2389E791-C8C3-4013-9BE0-DCEAA1AA1913}"/>
    <dgm:cxn modelId="{6B1E31D5-1BF2-4CC4-BCDD-B84766441DF1}" type="presOf" srcId="{D477E99D-DF30-4D35-A936-EB587F35CD72}" destId="{279E93D9-95BC-44E4-9523-35A7FD849984}" srcOrd="0" destOrd="0" presId="urn:microsoft.com/office/officeart/2005/8/layout/default"/>
    <dgm:cxn modelId="{1AD1B20B-4BE8-43A2-9C61-A0D8D4E2923F}" srcId="{D477E99D-DF30-4D35-A936-EB587F35CD72}" destId="{13B0C3BA-9B61-43DD-A610-534DEC6DCE09}" srcOrd="0" destOrd="0" parTransId="{C93EC69F-601D-43D1-A5D2-AB3AA6F3C7C6}" sibTransId="{434654E1-B008-4344-A106-C1427F40F33D}"/>
    <dgm:cxn modelId="{23C9986B-2143-4D2D-9342-C1E96B604358}" srcId="{D477E99D-DF30-4D35-A936-EB587F35CD72}" destId="{36CF5E7F-E82F-470A-93DD-0F7FD909E553}" srcOrd="5" destOrd="0" parTransId="{51DEDEFB-AC6A-452C-A7C8-7687A030101C}" sibTransId="{1E2BBA7A-902A-4D9C-B4E5-6F110003D934}"/>
    <dgm:cxn modelId="{901C0228-6A9E-4299-83D4-B8FF95BD438E}" type="presOf" srcId="{13B0C3BA-9B61-43DD-A610-534DEC6DCE09}" destId="{DA5B3B5F-9319-4FA2-B222-3B2F849D65C5}" srcOrd="0" destOrd="0" presId="urn:microsoft.com/office/officeart/2005/8/layout/default"/>
    <dgm:cxn modelId="{44453977-EB23-45BF-8AA2-D7349B994565}" type="presOf" srcId="{E25A484B-671A-4A48-8AA5-FF815A79BF3E}" destId="{C2B13492-A580-4BDF-9780-90DD066FECCD}" srcOrd="0" destOrd="0" presId="urn:microsoft.com/office/officeart/2005/8/layout/default"/>
    <dgm:cxn modelId="{A75C191A-86E0-42C4-94C9-431BEF601341}" type="presOf" srcId="{502221DF-DB50-4CA7-AEB7-7502C2BFBD27}" destId="{13E82F98-AD6A-460D-9452-B553693BD6F0}" srcOrd="0" destOrd="0" presId="urn:microsoft.com/office/officeart/2005/8/layout/default"/>
    <dgm:cxn modelId="{1AFA3F69-FE7B-4368-B1B6-036290C170F5}" type="presOf" srcId="{36CF5E7F-E82F-470A-93DD-0F7FD909E553}" destId="{F5908A8C-3A1E-4041-AB7B-3DAE16741E6A}" srcOrd="0" destOrd="0" presId="urn:microsoft.com/office/officeart/2005/8/layout/default"/>
    <dgm:cxn modelId="{46FB35C9-87E8-4670-89A7-CA330588BF29}" type="presParOf" srcId="{279E93D9-95BC-44E4-9523-35A7FD849984}" destId="{DA5B3B5F-9319-4FA2-B222-3B2F849D65C5}" srcOrd="0" destOrd="0" presId="urn:microsoft.com/office/officeart/2005/8/layout/default"/>
    <dgm:cxn modelId="{59577117-46E9-4E5A-97B4-A7AA047DDE22}" type="presParOf" srcId="{279E93D9-95BC-44E4-9523-35A7FD849984}" destId="{1B3C0000-996A-4FFD-A868-B63BC246341B}" srcOrd="1" destOrd="0" presId="urn:microsoft.com/office/officeart/2005/8/layout/default"/>
    <dgm:cxn modelId="{AFCF56FA-4E56-4F7E-993A-FB045A000EE9}" type="presParOf" srcId="{279E93D9-95BC-44E4-9523-35A7FD849984}" destId="{13E82F98-AD6A-460D-9452-B553693BD6F0}" srcOrd="2" destOrd="0" presId="urn:microsoft.com/office/officeart/2005/8/layout/default"/>
    <dgm:cxn modelId="{B6E1BCF2-89B1-4B05-B87E-88149174CBC7}" type="presParOf" srcId="{279E93D9-95BC-44E4-9523-35A7FD849984}" destId="{39564BF7-46C2-4CFC-B059-2851CA8F607A}" srcOrd="3" destOrd="0" presId="urn:microsoft.com/office/officeart/2005/8/layout/default"/>
    <dgm:cxn modelId="{C99F7170-91E8-47A8-8FC9-7BD896333E01}" type="presParOf" srcId="{279E93D9-95BC-44E4-9523-35A7FD849984}" destId="{3EE377DB-791C-4ECA-B9D8-713EC9D26109}" srcOrd="4" destOrd="0" presId="urn:microsoft.com/office/officeart/2005/8/layout/default"/>
    <dgm:cxn modelId="{DB46B66D-CF91-4209-B167-CCEBD15944DA}" type="presParOf" srcId="{279E93D9-95BC-44E4-9523-35A7FD849984}" destId="{9EEA0813-3955-4D93-BFEC-3152BF2BAB32}" srcOrd="5" destOrd="0" presId="urn:microsoft.com/office/officeart/2005/8/layout/default"/>
    <dgm:cxn modelId="{D080246F-FB23-481D-B29E-61E240759A09}" type="presParOf" srcId="{279E93D9-95BC-44E4-9523-35A7FD849984}" destId="{F3C42496-0A7F-41C3-B8CB-E34B58289CF2}" srcOrd="6" destOrd="0" presId="urn:microsoft.com/office/officeart/2005/8/layout/default"/>
    <dgm:cxn modelId="{C272C6CD-6F53-4085-B313-751C9EE0A9A4}" type="presParOf" srcId="{279E93D9-95BC-44E4-9523-35A7FD849984}" destId="{3EBC9254-6D07-47EF-A5B2-890F8D298B2C}" srcOrd="7" destOrd="0" presId="urn:microsoft.com/office/officeart/2005/8/layout/default"/>
    <dgm:cxn modelId="{B22E44EF-FF83-45C9-B189-F6A1F8C4038F}" type="presParOf" srcId="{279E93D9-95BC-44E4-9523-35A7FD849984}" destId="{C2B13492-A580-4BDF-9780-90DD066FECCD}" srcOrd="8" destOrd="0" presId="urn:microsoft.com/office/officeart/2005/8/layout/default"/>
    <dgm:cxn modelId="{B3FDC223-82AB-4675-8AAC-EDB87A528AD6}" type="presParOf" srcId="{279E93D9-95BC-44E4-9523-35A7FD849984}" destId="{80FD56D0-5E58-4126-BA58-B65207B817BE}" srcOrd="9" destOrd="0" presId="urn:microsoft.com/office/officeart/2005/8/layout/default"/>
    <dgm:cxn modelId="{7EA03FA3-95EB-41F7-89A9-8F6B404E1353}" type="presParOf" srcId="{279E93D9-95BC-44E4-9523-35A7FD849984}" destId="{F5908A8C-3A1E-4041-AB7B-3DAE16741E6A}" srcOrd="10" destOrd="0" presId="urn:microsoft.com/office/officeart/2005/8/layout/default"/>
    <dgm:cxn modelId="{6C97EFA2-8C61-4803-AF81-52D9B14EA6BB}" type="presParOf" srcId="{279E93D9-95BC-44E4-9523-35A7FD849984}" destId="{3B35998D-3425-4066-BCD2-8C77EFC0764E}" srcOrd="11" destOrd="0" presId="urn:microsoft.com/office/officeart/2005/8/layout/default"/>
    <dgm:cxn modelId="{D8EE42B8-1052-4E9D-95D2-B02A7A878BCB}" type="presParOf" srcId="{279E93D9-95BC-44E4-9523-35A7FD849984}" destId="{95B7B5D6-1550-4328-9908-ACE5C09AFFF8}" srcOrd="12" destOrd="0" presId="urn:microsoft.com/office/officeart/2005/8/layout/default"/>
    <dgm:cxn modelId="{1C8EA485-A3DC-43FD-9C85-0902C7578077}" type="presParOf" srcId="{279E93D9-95BC-44E4-9523-35A7FD849984}" destId="{3FF28244-CF9B-4496-A84E-1B18659E4E98}" srcOrd="13" destOrd="0" presId="urn:microsoft.com/office/officeart/2005/8/layout/default"/>
    <dgm:cxn modelId="{82E2F6CE-6255-4536-B8FD-1F7406E21A99}" type="presParOf" srcId="{279E93D9-95BC-44E4-9523-35A7FD849984}" destId="{EC4ADA03-4893-480A-BB88-245AE1E2B8B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B211E-4DF2-4FE6-8637-2EBFA8AAA18C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/>
            <a:t>First Half</a:t>
          </a:r>
          <a:r>
            <a:rPr lang="en-US" sz="3600" kern="1200" dirty="0"/>
            <a:t>: Object Oriented Programming</a:t>
          </a:r>
        </a:p>
      </dsp:txBody>
      <dsp:txXfrm>
        <a:off x="5262" y="0"/>
        <a:ext cx="5062686" cy="1305401"/>
      </dsp:txXfrm>
    </dsp:sp>
    <dsp:sp modelId="{7DAA374C-E878-4FB7-BF81-020A1D7913E9}">
      <dsp:nvSpPr>
        <dsp:cNvPr id="0" name=""/>
        <dsp:cNvSpPr/>
      </dsp:nvSpPr>
      <dsp:spPr>
        <a:xfrm>
          <a:off x="511531" y="130550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Interfaces</a:t>
          </a:r>
          <a:endParaRPr lang="en-US" sz="3300" kern="1200" dirty="0"/>
        </a:p>
      </dsp:txBody>
      <dsp:txXfrm>
        <a:off x="530097" y="1324073"/>
        <a:ext cx="4013017" cy="596765"/>
      </dsp:txXfrm>
    </dsp:sp>
    <dsp:sp modelId="{C2890923-4271-455F-8F13-E30BAA7C9E49}">
      <dsp:nvSpPr>
        <dsp:cNvPr id="0" name=""/>
        <dsp:cNvSpPr/>
      </dsp:nvSpPr>
      <dsp:spPr>
        <a:xfrm>
          <a:off x="511531" y="203692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Classes</a:t>
          </a:r>
        </a:p>
      </dsp:txBody>
      <dsp:txXfrm>
        <a:off x="530097" y="2055493"/>
        <a:ext cx="4013017" cy="596765"/>
      </dsp:txXfrm>
    </dsp:sp>
    <dsp:sp modelId="{E1D65461-F6F9-4BCE-A87A-C24BA244B83D}">
      <dsp:nvSpPr>
        <dsp:cNvPr id="0" name=""/>
        <dsp:cNvSpPr/>
      </dsp:nvSpPr>
      <dsp:spPr>
        <a:xfrm>
          <a:off x="511531" y="276834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Polymorphism</a:t>
          </a:r>
          <a:endParaRPr lang="en-US" sz="3300" kern="1200" dirty="0"/>
        </a:p>
      </dsp:txBody>
      <dsp:txXfrm>
        <a:off x="530097" y="2786913"/>
        <a:ext cx="4013017" cy="596765"/>
      </dsp:txXfrm>
    </dsp:sp>
    <dsp:sp modelId="{B98EAEA7-E8EE-40AB-A4CC-24C1E3C89017}">
      <dsp:nvSpPr>
        <dsp:cNvPr id="0" name=""/>
        <dsp:cNvSpPr/>
      </dsp:nvSpPr>
      <dsp:spPr>
        <a:xfrm>
          <a:off x="511531" y="349976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Inheritance</a:t>
          </a:r>
        </a:p>
      </dsp:txBody>
      <dsp:txXfrm>
        <a:off x="530097" y="3518333"/>
        <a:ext cx="4013017" cy="596765"/>
      </dsp:txXfrm>
    </dsp:sp>
    <dsp:sp modelId="{070AE8EF-BA11-4060-9769-604CCFD5CCAB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/>
            <a:t>Second Half</a:t>
          </a:r>
          <a:r>
            <a:rPr lang="en-US" sz="3600" kern="1200" dirty="0"/>
            <a:t>: Design Patterns</a:t>
          </a:r>
        </a:p>
      </dsp:txBody>
      <dsp:txXfrm>
        <a:off x="5447650" y="0"/>
        <a:ext cx="5062686" cy="1305401"/>
      </dsp:txXfrm>
    </dsp:sp>
    <dsp:sp modelId="{3B938288-B5FA-465A-B64B-413279D914A3}">
      <dsp:nvSpPr>
        <dsp:cNvPr id="0" name=""/>
        <dsp:cNvSpPr/>
      </dsp:nvSpPr>
      <dsp:spPr>
        <a:xfrm>
          <a:off x="5953919" y="130550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Iterator</a:t>
          </a:r>
        </a:p>
      </dsp:txBody>
      <dsp:txXfrm>
        <a:off x="5972485" y="1324073"/>
        <a:ext cx="4013017" cy="596765"/>
      </dsp:txXfrm>
    </dsp:sp>
    <dsp:sp modelId="{C1DF6286-5000-42F2-8773-6AED32D762D0}">
      <dsp:nvSpPr>
        <dsp:cNvPr id="0" name=""/>
        <dsp:cNvSpPr/>
      </dsp:nvSpPr>
      <dsp:spPr>
        <a:xfrm>
          <a:off x="5953919" y="203692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Factory</a:t>
          </a:r>
        </a:p>
      </dsp:txBody>
      <dsp:txXfrm>
        <a:off x="5972485" y="2055493"/>
        <a:ext cx="4013017" cy="596765"/>
      </dsp:txXfrm>
    </dsp:sp>
    <dsp:sp modelId="{6EEF0BB1-7414-4C68-9622-71FE007DAED1}">
      <dsp:nvSpPr>
        <dsp:cNvPr id="0" name=""/>
        <dsp:cNvSpPr/>
      </dsp:nvSpPr>
      <dsp:spPr>
        <a:xfrm>
          <a:off x="5953919" y="276834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Observer</a:t>
          </a:r>
        </a:p>
      </dsp:txBody>
      <dsp:txXfrm>
        <a:off x="5972485" y="2786913"/>
        <a:ext cx="4013017" cy="596765"/>
      </dsp:txXfrm>
    </dsp:sp>
    <dsp:sp modelId="{A21F9C6A-F0D7-4F8B-95F4-B877F0CCF804}">
      <dsp:nvSpPr>
        <dsp:cNvPr id="0" name=""/>
        <dsp:cNvSpPr/>
      </dsp:nvSpPr>
      <dsp:spPr>
        <a:xfrm>
          <a:off x="5953919" y="3499767"/>
          <a:ext cx="4050149" cy="63389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Model-View</a:t>
          </a:r>
        </a:p>
      </dsp:txBody>
      <dsp:txXfrm>
        <a:off x="5972485" y="3518333"/>
        <a:ext cx="4013017" cy="596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B3B5F-9319-4FA2-B222-3B2F849D65C5}">
      <dsp:nvSpPr>
        <dsp:cNvPr id="0" name=""/>
        <dsp:cNvSpPr/>
      </dsp:nvSpPr>
      <dsp:spPr>
        <a:xfrm>
          <a:off x="3080" y="354625"/>
          <a:ext cx="2444055" cy="146643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Iterator</a:t>
          </a:r>
        </a:p>
      </dsp:txBody>
      <dsp:txXfrm>
        <a:off x="3080" y="354625"/>
        <a:ext cx="2444055" cy="1466433"/>
      </dsp:txXfrm>
    </dsp:sp>
    <dsp:sp modelId="{13E82F98-AD6A-460D-9452-B553693BD6F0}">
      <dsp:nvSpPr>
        <dsp:cNvPr id="0" name=""/>
        <dsp:cNvSpPr/>
      </dsp:nvSpPr>
      <dsp:spPr>
        <a:xfrm>
          <a:off x="2691541" y="354625"/>
          <a:ext cx="2444055" cy="1466433"/>
        </a:xfrm>
        <a:prstGeom prst="rect">
          <a:avLst/>
        </a:prstGeom>
        <a:solidFill>
          <a:schemeClr val="accent1">
            <a:shade val="50000"/>
            <a:hueOff val="100623"/>
            <a:satOff val="-2451"/>
            <a:lumOff val="107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Factory</a:t>
          </a:r>
        </a:p>
      </dsp:txBody>
      <dsp:txXfrm>
        <a:off x="2691541" y="354625"/>
        <a:ext cx="2444055" cy="1466433"/>
      </dsp:txXfrm>
    </dsp:sp>
    <dsp:sp modelId="{3EE377DB-791C-4ECA-B9D8-713EC9D26109}">
      <dsp:nvSpPr>
        <dsp:cNvPr id="0" name=""/>
        <dsp:cNvSpPr/>
      </dsp:nvSpPr>
      <dsp:spPr>
        <a:xfrm>
          <a:off x="5380002" y="354625"/>
          <a:ext cx="2444055" cy="1466433"/>
        </a:xfrm>
        <a:prstGeom prst="rect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Observer / Observable</a:t>
          </a:r>
        </a:p>
      </dsp:txBody>
      <dsp:txXfrm>
        <a:off x="5380002" y="354625"/>
        <a:ext cx="2444055" cy="1466433"/>
      </dsp:txXfrm>
    </dsp:sp>
    <dsp:sp modelId="{F3C42496-0A7F-41C3-B8CB-E34B58289CF2}">
      <dsp:nvSpPr>
        <dsp:cNvPr id="0" name=""/>
        <dsp:cNvSpPr/>
      </dsp:nvSpPr>
      <dsp:spPr>
        <a:xfrm>
          <a:off x="8068463" y="354625"/>
          <a:ext cx="2444055" cy="1466433"/>
        </a:xfrm>
        <a:prstGeom prst="rect">
          <a:avLst/>
        </a:prstGeom>
        <a:solidFill>
          <a:schemeClr val="accent1">
            <a:shade val="50000"/>
            <a:hueOff val="301870"/>
            <a:satOff val="-7352"/>
            <a:lumOff val="32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Model-View</a:t>
          </a:r>
        </a:p>
      </dsp:txBody>
      <dsp:txXfrm>
        <a:off x="8068463" y="354625"/>
        <a:ext cx="2444055" cy="1466433"/>
      </dsp:txXfrm>
    </dsp:sp>
    <dsp:sp modelId="{C2B13492-A580-4BDF-9780-90DD066FECCD}">
      <dsp:nvSpPr>
        <dsp:cNvPr id="0" name=""/>
        <dsp:cNvSpPr/>
      </dsp:nvSpPr>
      <dsp:spPr>
        <a:xfrm>
          <a:off x="3080" y="2065464"/>
          <a:ext cx="2444055" cy="1466433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Model-View-Controller</a:t>
          </a:r>
        </a:p>
      </dsp:txBody>
      <dsp:txXfrm>
        <a:off x="3080" y="2065464"/>
        <a:ext cx="2444055" cy="1466433"/>
      </dsp:txXfrm>
    </dsp:sp>
    <dsp:sp modelId="{F5908A8C-3A1E-4041-AB7B-3DAE16741E6A}">
      <dsp:nvSpPr>
        <dsp:cNvPr id="0" name=""/>
        <dsp:cNvSpPr/>
      </dsp:nvSpPr>
      <dsp:spPr>
        <a:xfrm>
          <a:off x="2691541" y="2065464"/>
          <a:ext cx="2444055" cy="1466433"/>
        </a:xfrm>
        <a:prstGeom prst="rect">
          <a:avLst/>
        </a:prstGeom>
        <a:solidFill>
          <a:schemeClr val="accent1">
            <a:shade val="50000"/>
            <a:hueOff val="301870"/>
            <a:satOff val="-7352"/>
            <a:lumOff val="321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Decorator</a:t>
          </a:r>
        </a:p>
      </dsp:txBody>
      <dsp:txXfrm>
        <a:off x="2691541" y="2065464"/>
        <a:ext cx="2444055" cy="1466433"/>
      </dsp:txXfrm>
    </dsp:sp>
    <dsp:sp modelId="{95B7B5D6-1550-4328-9908-ACE5C09AFFF8}">
      <dsp:nvSpPr>
        <dsp:cNvPr id="0" name=""/>
        <dsp:cNvSpPr/>
      </dsp:nvSpPr>
      <dsp:spPr>
        <a:xfrm>
          <a:off x="5380002" y="2065464"/>
          <a:ext cx="2444055" cy="1466433"/>
        </a:xfrm>
        <a:prstGeom prst="rect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Singleton</a:t>
          </a:r>
        </a:p>
      </dsp:txBody>
      <dsp:txXfrm>
        <a:off x="5380002" y="2065464"/>
        <a:ext cx="2444055" cy="1466433"/>
      </dsp:txXfrm>
    </dsp:sp>
    <dsp:sp modelId="{EC4ADA03-4893-480A-BB88-245AE1E2B8BF}">
      <dsp:nvSpPr>
        <dsp:cNvPr id="0" name=""/>
        <dsp:cNvSpPr/>
      </dsp:nvSpPr>
      <dsp:spPr>
        <a:xfrm>
          <a:off x="8068463" y="2065464"/>
          <a:ext cx="2444055" cy="1466433"/>
        </a:xfrm>
        <a:prstGeom prst="rect">
          <a:avLst/>
        </a:prstGeom>
        <a:solidFill>
          <a:schemeClr val="accent1">
            <a:shade val="50000"/>
            <a:hueOff val="100623"/>
            <a:satOff val="-2451"/>
            <a:lumOff val="107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And more…</a:t>
          </a:r>
        </a:p>
      </dsp:txBody>
      <dsp:txXfrm>
        <a:off x="8068463" y="2065464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8A895-8EA9-49A1-B1BC-5A6400415693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BFBA-2251-4791-95A7-E1EB37760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color widget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CBFBA-2251-4791-95A7-E1EB377608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55A-5351-44C2-BAD0-93446ADCA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3E18D-84EC-4467-99AC-BC70878E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1C1A-C0D6-40F2-A1C2-1581BF2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04C0-C47B-4A52-BA8B-74BCEB3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A4F7-0110-4376-A1C5-5475916B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8A65-7BC5-4DEB-8D3A-56F4FDC7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5747D-CD28-4B4D-9FB1-781B64EB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1FFD-B0D9-4F59-8BB2-88EEFD74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24C0-B0C5-4A69-98F9-9DF971EB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876B-4278-4988-A01D-CA895CF2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88FBD-5268-4B55-AD51-706FCDCF4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E0A11-29E8-4B70-8FE7-AAFD8E6A3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5010-C51F-4055-9265-8C6EC980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E9D1-0F5A-4525-8FE2-3DA36814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D785-A24C-449B-AB43-3DB50ED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EA9F-3E6B-4EDC-B9D0-FBCC8933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F58F-C32C-4068-BAE3-2BE13E8F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96EC-949F-4248-A9DF-C7E05DB8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2AE4-F5FC-4D9B-9C08-2E00D18F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A941-8DC6-4BF1-BCA9-1E7F5443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9C7B-B58B-465C-9F7A-01394487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794EC-DCFB-445E-8FA7-0A44C6A1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712A-287F-4D52-BB51-1FEAED62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2B5-CC00-4F14-A6AC-0BF63C29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5014-1527-4070-A349-1D4912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84F-B0CB-4154-B063-1487E429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5061-2DAB-4FA8-9989-966FFE61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AF9DC-C82D-4097-A869-9611959F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5264-6306-4009-815B-2820AB72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F1907-82E0-4CA3-84A9-F24FD01F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F1591-6F1C-4BA0-A980-D8595B0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312E-4161-4C23-8339-BE465B79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AA40A-6546-49C2-9AA5-A53B4348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88591-383D-4D50-9B7F-636504E40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DC61-4BCF-4B10-9E3C-C489F05E1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B1CA7-7CF4-4705-B150-928A58340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C9C3-3CCD-49E3-A659-71D22065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27220-D44B-414F-8F40-1566E1F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4C9EC-4236-453E-94BA-752B69DF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1483-46E0-40F7-8655-3CFE1351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60706-7F56-4EDA-B02A-6D0A1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A592B-58CC-4334-8B3A-2E01815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1424-C4AC-45CB-B6A5-56B43893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BCF9A-5DAC-42A9-A027-3A3F2A80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0091D-1AD2-4909-9A14-59B0062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B1C2-5D88-43E8-9243-32373ACF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3E1B-515A-4EAE-823E-3B7096FE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8739-4C16-43DC-B815-E6B6F77B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C7FA-F581-46EE-911A-35086AE3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11C3-5AE7-4A78-84E5-AD9BBF0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60537-A82D-418B-A59A-975B425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ED1E-DAE1-4270-B60C-0306897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9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A1CC-5DFD-44FD-B348-99A0A9D1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7D30E-19A8-408D-BC6C-BB99E8358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3299-C15E-4D3F-84C9-02B5D470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E8FD4-6768-472C-9C72-13583FA5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3E03-91B6-486F-9091-62BB2394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1587-452B-4D2E-9EA0-D40A7B8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A1DC5-A827-42E5-A348-ED957C89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C2371-9187-4F42-9565-F1CD8358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9414-CFC2-42A3-B0BB-6491CC77F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9D7B-0831-4E53-89FB-0A63C40716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10CA-7E01-4696-B59F-F847503B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E2C-8BD0-456A-8DDD-33191FF0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A779C-1BB4-466A-B773-751487D0B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wing/package-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awt/package-summary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1983-1A07-4DD5-BDDE-2F1D923B0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Model-View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38C7-A33B-48B7-874F-D8B4E3EB8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5004"/>
            <a:ext cx="9144000" cy="19255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Lecture for KMP’s COMP 401 Class</a:t>
            </a:r>
          </a:p>
          <a:p>
            <a:r>
              <a:rPr lang="en-US" dirty="0"/>
              <a:t>Aaron Smith</a:t>
            </a:r>
          </a:p>
          <a:p>
            <a:r>
              <a:rPr lang="en-US" dirty="0"/>
              <a:t>November 14, 2019</a:t>
            </a:r>
          </a:p>
          <a:p>
            <a:endParaRPr lang="en-US" dirty="0"/>
          </a:p>
          <a:p>
            <a:r>
              <a:rPr lang="en-US" sz="1800" dirty="0"/>
              <a:t>Adapted from Ketan Mayer-Patel’s Lecture Slides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91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Review: </a:t>
            </a:r>
            <a:r>
              <a:rPr lang="en-US" dirty="0">
                <a:solidFill>
                  <a:srgbClr val="C00000"/>
                </a:solidFill>
              </a:rPr>
              <a:t>Java AWT/Swing concepts</a:t>
            </a:r>
          </a:p>
        </p:txBody>
      </p:sp>
      <p:pic>
        <p:nvPicPr>
          <p:cNvPr id="1026" name="Picture 2" descr="Image result for jtextfield">
            <a:extLst>
              <a:ext uri="{FF2B5EF4-FFF2-40B4-BE49-F238E27FC236}">
                <a16:creationId xmlns:a16="http://schemas.microsoft.com/office/drawing/2014/main" id="{5BE008F9-0BC7-431C-BADE-822F66D8B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982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3CDCA4D-E62D-4932-80E0-4F366FB00DA0}"/>
              </a:ext>
            </a:extLst>
          </p:cNvPr>
          <p:cNvGrpSpPr/>
          <p:nvPr/>
        </p:nvGrpSpPr>
        <p:grpSpPr>
          <a:xfrm>
            <a:off x="658678" y="5392609"/>
            <a:ext cx="1204176" cy="929546"/>
            <a:chOff x="539916" y="5555455"/>
            <a:chExt cx="1204176" cy="929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B2715D-5F86-4E4C-AFD8-B24E5D5DC7E2}"/>
                </a:ext>
              </a:extLst>
            </p:cNvPr>
            <p:cNvSpPr/>
            <p:nvPr/>
          </p:nvSpPr>
          <p:spPr>
            <a:xfrm>
              <a:off x="539916" y="6023336"/>
              <a:ext cx="1204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JLabel</a:t>
              </a:r>
              <a:endParaRPr lang="en-US" sz="24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18F34A0-97F7-422F-9FA4-94CCA71A9FA2}"/>
                </a:ext>
              </a:extLst>
            </p:cNvPr>
            <p:cNvSpPr/>
            <p:nvPr/>
          </p:nvSpPr>
          <p:spPr>
            <a:xfrm flipH="1">
              <a:off x="792956" y="5555455"/>
              <a:ext cx="692944" cy="283371"/>
            </a:xfrm>
            <a:prstGeom prst="roundRect">
              <a:avLst>
                <a:gd name="adj" fmla="val 4504"/>
              </a:avLst>
            </a:prstGeom>
            <a:noFill/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20FF1-4A1A-497B-908A-485A8F9EEE85}"/>
              </a:ext>
            </a:extLst>
          </p:cNvPr>
          <p:cNvGrpSpPr/>
          <p:nvPr/>
        </p:nvGrpSpPr>
        <p:grpSpPr>
          <a:xfrm>
            <a:off x="1633715" y="5392610"/>
            <a:ext cx="2507643" cy="1320780"/>
            <a:chOff x="1514953" y="5555456"/>
            <a:chExt cx="2507643" cy="13207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4665D3-CC63-475E-AE15-0A2FD3CE9B0A}"/>
                </a:ext>
              </a:extLst>
            </p:cNvPr>
            <p:cNvSpPr/>
            <p:nvPr/>
          </p:nvSpPr>
          <p:spPr>
            <a:xfrm>
              <a:off x="2042377" y="6029850"/>
              <a:ext cx="1980219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JTextField</a:t>
              </a:r>
              <a:endParaRPr lang="en-US" sz="2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2000" dirty="0" err="1">
                  <a:latin typeface="Consolas" panose="020B0609020204030204" pitchFamily="49" charset="0"/>
                </a:rPr>
                <a:t>getText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58F4B4A-ECE3-4A67-9430-E8D885A0C549}"/>
                </a:ext>
              </a:extLst>
            </p:cNvPr>
            <p:cNvSpPr/>
            <p:nvPr/>
          </p:nvSpPr>
          <p:spPr>
            <a:xfrm flipH="1">
              <a:off x="1514953" y="5555456"/>
              <a:ext cx="1971197" cy="283370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04C20D-65F3-428B-AD9A-23D19A355F32}"/>
              </a:ext>
            </a:extLst>
          </p:cNvPr>
          <p:cNvGrpSpPr/>
          <p:nvPr/>
        </p:nvGrpSpPr>
        <p:grpSpPr>
          <a:xfrm>
            <a:off x="7966065" y="4713820"/>
            <a:ext cx="2864887" cy="1813356"/>
            <a:chOff x="4906678" y="4617694"/>
            <a:chExt cx="2864887" cy="18133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D8408F-FB9F-495B-99A6-347C42FE9731}"/>
                </a:ext>
              </a:extLst>
            </p:cNvPr>
            <p:cNvSpPr/>
            <p:nvPr/>
          </p:nvSpPr>
          <p:spPr>
            <a:xfrm>
              <a:off x="4906678" y="5199944"/>
              <a:ext cx="2864887" cy="1231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JButton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addActionListener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setActionCommand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  <p:pic>
          <p:nvPicPr>
            <p:cNvPr id="1030" name="Picture 6" descr="Image result for jbutton&quot;">
              <a:extLst>
                <a:ext uri="{FF2B5EF4-FFF2-40B4-BE49-F238E27FC236}">
                  <a16:creationId xmlns:a16="http://schemas.microsoft.com/office/drawing/2014/main" id="{13D49D39-7B28-4990-98B0-B2CC50F1FA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6" t="47903" r="49390" b="40100"/>
            <a:stretch/>
          </p:blipFill>
          <p:spPr bwMode="auto">
            <a:xfrm>
              <a:off x="5613125" y="4617694"/>
              <a:ext cx="1451997" cy="48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87B988-D0B5-4F40-B350-652F346E1AC4}"/>
              </a:ext>
            </a:extLst>
          </p:cNvPr>
          <p:cNvGrpSpPr/>
          <p:nvPr/>
        </p:nvGrpSpPr>
        <p:grpSpPr>
          <a:xfrm>
            <a:off x="4773710" y="2034088"/>
            <a:ext cx="2619375" cy="2699501"/>
            <a:chOff x="6440941" y="2095861"/>
            <a:chExt cx="2619375" cy="2699501"/>
          </a:xfrm>
        </p:grpSpPr>
        <p:pic>
          <p:nvPicPr>
            <p:cNvPr id="1036" name="Picture 12" descr="Image result for jslider">
              <a:extLst>
                <a:ext uri="{FF2B5EF4-FFF2-40B4-BE49-F238E27FC236}">
                  <a16:creationId xmlns:a16="http://schemas.microsoft.com/office/drawing/2014/main" id="{BA95F6EA-13E0-4F25-9CFB-F38608232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941" y="2095861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BD1B67-294D-4298-91F6-D1807326CCAD}"/>
                </a:ext>
              </a:extLst>
            </p:cNvPr>
            <p:cNvSpPr/>
            <p:nvPr/>
          </p:nvSpPr>
          <p:spPr>
            <a:xfrm>
              <a:off x="6440941" y="3948976"/>
              <a:ext cx="2619375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JSlider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2000" dirty="0" err="1">
                  <a:latin typeface="Consolas" panose="020B0609020204030204" pitchFamily="49" charset="0"/>
                </a:rPr>
                <a:t>getValue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  <a:endParaRPr lang="en-US" sz="28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Review: </a:t>
            </a:r>
            <a:r>
              <a:rPr lang="en-US" dirty="0" err="1">
                <a:solidFill>
                  <a:srgbClr val="C00000"/>
                </a:solidFill>
              </a:rPr>
              <a:t>ColorChooser</a:t>
            </a:r>
            <a:r>
              <a:rPr lang="en-US" dirty="0">
                <a:solidFill>
                  <a:srgbClr val="C00000"/>
                </a:solidFill>
              </a:rPr>
              <a:t> Widget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54" y="3866508"/>
            <a:ext cx="5216533" cy="276703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823" y="1943101"/>
            <a:ext cx="9777045" cy="4074977"/>
          </a:xfrm>
        </p:spPr>
        <p:txBody>
          <a:bodyPr anchor="t"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Featuring:</a:t>
            </a:r>
          </a:p>
          <a:p>
            <a:pPr marL="914400" indent="-457200">
              <a:spcBef>
                <a:spcPts val="3000"/>
              </a:spcBef>
              <a:buClr>
                <a:srgbClr val="C00000"/>
              </a:buClr>
            </a:pPr>
            <a:r>
              <a:rPr lang="en-US" b="1" dirty="0"/>
              <a:t>Java’s AWT/Swing API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76800" y="2958353"/>
            <a:ext cx="5125616" cy="2285451"/>
          </a:xfrm>
          <a:prstGeom prst="straightConnector1">
            <a:avLst/>
          </a:prstGeom>
          <a:ln w="25400">
            <a:solidFill>
              <a:srgbClr val="C0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54" y="3866508"/>
            <a:ext cx="5216533" cy="2767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Review: </a:t>
            </a:r>
            <a:r>
              <a:rPr lang="en-US" dirty="0" err="1">
                <a:solidFill>
                  <a:srgbClr val="C00000"/>
                </a:solidFill>
              </a:rPr>
              <a:t>ColorChooser</a:t>
            </a:r>
            <a:r>
              <a:rPr lang="en-US" dirty="0">
                <a:solidFill>
                  <a:srgbClr val="C00000"/>
                </a:solidFill>
              </a:rPr>
              <a:t> Widget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03" y="3868615"/>
            <a:ext cx="5203499" cy="27649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0823" y="1943101"/>
            <a:ext cx="9777045" cy="4074977"/>
          </a:xfrm>
        </p:spPr>
        <p:txBody>
          <a:bodyPr anchor="t"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Featuring:</a:t>
            </a:r>
          </a:p>
          <a:p>
            <a:pPr marL="914400" indent="-457200">
              <a:spcBef>
                <a:spcPts val="3000"/>
              </a:spcBef>
              <a:buClr>
                <a:srgbClr val="C00000"/>
              </a:buClr>
            </a:pPr>
            <a:r>
              <a:rPr lang="en-US" dirty="0"/>
              <a:t>Java’s AWT/Swing API</a:t>
            </a:r>
          </a:p>
          <a:p>
            <a:pPr marL="914400" indent="-457200">
              <a:spcBef>
                <a:spcPts val="3000"/>
              </a:spcBef>
              <a:buClr>
                <a:srgbClr val="C00000"/>
              </a:buClr>
            </a:pPr>
            <a:r>
              <a:rPr lang="en-US" b="1" dirty="0"/>
              <a:t>Observer design pattern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91068" y="5838093"/>
            <a:ext cx="5926555" cy="657041"/>
            <a:chOff x="3191068" y="5838093"/>
            <a:chExt cx="5926555" cy="657041"/>
          </a:xfrm>
        </p:grpSpPr>
        <p:cxnSp>
          <p:nvCxnSpPr>
            <p:cNvPr id="7" name="Straight Arrow Connector 6"/>
            <p:cNvCxnSpPr>
              <a:stCxn id="9" idx="3"/>
            </p:cNvCxnSpPr>
            <p:nvPr/>
          </p:nvCxnSpPr>
          <p:spPr>
            <a:xfrm flipV="1">
              <a:off x="5692751" y="5838093"/>
              <a:ext cx="3424872" cy="38462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91068" y="5950304"/>
              <a:ext cx="2501683" cy="5448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182880" tIns="91440" rIns="182880" bIns="91440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C00000"/>
                  </a:solidFill>
                </a:rPr>
                <a:t>1.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User changes slider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32857" y="4415532"/>
            <a:ext cx="5159046" cy="814090"/>
            <a:chOff x="3345293" y="5541772"/>
            <a:chExt cx="5159046" cy="814090"/>
          </a:xfrm>
        </p:grpSpPr>
        <p:cxnSp>
          <p:nvCxnSpPr>
            <p:cNvPr id="15" name="Straight Arrow Connector 14"/>
            <p:cNvCxnSpPr>
              <a:cxnSpLocks/>
              <a:stCxn id="16" idx="3"/>
            </p:cNvCxnSpPr>
            <p:nvPr/>
          </p:nvCxnSpPr>
          <p:spPr>
            <a:xfrm flipV="1">
              <a:off x="5730073" y="5922185"/>
              <a:ext cx="2774266" cy="2663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5293" y="5541772"/>
              <a:ext cx="2384780" cy="814090"/>
            </a:xfrm>
            <a:prstGeom prst="roundRect">
              <a:avLst>
                <a:gd name="adj" fmla="val 969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182880" tIns="91440" rIns="182880" bIns="91440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C00000"/>
                  </a:solidFill>
                </a:rPr>
                <a:t>2.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A method in your code is executed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 rot="374781">
            <a:off x="8235737" y="1641607"/>
            <a:ext cx="3295844" cy="1259440"/>
          </a:xfrm>
          <a:prstGeom prst="roundRect">
            <a:avLst>
              <a:gd name="adj" fmla="val 703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observer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 design pattern is very common in user interface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3940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27615" y="3840480"/>
            <a:ext cx="11576127" cy="2925100"/>
            <a:chOff x="1073074" y="2829261"/>
            <a:chExt cx="11576127" cy="2925100"/>
          </a:xfrm>
        </p:grpSpPr>
        <p:sp>
          <p:nvSpPr>
            <p:cNvPr id="17" name="Rounded Rectangle 16"/>
            <p:cNvSpPr/>
            <p:nvPr/>
          </p:nvSpPr>
          <p:spPr>
            <a:xfrm>
              <a:off x="1073074" y="2829261"/>
              <a:ext cx="5521364" cy="1054250"/>
            </a:xfrm>
            <a:prstGeom prst="roundRect">
              <a:avLst>
                <a:gd name="adj" fmla="val 7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spcBef>
                  <a:spcPts val="600"/>
                </a:spcBef>
                <a:buClr>
                  <a:srgbClr val="C00000"/>
                </a:buClr>
              </a:pPr>
              <a:endParaRPr lang="en-US" sz="2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737875" y="3398436"/>
              <a:ext cx="5911326" cy="2355925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Constructor</a:t>
              </a:r>
            </a:p>
            <a:p>
              <a:pPr>
                <a:lnSpc>
                  <a:spcPct val="110000"/>
                </a:lnSpc>
              </a:pPr>
              <a:r>
                <a:rPr lang="en-US" sz="2400" b="1" dirty="0">
                  <a:solidFill>
                    <a:srgbClr val="C00000"/>
                  </a:solidFill>
                </a:rPr>
                <a:t>Job: 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Set initial values for instance variables</a:t>
              </a:r>
            </a:p>
            <a:p>
              <a:pPr marL="457200" indent="-457200">
                <a:lnSpc>
                  <a:spcPct val="110000"/>
                </a:lnSpc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Current color (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Color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  <a:p>
              <a:pPr marL="457200" indent="-457200">
                <a:lnSpc>
                  <a:spcPct val="110000"/>
                </a:lnSpc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UI components (</a:t>
              </a:r>
              <a:r>
                <a:rPr lang="en-US" sz="2400" b="1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JSlider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, </a:t>
              </a:r>
              <a:r>
                <a:rPr lang="en-US" sz="2400" b="1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JLabel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  <a:p>
              <a:pPr marL="457200" indent="-457200">
                <a:lnSpc>
                  <a:spcPct val="110000"/>
                </a:lnSpc>
                <a:buClr>
                  <a:srgbClr val="C0000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Observers (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List&lt;</a:t>
              </a:r>
              <a:r>
                <a:rPr lang="en-US" sz="2400" b="1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ChangeListeners</a:t>
              </a:r>
              <a:r>
                <a:rPr lang="en-US" sz="2400" b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084793" y="3575942"/>
              <a:ext cx="914850" cy="20940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27615" y="1914860"/>
            <a:ext cx="10701620" cy="1828801"/>
            <a:chOff x="1073074" y="903641"/>
            <a:chExt cx="10701620" cy="1828801"/>
          </a:xfrm>
        </p:grpSpPr>
        <p:sp>
          <p:nvSpPr>
            <p:cNvPr id="21" name="Rounded Rectangle 20"/>
            <p:cNvSpPr/>
            <p:nvPr/>
          </p:nvSpPr>
          <p:spPr>
            <a:xfrm>
              <a:off x="1073074" y="903641"/>
              <a:ext cx="5521364" cy="1828801"/>
            </a:xfrm>
            <a:prstGeom prst="roundRect">
              <a:avLst>
                <a:gd name="adj" fmla="val 7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spcBef>
                  <a:spcPts val="600"/>
                </a:spcBef>
                <a:buClr>
                  <a:srgbClr val="C00000"/>
                </a:buClr>
              </a:pP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69579" y="1317804"/>
              <a:ext cx="3705115" cy="1237132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r>
                <a:rPr lang="en-US" sz="2800" b="1" dirty="0">
                  <a:solidFill>
                    <a:schemeClr val="accent5">
                      <a:lumMod val="50000"/>
                    </a:schemeClr>
                  </a:solidFill>
                </a:rPr>
                <a:t>Instance Variables</a:t>
              </a:r>
            </a:p>
            <a:p>
              <a:pPr>
                <a:lnSpc>
                  <a:spcPct val="110000"/>
                </a:lnSpc>
              </a:pPr>
              <a:r>
                <a:rPr lang="en-US" sz="2400" b="1" dirty="0">
                  <a:solidFill>
                    <a:srgbClr val="C00000"/>
                  </a:solidFill>
                </a:rPr>
                <a:t>Job:</a:t>
              </a: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</a:rPr>
                <a:t> Store object state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6078070" y="1506070"/>
              <a:ext cx="2194561" cy="18288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295388" y="1394779"/>
            <a:ext cx="108338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KeyListener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Color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red_slider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green_slider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blue_slider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color_label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change_listeners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ColorChooser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(Color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init_color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...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...</a:t>
            </a:r>
          </a:p>
          <a:p>
            <a:endParaRPr 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59567" y="160092"/>
            <a:ext cx="2689412" cy="1213802"/>
            <a:chOff x="3040661" y="5420537"/>
            <a:chExt cx="2689412" cy="1213802"/>
          </a:xfrm>
        </p:grpSpPr>
        <p:cxnSp>
          <p:nvCxnSpPr>
            <p:cNvPr id="31" name="Straight Arrow Connector 30"/>
            <p:cNvCxnSpPr>
              <a:stCxn id="32" idx="2"/>
            </p:cNvCxnSpPr>
            <p:nvPr/>
          </p:nvCxnSpPr>
          <p:spPr>
            <a:xfrm>
              <a:off x="4385367" y="6267190"/>
              <a:ext cx="311970" cy="36714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0661" y="5420537"/>
              <a:ext cx="2689412" cy="846653"/>
            </a:xfrm>
            <a:prstGeom prst="roundRect">
              <a:avLst>
                <a:gd name="adj" fmla="val 969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lIns="182880" tIns="91440" rIns="182880" bIns="9144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This class is a </a:t>
              </a:r>
              <a:r>
                <a:rPr lang="en-US" sz="2000" b="1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JPanel</a:t>
              </a: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 UI Component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693508" y="160092"/>
            <a:ext cx="3679118" cy="1248017"/>
            <a:chOff x="7693508" y="160092"/>
            <a:chExt cx="3679118" cy="1248017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7693508" y="901562"/>
              <a:ext cx="1235339" cy="50654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7815430" y="160092"/>
              <a:ext cx="3557196" cy="1213802"/>
              <a:chOff x="3040661" y="5420537"/>
              <a:chExt cx="3557196" cy="1213802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154078" y="6162007"/>
                <a:ext cx="543259" cy="4723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040661" y="5420537"/>
                <a:ext cx="3557196" cy="846653"/>
              </a:xfrm>
              <a:prstGeom prst="roundRect">
                <a:avLst>
                  <a:gd name="adj" fmla="val 9698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lIns="182880" tIns="91440" rIns="182880" bIns="91440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It listens for </a:t>
                </a: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keyboard 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events and </a:t>
                </a: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slider changes</a:t>
                </a:r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638876-FFCA-4FDB-BC3E-39E765BC0CC3}"/>
              </a:ext>
            </a:extLst>
          </p:cNvPr>
          <p:cNvCxnSpPr>
            <a:cxnSpLocks/>
          </p:cNvCxnSpPr>
          <p:nvPr/>
        </p:nvCxnSpPr>
        <p:spPr>
          <a:xfrm>
            <a:off x="222847" y="1425227"/>
            <a:ext cx="0" cy="53248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E847-F07E-46A7-A7A9-24C21CCF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06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Q: </a:t>
            </a:r>
            <a:r>
              <a:rPr lang="en-US" i="1" dirty="0">
                <a:solidFill>
                  <a:schemeClr val="tx2"/>
                </a:solidFill>
              </a:rPr>
              <a:t>How can we improve this design?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4DFED-BDC8-4373-AC28-CFFBB55FAAEA}"/>
              </a:ext>
            </a:extLst>
          </p:cNvPr>
          <p:cNvSpPr txBox="1">
            <a:spLocks/>
          </p:cNvSpPr>
          <p:nvPr/>
        </p:nvSpPr>
        <p:spPr>
          <a:xfrm>
            <a:off x="583525" y="2371692"/>
            <a:ext cx="4881467" cy="119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Imagine a more complicated widget…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590F67-F027-4DD5-8369-A3888517F99F}"/>
              </a:ext>
            </a:extLst>
          </p:cNvPr>
          <p:cNvSpPr txBox="1">
            <a:spLocks/>
          </p:cNvSpPr>
          <p:nvPr/>
        </p:nvSpPr>
        <p:spPr>
          <a:xfrm>
            <a:off x="1770068" y="3744765"/>
            <a:ext cx="4338735" cy="11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2"/>
                </a:solidFill>
              </a:rPr>
              <a:t>…like a 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song playlist</a:t>
            </a:r>
            <a:r>
              <a:rPr lang="en-US" sz="3600" dirty="0">
                <a:solidFill>
                  <a:schemeClr val="tx2"/>
                </a:solidFill>
              </a:rPr>
              <a:t> (think of Spotify)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70BD2-B699-49C5-919F-EE0A672D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10" y="2129389"/>
            <a:ext cx="5233652" cy="392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679D1-AC44-48EA-AE28-8A1AD8BCC027}"/>
              </a:ext>
            </a:extLst>
          </p:cNvPr>
          <p:cNvSpPr txBox="1"/>
          <p:nvPr/>
        </p:nvSpPr>
        <p:spPr>
          <a:xfrm>
            <a:off x="676832" y="5324704"/>
            <a:ext cx="5419167" cy="1107162"/>
          </a:xfrm>
          <a:prstGeom prst="roundRect">
            <a:avLst>
              <a:gd name="adj" fmla="val 96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Separation of concerns:</a:t>
            </a:r>
          </a:p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vs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presentation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6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Model-View</a:t>
            </a:r>
            <a:r>
              <a:rPr lang="en-US" dirty="0">
                <a:solidFill>
                  <a:schemeClr val="tx2"/>
                </a:solidFill>
              </a:rPr>
              <a:t> Design Pattern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199EDE-A0F6-4945-BCFF-E15DFF277074}"/>
              </a:ext>
            </a:extLst>
          </p:cNvPr>
          <p:cNvSpPr/>
          <p:nvPr/>
        </p:nvSpPr>
        <p:spPr>
          <a:xfrm>
            <a:off x="8066316" y="1730826"/>
            <a:ext cx="3461657" cy="5019174"/>
          </a:xfrm>
          <a:prstGeom prst="roundRect">
            <a:avLst>
              <a:gd name="adj" fmla="val 50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Widget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52BAD9-B8CB-4B30-AC43-98927B2004A1}"/>
              </a:ext>
            </a:extLst>
          </p:cNvPr>
          <p:cNvSpPr/>
          <p:nvPr/>
        </p:nvSpPr>
        <p:spPr>
          <a:xfrm>
            <a:off x="8349345" y="2852055"/>
            <a:ext cx="2906485" cy="1088571"/>
          </a:xfrm>
          <a:prstGeom prst="roundRect">
            <a:avLst>
              <a:gd name="adj" fmla="val 6242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 Interface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48F7761-A0EA-4F43-AF89-F7320F1659DF}"/>
              </a:ext>
            </a:extLst>
          </p:cNvPr>
          <p:cNvSpPr/>
          <p:nvPr/>
        </p:nvSpPr>
        <p:spPr>
          <a:xfrm>
            <a:off x="8338457" y="4122279"/>
            <a:ext cx="2906485" cy="1088571"/>
          </a:xfrm>
          <a:prstGeom prst="roundRect">
            <a:avLst>
              <a:gd name="adj" fmla="val 10667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51F029-86C2-4051-96F7-FF7744D2F31E}"/>
              </a:ext>
            </a:extLst>
          </p:cNvPr>
          <p:cNvSpPr/>
          <p:nvPr/>
        </p:nvSpPr>
        <p:spPr>
          <a:xfrm>
            <a:off x="8338456" y="5399819"/>
            <a:ext cx="2906485" cy="1088571"/>
          </a:xfrm>
          <a:prstGeom prst="roundRect">
            <a:avLst>
              <a:gd name="adj" fmla="val 10667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Manipulation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7C0134-EE49-47A0-B4BE-6B0D46F3C93D}"/>
              </a:ext>
            </a:extLst>
          </p:cNvPr>
          <p:cNvGrpSpPr/>
          <p:nvPr/>
        </p:nvGrpSpPr>
        <p:grpSpPr>
          <a:xfrm>
            <a:off x="2264229" y="4122278"/>
            <a:ext cx="5581382" cy="2366111"/>
            <a:chOff x="2928258" y="6156531"/>
            <a:chExt cx="5581382" cy="2366111"/>
          </a:xfrm>
        </p:grpSpPr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0625B541-9DAE-4230-8B2E-D93C35B7CB0D}"/>
                </a:ext>
              </a:extLst>
            </p:cNvPr>
            <p:cNvSpPr/>
            <p:nvPr/>
          </p:nvSpPr>
          <p:spPr>
            <a:xfrm>
              <a:off x="8128640" y="6156531"/>
              <a:ext cx="381000" cy="2366111"/>
            </a:xfrm>
            <a:prstGeom prst="leftBrace">
              <a:avLst>
                <a:gd name="adj1" fmla="val 68333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B64BAF-1F21-406D-8A20-6BEE8065F23C}"/>
                </a:ext>
              </a:extLst>
            </p:cNvPr>
            <p:cNvSpPr txBox="1"/>
            <p:nvPr/>
          </p:nvSpPr>
          <p:spPr>
            <a:xfrm>
              <a:off x="2928258" y="6739421"/>
              <a:ext cx="49796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</a:rPr>
                <a:t>This represents</a:t>
              </a:r>
            </a:p>
            <a:p>
              <a:pPr algn="r"/>
              <a:r>
                <a:rPr lang="en-US" sz="3600" dirty="0">
                  <a:solidFill>
                    <a:schemeClr val="tx2"/>
                  </a:solidFill>
                </a:rPr>
                <a:t>the </a:t>
              </a:r>
              <a:r>
                <a:rPr lang="en-US" sz="3600" b="1" dirty="0">
                  <a:solidFill>
                    <a:srgbClr val="C00000"/>
                  </a:solidFill>
                </a:rPr>
                <a:t>state</a:t>
              </a:r>
              <a:r>
                <a:rPr lang="en-US" sz="3600" dirty="0">
                  <a:solidFill>
                    <a:schemeClr val="tx2"/>
                  </a:solidFill>
                </a:rPr>
                <a:t> of the system…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176E02-E813-4CE7-BA97-218E1E63B24F}"/>
              </a:ext>
            </a:extLst>
          </p:cNvPr>
          <p:cNvGrpSpPr/>
          <p:nvPr/>
        </p:nvGrpSpPr>
        <p:grpSpPr>
          <a:xfrm>
            <a:off x="1828799" y="2790499"/>
            <a:ext cx="5992051" cy="1200329"/>
            <a:chOff x="2873828" y="6575690"/>
            <a:chExt cx="5992051" cy="1200329"/>
          </a:xfrm>
        </p:grpSpPr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7C4C9ADA-8C11-4ABE-A260-385282901ACF}"/>
                </a:ext>
              </a:extLst>
            </p:cNvPr>
            <p:cNvSpPr/>
            <p:nvPr/>
          </p:nvSpPr>
          <p:spPr>
            <a:xfrm>
              <a:off x="8484879" y="6637246"/>
              <a:ext cx="381000" cy="1077218"/>
            </a:xfrm>
            <a:prstGeom prst="leftBrace">
              <a:avLst>
                <a:gd name="adj1" fmla="val 31190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B0D9A6-FC3D-4B72-92F1-38EDF75F7F54}"/>
                </a:ext>
              </a:extLst>
            </p:cNvPr>
            <p:cNvSpPr txBox="1"/>
            <p:nvPr/>
          </p:nvSpPr>
          <p:spPr>
            <a:xfrm>
              <a:off x="2873828" y="6575690"/>
              <a:ext cx="54151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chemeClr val="tx2"/>
                  </a:solidFill>
                </a:rPr>
                <a:t>…and this represents</a:t>
              </a:r>
            </a:p>
            <a:p>
              <a:pPr algn="r"/>
              <a:r>
                <a:rPr lang="en-US" sz="3600" dirty="0">
                  <a:solidFill>
                    <a:schemeClr val="tx2"/>
                  </a:solidFill>
                </a:rPr>
                <a:t>how the state is </a:t>
              </a:r>
              <a:r>
                <a:rPr lang="en-US" sz="3600" b="1" dirty="0">
                  <a:solidFill>
                    <a:srgbClr val="C00000"/>
                  </a:solidFill>
                </a:rPr>
                <a:t>presented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0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6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Model-View</a:t>
            </a:r>
            <a:r>
              <a:rPr lang="en-US" dirty="0">
                <a:solidFill>
                  <a:schemeClr val="tx2"/>
                </a:solidFill>
              </a:rPr>
              <a:t> Design Pattern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199EDE-A0F6-4945-BCFF-E15DFF277074}"/>
              </a:ext>
            </a:extLst>
          </p:cNvPr>
          <p:cNvSpPr/>
          <p:nvPr/>
        </p:nvSpPr>
        <p:spPr>
          <a:xfrm>
            <a:off x="8066316" y="1730826"/>
            <a:ext cx="3461657" cy="5019174"/>
          </a:xfrm>
          <a:prstGeom prst="roundRect">
            <a:avLst>
              <a:gd name="adj" fmla="val 50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Widget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52BAD9-B8CB-4B30-AC43-98927B2004A1}"/>
              </a:ext>
            </a:extLst>
          </p:cNvPr>
          <p:cNvSpPr/>
          <p:nvPr/>
        </p:nvSpPr>
        <p:spPr>
          <a:xfrm>
            <a:off x="8349345" y="2852055"/>
            <a:ext cx="2906485" cy="1088571"/>
          </a:xfrm>
          <a:prstGeom prst="roundRect">
            <a:avLst>
              <a:gd name="adj" fmla="val 6242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User Interface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48F7761-A0EA-4F43-AF89-F7320F1659DF}"/>
              </a:ext>
            </a:extLst>
          </p:cNvPr>
          <p:cNvSpPr/>
          <p:nvPr/>
        </p:nvSpPr>
        <p:spPr>
          <a:xfrm>
            <a:off x="8338457" y="4122279"/>
            <a:ext cx="2906485" cy="1088571"/>
          </a:xfrm>
          <a:prstGeom prst="roundRect">
            <a:avLst>
              <a:gd name="adj" fmla="val 10667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 Data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51F029-86C2-4051-96F7-FF7744D2F31E}"/>
              </a:ext>
            </a:extLst>
          </p:cNvPr>
          <p:cNvSpPr/>
          <p:nvPr/>
        </p:nvSpPr>
        <p:spPr>
          <a:xfrm>
            <a:off x="8338456" y="5399819"/>
            <a:ext cx="2906485" cy="1088571"/>
          </a:xfrm>
          <a:prstGeom prst="roundRect">
            <a:avLst>
              <a:gd name="adj" fmla="val 10667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Data Manipulation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D1A34B-40B9-4D09-9297-C0AFA9F8A342}"/>
              </a:ext>
            </a:extLst>
          </p:cNvPr>
          <p:cNvGrpSpPr/>
          <p:nvPr/>
        </p:nvGrpSpPr>
        <p:grpSpPr>
          <a:xfrm>
            <a:off x="664029" y="1730826"/>
            <a:ext cx="3461657" cy="3951512"/>
            <a:chOff x="664029" y="1730826"/>
            <a:chExt cx="3461657" cy="395151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5A7623B-6EA5-462C-B92E-4AF128E2BA40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8BBC2DD-A8EA-4BB2-AF66-F11209CC7186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271F38F-A810-45E0-AE15-273AA8FE77FC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C5D994-1EBA-46C8-AD53-1874423B89A4}"/>
              </a:ext>
            </a:extLst>
          </p:cNvPr>
          <p:cNvCxnSpPr>
            <a:cxnSpLocks/>
          </p:cNvCxnSpPr>
          <p:nvPr/>
        </p:nvCxnSpPr>
        <p:spPr>
          <a:xfrm flipH="1" flipV="1">
            <a:off x="3929743" y="4887686"/>
            <a:ext cx="4561114" cy="79465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024CA6-CE55-4056-8CA1-A093C5ED61B1}"/>
              </a:ext>
            </a:extLst>
          </p:cNvPr>
          <p:cNvCxnSpPr>
            <a:cxnSpLocks/>
          </p:cNvCxnSpPr>
          <p:nvPr/>
        </p:nvCxnSpPr>
        <p:spPr>
          <a:xfrm flipH="1" flipV="1">
            <a:off x="3929743" y="3568564"/>
            <a:ext cx="4561114" cy="79465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61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Model-View</a:t>
            </a:r>
            <a:r>
              <a:rPr lang="en-US" dirty="0">
                <a:solidFill>
                  <a:schemeClr val="tx2"/>
                </a:solidFill>
              </a:rPr>
              <a:t> Design Pattern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C254E2-9898-4DB0-94F7-CE7CF5CE9636}"/>
              </a:ext>
            </a:extLst>
          </p:cNvPr>
          <p:cNvGrpSpPr/>
          <p:nvPr/>
        </p:nvGrpSpPr>
        <p:grpSpPr>
          <a:xfrm>
            <a:off x="664029" y="1730826"/>
            <a:ext cx="3461657" cy="3951512"/>
            <a:chOff x="664029" y="1730826"/>
            <a:chExt cx="3461657" cy="39515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10EDFF5-C95F-445F-9A1B-39F4AD0F5186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Model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C0FA523-5007-470B-8CDE-8C88D5BDA217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CB09A1-90E9-4556-81AC-692639313992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69754-3EFD-4DF4-AC19-529E51AF328A}"/>
              </a:ext>
            </a:extLst>
          </p:cNvPr>
          <p:cNvGrpSpPr/>
          <p:nvPr/>
        </p:nvGrpSpPr>
        <p:grpSpPr>
          <a:xfrm>
            <a:off x="8066316" y="1730826"/>
            <a:ext cx="3461657" cy="3951512"/>
            <a:chOff x="8066316" y="1730826"/>
            <a:chExt cx="3461657" cy="39515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5199EDE-A0F6-4945-BCFF-E15DFF277074}"/>
                </a:ext>
              </a:extLst>
            </p:cNvPr>
            <p:cNvSpPr/>
            <p:nvPr/>
          </p:nvSpPr>
          <p:spPr>
            <a:xfrm>
              <a:off x="8066316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View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B52BAD9-B8CB-4B30-AC43-98927B2004A1}"/>
                </a:ext>
              </a:extLst>
            </p:cNvPr>
            <p:cNvSpPr/>
            <p:nvPr/>
          </p:nvSpPr>
          <p:spPr>
            <a:xfrm>
              <a:off x="8349345" y="2852055"/>
              <a:ext cx="2906485" cy="2460171"/>
            </a:xfrm>
            <a:prstGeom prst="roundRect">
              <a:avLst>
                <a:gd name="adj" fmla="val 6242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User Interface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A55FDD2-86FC-4CAB-86B2-BE1A731BEE0C}"/>
              </a:ext>
            </a:extLst>
          </p:cNvPr>
          <p:cNvSpPr txBox="1"/>
          <p:nvPr/>
        </p:nvSpPr>
        <p:spPr>
          <a:xfrm>
            <a:off x="4267195" y="1556221"/>
            <a:ext cx="3657606" cy="23844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Notify</a:t>
            </a:r>
            <a:r>
              <a:rPr lang="en-US" sz="2400" dirty="0"/>
              <a:t> when</a:t>
            </a:r>
          </a:p>
          <a:p>
            <a:pPr algn="ctr"/>
            <a:r>
              <a:rPr lang="en-US" sz="2400" dirty="0"/>
              <a:t>the underlying data</a:t>
            </a:r>
          </a:p>
          <a:p>
            <a:pPr algn="ctr"/>
            <a:r>
              <a:rPr lang="en-US" sz="2400" dirty="0"/>
              <a:t>is changed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072489-83FE-4F64-A306-FCD1ABCA649A}"/>
              </a:ext>
            </a:extLst>
          </p:cNvPr>
          <p:cNvSpPr txBox="1"/>
          <p:nvPr/>
        </p:nvSpPr>
        <p:spPr>
          <a:xfrm>
            <a:off x="4267194" y="3412450"/>
            <a:ext cx="3657606" cy="2384405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Notify</a:t>
            </a:r>
            <a:r>
              <a:rPr lang="en-US" sz="2400" dirty="0"/>
              <a:t> when the user interacts with the</a:t>
            </a:r>
          </a:p>
          <a:p>
            <a:pPr algn="ctr"/>
            <a:r>
              <a:rPr lang="en-US" sz="2400" dirty="0"/>
              <a:t>UI components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37FCD4-A961-4775-AAA6-6429B558E086}"/>
              </a:ext>
            </a:extLst>
          </p:cNvPr>
          <p:cNvGrpSpPr/>
          <p:nvPr/>
        </p:nvGrpSpPr>
        <p:grpSpPr>
          <a:xfrm>
            <a:off x="3499483" y="5799332"/>
            <a:ext cx="5193025" cy="1001486"/>
            <a:chOff x="3499483" y="5799332"/>
            <a:chExt cx="5193025" cy="1001486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629B0904-2E53-451C-9481-93BB4E363B8E}"/>
                </a:ext>
              </a:extLst>
            </p:cNvPr>
            <p:cNvSpPr/>
            <p:nvPr/>
          </p:nvSpPr>
          <p:spPr>
            <a:xfrm rot="16200000">
              <a:off x="5905496" y="4161028"/>
              <a:ext cx="381000" cy="3657608"/>
            </a:xfrm>
            <a:prstGeom prst="leftBrace">
              <a:avLst>
                <a:gd name="adj1" fmla="val 68333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A6E952-0061-4DEC-8798-57BCB5260A0D}"/>
                </a:ext>
              </a:extLst>
            </p:cNvPr>
            <p:cNvSpPr txBox="1"/>
            <p:nvPr/>
          </p:nvSpPr>
          <p:spPr>
            <a:xfrm>
              <a:off x="3499483" y="6277598"/>
              <a:ext cx="51930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This is the </a:t>
              </a:r>
              <a:r>
                <a:rPr lang="en-US" sz="2800" b="1" dirty="0">
                  <a:solidFill>
                    <a:srgbClr val="C00000"/>
                  </a:solidFill>
                </a:rPr>
                <a:t>observer</a:t>
              </a:r>
              <a:r>
                <a:rPr lang="en-US" sz="2800" dirty="0">
                  <a:solidFill>
                    <a:srgbClr val="C00000"/>
                  </a:solidFill>
                </a:rPr>
                <a:t> </a:t>
              </a:r>
              <a:r>
                <a:rPr lang="en-US" sz="2800" dirty="0">
                  <a:solidFill>
                    <a:schemeClr val="tx2"/>
                  </a:solidFill>
                </a:rPr>
                <a:t>design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5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8090-D3D2-4F62-9C40-43C4690B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Today’s MV Example: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Song Playlist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D7C60-C48E-446A-90E0-470191ED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2196770"/>
            <a:ext cx="6836010" cy="35437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0C69E7-D5EA-4758-99E6-1C5EE356C22B}"/>
              </a:ext>
            </a:extLst>
          </p:cNvPr>
          <p:cNvSpPr/>
          <p:nvPr/>
        </p:nvSpPr>
        <p:spPr>
          <a:xfrm flipH="1">
            <a:off x="4735282" y="2950029"/>
            <a:ext cx="7053726" cy="2127447"/>
          </a:xfrm>
          <a:prstGeom prst="roundRect">
            <a:avLst>
              <a:gd name="adj" fmla="val 4504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A7C794-C697-41A5-9C14-E1FD11A1282D}"/>
              </a:ext>
            </a:extLst>
          </p:cNvPr>
          <p:cNvSpPr/>
          <p:nvPr/>
        </p:nvSpPr>
        <p:spPr>
          <a:xfrm flipH="1">
            <a:off x="4626425" y="2109485"/>
            <a:ext cx="7260771" cy="3801458"/>
          </a:xfrm>
          <a:prstGeom prst="roundRect">
            <a:avLst>
              <a:gd name="adj" fmla="val 2474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8A9EC-D670-4DA7-9D02-01863E47B725}"/>
              </a:ext>
            </a:extLst>
          </p:cNvPr>
          <p:cNvSpPr/>
          <p:nvPr/>
        </p:nvSpPr>
        <p:spPr>
          <a:xfrm flipH="1">
            <a:off x="4735283" y="5121021"/>
            <a:ext cx="7064829" cy="713722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A341C6-017B-4821-A837-6AF097072265}"/>
              </a:ext>
            </a:extLst>
          </p:cNvPr>
          <p:cNvSpPr/>
          <p:nvPr/>
        </p:nvSpPr>
        <p:spPr>
          <a:xfrm flipH="1" flipV="1">
            <a:off x="4735281" y="2569030"/>
            <a:ext cx="7053726" cy="337454"/>
          </a:xfrm>
          <a:prstGeom prst="roundRect">
            <a:avLst>
              <a:gd name="adj" fmla="val 20633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2D9059-6749-4AF7-9B55-C5D2617C537F}"/>
              </a:ext>
            </a:extLst>
          </p:cNvPr>
          <p:cNvGrpSpPr/>
          <p:nvPr/>
        </p:nvGrpSpPr>
        <p:grpSpPr>
          <a:xfrm>
            <a:off x="304803" y="1837070"/>
            <a:ext cx="4321623" cy="642729"/>
            <a:chOff x="304803" y="1837070"/>
            <a:chExt cx="4321623" cy="6427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1A219B-44A5-421B-A9BB-E09AEA8E753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788231" y="2109485"/>
              <a:ext cx="838195" cy="370314"/>
            </a:xfrm>
            <a:prstGeom prst="straightConnector1">
              <a:avLst/>
            </a:prstGeom>
            <a:ln w="44450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15197A-6638-4B53-BF2E-F98A61F40F84}"/>
                </a:ext>
              </a:extLst>
            </p:cNvPr>
            <p:cNvSpPr txBox="1"/>
            <p:nvPr/>
          </p:nvSpPr>
          <p:spPr>
            <a:xfrm>
              <a:off x="304803" y="1837070"/>
              <a:ext cx="3483428" cy="544830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000" dirty="0"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latin typeface="Consolas" panose="020B0609020204030204" pitchFamily="49" charset="0"/>
                </a:rPr>
                <a:t>PlaylistView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5944B-188A-44B7-91BF-542BF0275295}"/>
              </a:ext>
            </a:extLst>
          </p:cNvPr>
          <p:cNvGrpSpPr/>
          <p:nvPr/>
        </p:nvGrpSpPr>
        <p:grpSpPr>
          <a:xfrm>
            <a:off x="304803" y="2737757"/>
            <a:ext cx="4430478" cy="613213"/>
            <a:chOff x="304803" y="1768687"/>
            <a:chExt cx="4430478" cy="61321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BE8B18-2407-4D3B-937F-95F9EDE10AAF}"/>
                </a:ext>
              </a:extLst>
            </p:cNvPr>
            <p:cNvCxnSpPr>
              <a:cxnSpLocks/>
              <a:stCxn id="26" idx="3"/>
              <a:endCxn id="14" idx="3"/>
            </p:cNvCxnSpPr>
            <p:nvPr/>
          </p:nvCxnSpPr>
          <p:spPr>
            <a:xfrm flipV="1">
              <a:off x="3788231" y="1768687"/>
              <a:ext cx="947050" cy="340798"/>
            </a:xfrm>
            <a:prstGeom prst="straightConnector1">
              <a:avLst/>
            </a:prstGeom>
            <a:ln w="44450">
              <a:solidFill>
                <a:schemeClr val="accent4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0239E-2920-41D6-931D-CE979ED39346}"/>
                </a:ext>
              </a:extLst>
            </p:cNvPr>
            <p:cNvSpPr txBox="1"/>
            <p:nvPr/>
          </p:nvSpPr>
          <p:spPr>
            <a:xfrm>
              <a:off x="304803" y="1837070"/>
              <a:ext cx="3483428" cy="54483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000" dirty="0" err="1">
                  <a:latin typeface="Consolas" panose="020B0609020204030204" pitchFamily="49" charset="0"/>
                </a:rPr>
                <a:t>JPanel</a:t>
              </a:r>
              <a:r>
                <a:rPr lang="en-US" sz="2000" dirty="0"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button_panel</a:t>
              </a:r>
              <a:endParaRPr lang="en-US" sz="2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0A05BA-7BD7-4867-9C6A-724EA55B37D2}"/>
              </a:ext>
            </a:extLst>
          </p:cNvPr>
          <p:cNvGrpSpPr/>
          <p:nvPr/>
        </p:nvGrpSpPr>
        <p:grpSpPr>
          <a:xfrm>
            <a:off x="304804" y="3835618"/>
            <a:ext cx="4430478" cy="613213"/>
            <a:chOff x="304803" y="1768687"/>
            <a:chExt cx="4430478" cy="61321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1A257B-9FA0-4BD8-8E63-EA001332DA4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788231" y="1768687"/>
              <a:ext cx="947050" cy="340798"/>
            </a:xfrm>
            <a:prstGeom prst="straightConnector1">
              <a:avLst/>
            </a:prstGeom>
            <a:ln w="4445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957F06-F585-4D02-9BAE-D8E9DF087880}"/>
                </a:ext>
              </a:extLst>
            </p:cNvPr>
            <p:cNvSpPr txBox="1"/>
            <p:nvPr/>
          </p:nvSpPr>
          <p:spPr>
            <a:xfrm>
              <a:off x="304803" y="1837070"/>
              <a:ext cx="3483428" cy="54483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000" dirty="0" err="1">
                  <a:latin typeface="Consolas" panose="020B0609020204030204" pitchFamily="49" charset="0"/>
                </a:rPr>
                <a:t>JPanel</a:t>
              </a:r>
              <a:r>
                <a:rPr lang="en-US" sz="2000" dirty="0"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list_panel</a:t>
              </a:r>
              <a:endParaRPr lang="en-US" sz="2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D24CD3-CB57-46D2-818D-B4AC7C7ACB67}"/>
              </a:ext>
            </a:extLst>
          </p:cNvPr>
          <p:cNvGrpSpPr/>
          <p:nvPr/>
        </p:nvGrpSpPr>
        <p:grpSpPr>
          <a:xfrm>
            <a:off x="304804" y="5822620"/>
            <a:ext cx="4430477" cy="725251"/>
            <a:chOff x="566060" y="1476228"/>
            <a:chExt cx="4430477" cy="72525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C67B310-3F85-43EE-BCF9-33B00AE33DFF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4049485" y="1476228"/>
              <a:ext cx="947052" cy="452836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F6172E-4188-4A1D-BEBE-9720B02C093A}"/>
                </a:ext>
              </a:extLst>
            </p:cNvPr>
            <p:cNvSpPr txBox="1"/>
            <p:nvPr/>
          </p:nvSpPr>
          <p:spPr>
            <a:xfrm>
              <a:off x="566060" y="1656649"/>
              <a:ext cx="3483425" cy="54483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AddSongWidget</a:t>
              </a:r>
              <a:endParaRPr lang="en-US" sz="2000" dirty="0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23DCE4-B58F-4116-BABF-BBE8876CDFC2}"/>
              </a:ext>
            </a:extLst>
          </p:cNvPr>
          <p:cNvSpPr/>
          <p:nvPr/>
        </p:nvSpPr>
        <p:spPr>
          <a:xfrm flipH="1">
            <a:off x="4810123" y="4233863"/>
            <a:ext cx="6910389" cy="461962"/>
          </a:xfrm>
          <a:prstGeom prst="roundRect">
            <a:avLst>
              <a:gd name="adj" fmla="val 4504"/>
            </a:avLst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749BCE-FC4B-44D7-AC31-25C66A34DA99}"/>
              </a:ext>
            </a:extLst>
          </p:cNvPr>
          <p:cNvGrpSpPr/>
          <p:nvPr/>
        </p:nvGrpSpPr>
        <p:grpSpPr>
          <a:xfrm>
            <a:off x="304804" y="4661064"/>
            <a:ext cx="4539339" cy="837287"/>
            <a:chOff x="566060" y="1364192"/>
            <a:chExt cx="4539339" cy="837287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D87087-BD65-43AC-B850-9A0AC9044C0A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V="1">
              <a:off x="4049485" y="1364192"/>
              <a:ext cx="1055914" cy="564872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8D7A744-EAFA-4347-B436-BEDC9D087F09}"/>
                </a:ext>
              </a:extLst>
            </p:cNvPr>
            <p:cNvSpPr txBox="1"/>
            <p:nvPr/>
          </p:nvSpPr>
          <p:spPr>
            <a:xfrm>
              <a:off x="566060" y="1656649"/>
              <a:ext cx="3483425" cy="544830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SongListingWidget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5" grpId="0" animBg="1"/>
      <p:bldP spid="14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8090-D3D2-4F62-9C40-43C4690B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01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Q:</a:t>
            </a:r>
            <a:r>
              <a:rPr lang="en-US" dirty="0">
                <a:solidFill>
                  <a:schemeClr val="tx2"/>
                </a:solidFill>
              </a:rPr>
              <a:t> What should the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model</a:t>
            </a:r>
            <a:r>
              <a:rPr lang="en-US" dirty="0">
                <a:solidFill>
                  <a:schemeClr val="tx2"/>
                </a:solidFill>
              </a:rPr>
              <a:t> be for this app?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D7C60-C48E-446A-90E0-470191ED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26" y="3429001"/>
            <a:ext cx="6096484" cy="316041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3171E4B1-3411-4659-B9A7-C5BFD3B37983}"/>
              </a:ext>
            </a:extLst>
          </p:cNvPr>
          <p:cNvSpPr txBox="1">
            <a:spLocks/>
          </p:cNvSpPr>
          <p:nvPr/>
        </p:nvSpPr>
        <p:spPr>
          <a:xfrm>
            <a:off x="1534886" y="1389811"/>
            <a:ext cx="10189028" cy="153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2"/>
                </a:solidFill>
              </a:rPr>
              <a:t>In other words,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tx2"/>
                </a:solidFill>
              </a:rPr>
              <a:t>	what 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data state</a:t>
            </a:r>
            <a:r>
              <a:rPr lang="en-US" sz="3600" dirty="0">
                <a:solidFill>
                  <a:schemeClr val="tx2"/>
                </a:solidFill>
              </a:rPr>
              <a:t> is presented by this 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view</a:t>
            </a:r>
            <a:r>
              <a:rPr lang="en-US" sz="36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23450-8C34-4725-AEFE-8C5F13F051E8}"/>
              </a:ext>
            </a:extLst>
          </p:cNvPr>
          <p:cNvSpPr txBox="1"/>
          <p:nvPr/>
        </p:nvSpPr>
        <p:spPr>
          <a:xfrm>
            <a:off x="838200" y="4680857"/>
            <a:ext cx="4800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C00000"/>
              </a:buClr>
            </a:pPr>
            <a:r>
              <a:rPr lang="en-US" sz="2800" dirty="0">
                <a:solidFill>
                  <a:schemeClr val="tx2"/>
                </a:solidFill>
              </a:rPr>
              <a:t>Each song contains: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 title 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An artist 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00080"/>
                </a:solidFill>
              </a:rPr>
              <a:t>A rating (</a:t>
            </a:r>
            <a:r>
              <a:rPr lang="en-US" sz="2000" b="1" dirty="0">
                <a:solidFill>
                  <a:srgbClr val="80008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800080"/>
                </a:solidFill>
              </a:rPr>
              <a:t>)</a:t>
            </a:r>
            <a:endParaRPr lang="en-US" sz="2800" b="1" dirty="0">
              <a:solidFill>
                <a:srgbClr val="80008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5BCB4-6658-4130-9CE8-A53E60B47B39}"/>
              </a:ext>
            </a:extLst>
          </p:cNvPr>
          <p:cNvSpPr/>
          <p:nvPr/>
        </p:nvSpPr>
        <p:spPr>
          <a:xfrm>
            <a:off x="838200" y="3124201"/>
            <a:ext cx="452125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US" sz="4400" dirty="0">
                <a:solidFill>
                  <a:srgbClr val="C00000"/>
                </a:solidFill>
              </a:rPr>
              <a:t>A: </a:t>
            </a:r>
            <a:r>
              <a:rPr lang="en-US" sz="4400" dirty="0">
                <a:solidFill>
                  <a:schemeClr val="tx2"/>
                </a:solidFill>
                <a:latin typeface="+mj-lt"/>
              </a:rPr>
              <a:t>A list of songs</a:t>
            </a:r>
          </a:p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US" sz="3600" dirty="0">
                <a:solidFill>
                  <a:schemeClr val="tx2"/>
                </a:solidFill>
                <a:latin typeface="+mj-lt"/>
              </a:rPr>
              <a:t>		</a:t>
            </a:r>
            <a:r>
              <a:rPr lang="en-US" sz="4400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List&lt;Song&gt;</a:t>
            </a:r>
            <a:r>
              <a:rPr lang="en-US" sz="4400" dirty="0">
                <a:solidFill>
                  <a:schemeClr val="tx2"/>
                </a:solidFill>
                <a:latin typeface="+mj-lt"/>
              </a:rPr>
              <a:t>)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813115-0484-4C4C-AF5C-E39EF3A119EF}"/>
              </a:ext>
            </a:extLst>
          </p:cNvPr>
          <p:cNvSpPr/>
          <p:nvPr/>
        </p:nvSpPr>
        <p:spPr>
          <a:xfrm flipH="1">
            <a:off x="7359502" y="4506686"/>
            <a:ext cx="739015" cy="348343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5747EC-4FFA-4493-A74D-E72FE0A0A18A}"/>
              </a:ext>
            </a:extLst>
          </p:cNvPr>
          <p:cNvSpPr/>
          <p:nvPr/>
        </p:nvSpPr>
        <p:spPr>
          <a:xfrm flipH="1">
            <a:off x="8143875" y="4508467"/>
            <a:ext cx="1163410" cy="348343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2222E47-C1D5-4F63-BFAD-DFF7F19D9E23}"/>
              </a:ext>
            </a:extLst>
          </p:cNvPr>
          <p:cNvSpPr/>
          <p:nvPr/>
        </p:nvSpPr>
        <p:spPr>
          <a:xfrm flipH="1">
            <a:off x="9349467" y="4506686"/>
            <a:ext cx="629558" cy="348343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28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 401 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05407B-0529-44FF-A79D-9F3EBC4EF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669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2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2326-5CF3-4AE9-AEFC-01D91966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Unicode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0FB5-1C2C-46D6-A608-04901D53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8993"/>
            <a:ext cx="4184398" cy="17564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solidFill>
                  <a:srgbClr val="C00000"/>
                </a:solidFill>
              </a:rPr>
              <a:t>Q: </a:t>
            </a:r>
            <a:r>
              <a:rPr lang="en-US" sz="3200" dirty="0"/>
              <a:t>How do we display the </a:t>
            </a:r>
            <a:r>
              <a:rPr lang="en-US" sz="3200" b="1" dirty="0"/>
              <a:t>rating stars</a:t>
            </a:r>
            <a:r>
              <a:rPr lang="en-US" sz="3200" dirty="0"/>
              <a:t> and the </a:t>
            </a:r>
            <a:r>
              <a:rPr lang="en-US" sz="3200" b="1" dirty="0"/>
              <a:t>arrows</a:t>
            </a:r>
            <a:r>
              <a:rPr lang="en-US" sz="3200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8334D-53B3-4FE3-B550-2FC1E2BD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26" y="3429001"/>
            <a:ext cx="6096484" cy="31604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28E520-44AD-42C9-BDEB-F7D24AFEF94C}"/>
              </a:ext>
            </a:extLst>
          </p:cNvPr>
          <p:cNvSpPr/>
          <p:nvPr/>
        </p:nvSpPr>
        <p:spPr>
          <a:xfrm>
            <a:off x="5844926" y="942944"/>
            <a:ext cx="6178802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191E3F"/>
                </a:solidFill>
              </a:rPr>
              <a:t>★	</a:t>
            </a:r>
            <a:r>
              <a:rPr lang="en-US" sz="2400" dirty="0">
                <a:solidFill>
                  <a:srgbClr val="191E3F"/>
                </a:solidFill>
              </a:rPr>
              <a:t>Unicode character U+2605 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"\u2605"</a:t>
            </a:r>
            <a:r>
              <a:rPr lang="en-US" sz="2400" dirty="0">
                <a:solidFill>
                  <a:srgbClr val="191E3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☆</a:t>
            </a:r>
            <a:r>
              <a:rPr lang="en-US" sz="3600" dirty="0">
                <a:solidFill>
                  <a:srgbClr val="191E3F"/>
                </a:solidFill>
              </a:rPr>
              <a:t>	</a:t>
            </a:r>
            <a:r>
              <a:rPr lang="en-US" sz="2400" dirty="0">
                <a:solidFill>
                  <a:srgbClr val="191E3F"/>
                </a:solidFill>
              </a:rPr>
              <a:t>Unicode character U+2606</a:t>
            </a:r>
            <a:r>
              <a:rPr lang="en-US" sz="3600" dirty="0">
                <a:solidFill>
                  <a:srgbClr val="191E3F"/>
                </a:solidFill>
              </a:rPr>
              <a:t> </a:t>
            </a:r>
            <a:r>
              <a:rPr lang="en-US" sz="2400" dirty="0">
                <a:solidFill>
                  <a:srgbClr val="191E3F"/>
                </a:solidFill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"\u2606"</a:t>
            </a:r>
            <a:r>
              <a:rPr lang="en-US" sz="2400" dirty="0">
                <a:solidFill>
                  <a:srgbClr val="191E3F"/>
                </a:solidFill>
              </a:rPr>
              <a:t>)</a:t>
            </a:r>
            <a:endParaRPr lang="en-US" sz="3600" dirty="0">
              <a:solidFill>
                <a:srgbClr val="191E3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dirty="0"/>
              <a:t>▲</a:t>
            </a:r>
            <a:r>
              <a:rPr lang="en-US" sz="3600" dirty="0">
                <a:solidFill>
                  <a:srgbClr val="191E3F"/>
                </a:solidFill>
              </a:rPr>
              <a:t>	</a:t>
            </a:r>
            <a:r>
              <a:rPr lang="en-US" sz="2400" dirty="0">
                <a:solidFill>
                  <a:srgbClr val="191E3F"/>
                </a:solidFill>
              </a:rPr>
              <a:t>Unicode character U+25b2</a:t>
            </a:r>
            <a:r>
              <a:rPr lang="en-US" sz="3600" dirty="0">
                <a:solidFill>
                  <a:srgbClr val="191E3F"/>
                </a:solidFill>
              </a:rPr>
              <a:t> </a:t>
            </a:r>
            <a:r>
              <a:rPr lang="en-US" sz="2400" dirty="0">
                <a:solidFill>
                  <a:srgbClr val="191E3F"/>
                </a:solidFill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"\u25b2"</a:t>
            </a:r>
            <a:r>
              <a:rPr lang="en-US" sz="2400" dirty="0">
                <a:solidFill>
                  <a:srgbClr val="191E3F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▼</a:t>
            </a:r>
            <a:r>
              <a:rPr lang="en-US" sz="3600" dirty="0">
                <a:solidFill>
                  <a:srgbClr val="191E3F"/>
                </a:solidFill>
              </a:rPr>
              <a:t>	</a:t>
            </a:r>
            <a:r>
              <a:rPr lang="en-US" sz="2400" dirty="0">
                <a:solidFill>
                  <a:srgbClr val="191E3F"/>
                </a:solidFill>
              </a:rPr>
              <a:t>Unicode character U+25bc</a:t>
            </a:r>
            <a:r>
              <a:rPr lang="en-US" sz="3600" dirty="0">
                <a:solidFill>
                  <a:srgbClr val="191E3F"/>
                </a:solidFill>
              </a:rPr>
              <a:t> </a:t>
            </a:r>
            <a:r>
              <a:rPr lang="en-US" sz="2400" dirty="0">
                <a:solidFill>
                  <a:srgbClr val="191E3F"/>
                </a:solidFill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"\u25bc"</a:t>
            </a:r>
            <a:r>
              <a:rPr lang="en-US" sz="2400" dirty="0">
                <a:solidFill>
                  <a:srgbClr val="191E3F"/>
                </a:solidFill>
              </a:rPr>
              <a:t>)</a:t>
            </a:r>
            <a:endParaRPr lang="en-US" sz="3600" b="0" i="0" dirty="0">
              <a:solidFill>
                <a:srgbClr val="191E3F"/>
              </a:solidFill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CFBA2E-DF68-4696-9606-994B2FB226F4}"/>
              </a:ext>
            </a:extLst>
          </p:cNvPr>
          <p:cNvSpPr txBox="1">
            <a:spLocks/>
          </p:cNvSpPr>
          <p:nvPr/>
        </p:nvSpPr>
        <p:spPr>
          <a:xfrm>
            <a:off x="1397654" y="5214957"/>
            <a:ext cx="3624943" cy="1135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C00000"/>
                </a:solidFill>
              </a:rPr>
              <a:t>A: </a:t>
            </a:r>
            <a:r>
              <a:rPr lang="en-US" sz="3200" dirty="0"/>
              <a:t>With </a:t>
            </a:r>
            <a:r>
              <a:rPr lang="en-US" sz="3200" b="1" dirty="0"/>
              <a:t>Unicode</a:t>
            </a:r>
            <a:r>
              <a:rPr lang="en-US" sz="3200" dirty="0"/>
              <a:t> glyphs!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194C5A-B837-48EE-910F-0B3244E4C38E}"/>
              </a:ext>
            </a:extLst>
          </p:cNvPr>
          <p:cNvSpPr/>
          <p:nvPr/>
        </p:nvSpPr>
        <p:spPr>
          <a:xfrm flipH="1">
            <a:off x="9349467" y="4506686"/>
            <a:ext cx="629558" cy="348343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D78325-BD07-4A76-B7AA-C687EB898882}"/>
              </a:ext>
            </a:extLst>
          </p:cNvPr>
          <p:cNvSpPr/>
          <p:nvPr/>
        </p:nvSpPr>
        <p:spPr>
          <a:xfrm flipH="1">
            <a:off x="6312353" y="4506685"/>
            <a:ext cx="629558" cy="348343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00EA8-2A04-458C-93C4-63C0D8D9835E}"/>
              </a:ext>
            </a:extLst>
          </p:cNvPr>
          <p:cNvSpPr/>
          <p:nvPr/>
        </p:nvSpPr>
        <p:spPr>
          <a:xfrm flipH="1">
            <a:off x="6802210" y="4883262"/>
            <a:ext cx="629558" cy="348343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1458" y="2502335"/>
            <a:ext cx="866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The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5642" y="3986331"/>
            <a:ext cx="6240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Playlist.java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Song.java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DDB1C-3A0E-4651-AA67-1ED5D9F02181}"/>
              </a:ext>
            </a:extLst>
          </p:cNvPr>
          <p:cNvSpPr/>
          <p:nvPr/>
        </p:nvSpPr>
        <p:spPr>
          <a:xfrm>
            <a:off x="5052604" y="1387671"/>
            <a:ext cx="2038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>
                <a:solidFill>
                  <a:schemeClr val="tx2"/>
                </a:solidFill>
              </a:rPr>
              <a:t>Version 1:</a:t>
            </a:r>
          </a:p>
        </p:txBody>
      </p:sp>
    </p:spTree>
    <p:extLst>
      <p:ext uri="{BB962C8B-B14F-4D97-AF65-F5344CB8AC3E}">
        <p14:creationId xmlns:p14="http://schemas.microsoft.com/office/powerpoint/2010/main" val="257513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937-0803-4619-BA97-2B50CDD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model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exposes methods</a:t>
            </a:r>
            <a:r>
              <a:rPr lang="en-US" dirty="0">
                <a:solidFill>
                  <a:schemeClr val="tx2"/>
                </a:solidFill>
              </a:rPr>
              <a:t> to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DD8E7-2766-4AD4-844E-CB6F03A86ACA}"/>
              </a:ext>
            </a:extLst>
          </p:cNvPr>
          <p:cNvGrpSpPr/>
          <p:nvPr/>
        </p:nvGrpSpPr>
        <p:grpSpPr>
          <a:xfrm>
            <a:off x="696686" y="2231568"/>
            <a:ext cx="3461657" cy="3951512"/>
            <a:chOff x="664029" y="1730826"/>
            <a:chExt cx="3461657" cy="39515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F773EE-29C1-44EB-8B14-6FAD85D34E73}"/>
                </a:ext>
              </a:extLst>
            </p:cNvPr>
            <p:cNvSpPr/>
            <p:nvPr/>
          </p:nvSpPr>
          <p:spPr>
            <a:xfrm>
              <a:off x="664029" y="1730826"/>
              <a:ext cx="3461657" cy="39515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Model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B480FD-5EB8-4FED-8C55-5CEDA6699195}"/>
                </a:ext>
              </a:extLst>
            </p:cNvPr>
            <p:cNvSpPr/>
            <p:nvPr/>
          </p:nvSpPr>
          <p:spPr>
            <a:xfrm>
              <a:off x="947058" y="28520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Application Data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DFAB0D-92F6-429D-8CBA-1B3E8AE0FA09}"/>
                </a:ext>
              </a:extLst>
            </p:cNvPr>
            <p:cNvSpPr/>
            <p:nvPr/>
          </p:nvSpPr>
          <p:spPr>
            <a:xfrm>
              <a:off x="947058" y="4223655"/>
              <a:ext cx="2906485" cy="1088571"/>
            </a:xfrm>
            <a:prstGeom prst="roundRect">
              <a:avLst>
                <a:gd name="adj" fmla="val 10667"/>
              </a:avLst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Manipulation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B72EA1-2B42-45D2-AD83-FE63567AAF77}"/>
              </a:ext>
            </a:extLst>
          </p:cNvPr>
          <p:cNvSpPr txBox="1"/>
          <p:nvPr/>
        </p:nvSpPr>
        <p:spPr>
          <a:xfrm>
            <a:off x="4844143" y="2231568"/>
            <a:ext cx="6368142" cy="39515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</a:pPr>
            <a:r>
              <a:rPr lang="en-US" sz="3600" dirty="0">
                <a:solidFill>
                  <a:schemeClr val="tx2"/>
                </a:solidFill>
              </a:rPr>
              <a:t>The purpose of the model is to…</a:t>
            </a:r>
            <a:endParaRPr lang="en-US" sz="3200" dirty="0">
              <a:solidFill>
                <a:schemeClr val="tx2"/>
              </a:solidFill>
            </a:endParaRPr>
          </a:p>
          <a:p>
            <a:pPr marL="914400" indent="-45720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Store the data</a:t>
            </a:r>
          </a:p>
          <a:p>
            <a:pPr marL="914400" indent="-457200"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tx2"/>
                </a:solidFill>
              </a:rPr>
              <a:t>Provide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dirty="0">
                <a:solidFill>
                  <a:schemeClr val="tx2"/>
                </a:solidFill>
              </a:rPr>
              <a:t> for data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187243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937-0803-4619-BA97-2B50CDD0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model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exposes methods</a:t>
            </a:r>
            <a:r>
              <a:rPr lang="en-US" dirty="0">
                <a:solidFill>
                  <a:schemeClr val="tx2"/>
                </a:solidFill>
              </a:rPr>
              <a:t> to the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DD8E7-2766-4AD4-844E-CB6F03A86ACA}"/>
              </a:ext>
            </a:extLst>
          </p:cNvPr>
          <p:cNvGrpSpPr/>
          <p:nvPr/>
        </p:nvGrpSpPr>
        <p:grpSpPr>
          <a:xfrm>
            <a:off x="696686" y="1690688"/>
            <a:ext cx="3461657" cy="4938712"/>
            <a:chOff x="664029" y="1189946"/>
            <a:chExt cx="3461657" cy="49387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F773EE-29C1-44EB-8B14-6FAD85D34E73}"/>
                </a:ext>
              </a:extLst>
            </p:cNvPr>
            <p:cNvSpPr/>
            <p:nvPr/>
          </p:nvSpPr>
          <p:spPr>
            <a:xfrm>
              <a:off x="664029" y="1189946"/>
              <a:ext cx="3461657" cy="4938712"/>
            </a:xfrm>
            <a:prstGeom prst="roundRect">
              <a:avLst>
                <a:gd name="adj" fmla="val 50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Playlist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B480FD-5EB8-4FED-8C55-5CEDA6699195}"/>
                </a:ext>
              </a:extLst>
            </p:cNvPr>
            <p:cNvSpPr/>
            <p:nvPr/>
          </p:nvSpPr>
          <p:spPr>
            <a:xfrm>
              <a:off x="805544" y="2515509"/>
              <a:ext cx="3200400" cy="3476624"/>
            </a:xfrm>
            <a:prstGeom prst="roundRect">
              <a:avLst>
                <a:gd name="adj" fmla="val 541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Song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8A27DD-FD5C-4929-883D-C2581F620AE1}"/>
              </a:ext>
            </a:extLst>
          </p:cNvPr>
          <p:cNvSpPr/>
          <p:nvPr/>
        </p:nvSpPr>
        <p:spPr>
          <a:xfrm>
            <a:off x="963387" y="4102749"/>
            <a:ext cx="2950028" cy="632227"/>
          </a:xfrm>
          <a:prstGeom prst="roundRect">
            <a:avLst>
              <a:gd name="adj" fmla="val 14564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F5B463-9A50-45DE-A149-6845DF526193}"/>
              </a:ext>
            </a:extLst>
          </p:cNvPr>
          <p:cNvSpPr/>
          <p:nvPr/>
        </p:nvSpPr>
        <p:spPr>
          <a:xfrm>
            <a:off x="963387" y="4922053"/>
            <a:ext cx="2950028" cy="632227"/>
          </a:xfrm>
          <a:prstGeom prst="roundRect">
            <a:avLst>
              <a:gd name="adj" fmla="val 14564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artist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21658A-8D77-4A0E-A78E-8B045558DF1B}"/>
              </a:ext>
            </a:extLst>
          </p:cNvPr>
          <p:cNvSpPr/>
          <p:nvPr/>
        </p:nvSpPr>
        <p:spPr>
          <a:xfrm>
            <a:off x="952500" y="5741357"/>
            <a:ext cx="2950028" cy="632227"/>
          </a:xfrm>
          <a:prstGeom prst="roundRect">
            <a:avLst>
              <a:gd name="adj" fmla="val 14564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79A8E-2DC1-4460-9BA4-0695FB2FD8F5}"/>
              </a:ext>
            </a:extLst>
          </p:cNvPr>
          <p:cNvGrpSpPr/>
          <p:nvPr/>
        </p:nvGrpSpPr>
        <p:grpSpPr>
          <a:xfrm>
            <a:off x="4152900" y="1714897"/>
            <a:ext cx="6260297" cy="4586607"/>
            <a:chOff x="4152900" y="1714897"/>
            <a:chExt cx="6260297" cy="45866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2A3940-9458-4673-9645-7EEAF33D2F4B}"/>
                </a:ext>
              </a:extLst>
            </p:cNvPr>
            <p:cNvGrpSpPr/>
            <p:nvPr/>
          </p:nvGrpSpPr>
          <p:grpSpPr>
            <a:xfrm>
              <a:off x="4158343" y="5231370"/>
              <a:ext cx="5699229" cy="378842"/>
              <a:chOff x="4158343" y="5960710"/>
              <a:chExt cx="5029200" cy="3788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9122EA-B883-40DF-B3A8-F074DBA3B6A0}"/>
                  </a:ext>
                </a:extLst>
              </p:cNvPr>
              <p:cNvSpPr/>
              <p:nvPr/>
            </p:nvSpPr>
            <p:spPr>
              <a:xfrm>
                <a:off x="4432494" y="5960710"/>
                <a:ext cx="2844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shuffle()</a:t>
                </a:r>
                <a:endParaRPr lang="en-US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A2AC885-C7D0-4588-915A-B3A5D1F84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8343" y="6339552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3A3299-8891-4F15-B3E2-ACB878E4F059}"/>
                </a:ext>
              </a:extLst>
            </p:cNvPr>
            <p:cNvGrpSpPr/>
            <p:nvPr/>
          </p:nvGrpSpPr>
          <p:grpSpPr>
            <a:xfrm>
              <a:off x="4174114" y="4530567"/>
              <a:ext cx="5699229" cy="369332"/>
              <a:chOff x="4174114" y="5259907"/>
              <a:chExt cx="5029200" cy="3693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AB01E0-9EDF-454B-B02F-F24E7D02DD8D}"/>
                  </a:ext>
                </a:extLst>
              </p:cNvPr>
              <p:cNvSpPr/>
              <p:nvPr/>
            </p:nvSpPr>
            <p:spPr>
              <a:xfrm>
                <a:off x="4432494" y="5259907"/>
                <a:ext cx="3983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Song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getSong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126ACB7-085F-4B38-8B2A-D70F13E8DF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4114" y="5629239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B24062-686A-4CF2-B163-CEACE392FB73}"/>
                </a:ext>
              </a:extLst>
            </p:cNvPr>
            <p:cNvGrpSpPr/>
            <p:nvPr/>
          </p:nvGrpSpPr>
          <p:grpSpPr>
            <a:xfrm>
              <a:off x="4174114" y="3823381"/>
              <a:ext cx="5699229" cy="369332"/>
              <a:chOff x="4174114" y="4552721"/>
              <a:chExt cx="5029200" cy="3693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635D19C-5182-4876-8309-BA8A855E1F3C}"/>
                  </a:ext>
                </a:extLst>
              </p:cNvPr>
              <p:cNvSpPr/>
              <p:nvPr/>
            </p:nvSpPr>
            <p:spPr>
              <a:xfrm>
                <a:off x="4432494" y="4552721"/>
                <a:ext cx="3983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removeSong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(Song </a:t>
                </a:r>
                <a:r>
                  <a:rPr lang="en-US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196461-DEA2-4463-A71E-41424A622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4114" y="4922053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8CFE98-4AE3-4B99-8280-F9EBCF8DCF21}"/>
                </a:ext>
              </a:extLst>
            </p:cNvPr>
            <p:cNvGrpSpPr/>
            <p:nvPr/>
          </p:nvGrpSpPr>
          <p:grpSpPr>
            <a:xfrm>
              <a:off x="4174114" y="3122886"/>
              <a:ext cx="5699229" cy="369332"/>
              <a:chOff x="4174114" y="3852226"/>
              <a:chExt cx="5029200" cy="3693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A7AA63-3382-400C-A5CD-6109BBE52C3E}"/>
                  </a:ext>
                </a:extLst>
              </p:cNvPr>
              <p:cNvSpPr/>
              <p:nvPr/>
            </p:nvSpPr>
            <p:spPr>
              <a:xfrm>
                <a:off x="4432494" y="3852226"/>
                <a:ext cx="36038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addSong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(Song </a:t>
                </a:r>
                <a:r>
                  <a:rPr lang="en-US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s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8E57147-1A2A-4A3E-A907-356F4207BE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4114" y="4221558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82CC3B-1C0B-4550-ADE6-60BC002B07B8}"/>
                </a:ext>
              </a:extLst>
            </p:cNvPr>
            <p:cNvGrpSpPr/>
            <p:nvPr/>
          </p:nvGrpSpPr>
          <p:grpSpPr>
            <a:xfrm>
              <a:off x="4158343" y="2415700"/>
              <a:ext cx="5699229" cy="369332"/>
              <a:chOff x="4158343" y="3145040"/>
              <a:chExt cx="5029200" cy="3693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6A0141-8361-4F6E-B339-23CD61ED5EEC}"/>
                  </a:ext>
                </a:extLst>
              </p:cNvPr>
              <p:cNvSpPr/>
              <p:nvPr/>
            </p:nvSpPr>
            <p:spPr>
              <a:xfrm>
                <a:off x="4432494" y="3145040"/>
                <a:ext cx="3223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Song[]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getSongs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7A26F9A-64E2-4484-B41E-060983D577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8343" y="3514372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C31409-6421-4807-AC14-F1ED89FE433B}"/>
                </a:ext>
              </a:extLst>
            </p:cNvPr>
            <p:cNvGrpSpPr/>
            <p:nvPr/>
          </p:nvGrpSpPr>
          <p:grpSpPr>
            <a:xfrm>
              <a:off x="4158343" y="1714897"/>
              <a:ext cx="5699229" cy="369332"/>
              <a:chOff x="4158343" y="2444237"/>
              <a:chExt cx="5029200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73C00D-325F-46DE-ABAF-7DD1E1B223F0}"/>
                  </a:ext>
                </a:extLst>
              </p:cNvPr>
              <p:cNvSpPr/>
              <p:nvPr/>
            </p:nvSpPr>
            <p:spPr>
              <a:xfrm>
                <a:off x="4432494" y="2444237"/>
                <a:ext cx="2717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getSize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  <a:endParaRPr lang="en-US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AFA80AE-F097-43E2-B7DE-B3D60933F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8343" y="2813569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AB180CA-D2A2-4DAA-9267-689BC24594F5}"/>
                </a:ext>
              </a:extLst>
            </p:cNvPr>
            <p:cNvGrpSpPr/>
            <p:nvPr/>
          </p:nvGrpSpPr>
          <p:grpSpPr>
            <a:xfrm>
              <a:off x="4152900" y="5932172"/>
              <a:ext cx="6260297" cy="369332"/>
              <a:chOff x="4158343" y="2444237"/>
              <a:chExt cx="5524306" cy="3693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C939CB3-DC6D-4280-B066-2DD5AC7FF6BC}"/>
                  </a:ext>
                </a:extLst>
              </p:cNvPr>
              <p:cNvSpPr/>
              <p:nvPr/>
            </p:nvSpPr>
            <p:spPr>
              <a:xfrm>
                <a:off x="4432494" y="2444237"/>
                <a:ext cx="5250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moveSong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start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6A3E3E"/>
                    </a:solidFill>
                    <a:latin typeface="Consolas" panose="020B0609020204030204" pitchFamily="49" charset="0"/>
                  </a:rPr>
                  <a:t>end</a:t>
                </a:r>
                <a:r>
                  <a:rPr lang="en-US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D2F10ED-7C56-468F-9AF8-A4487F9210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8343" y="2813569"/>
                <a:ext cx="5029200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09FDB63-3EB6-44E6-908A-E2F48DCBB995}"/>
              </a:ext>
            </a:extLst>
          </p:cNvPr>
          <p:cNvSpPr/>
          <p:nvPr/>
        </p:nvSpPr>
        <p:spPr>
          <a:xfrm>
            <a:off x="9862913" y="1633393"/>
            <a:ext cx="1224639" cy="4938712"/>
          </a:xfrm>
          <a:prstGeom prst="roundRect">
            <a:avLst>
              <a:gd name="adj" fmla="val 1842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View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04722A-6DA7-498F-BF0E-62C608000E82}"/>
              </a:ext>
            </a:extLst>
          </p:cNvPr>
          <p:cNvCxnSpPr>
            <a:cxnSpLocks/>
          </p:cNvCxnSpPr>
          <p:nvPr/>
        </p:nvCxnSpPr>
        <p:spPr>
          <a:xfrm flipH="1" flipV="1">
            <a:off x="6770911" y="4175905"/>
            <a:ext cx="2667003" cy="686301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83FBD6-A005-43AB-93A5-EA199C1A3817}"/>
              </a:ext>
            </a:extLst>
          </p:cNvPr>
          <p:cNvCxnSpPr>
            <a:cxnSpLocks/>
          </p:cNvCxnSpPr>
          <p:nvPr/>
        </p:nvCxnSpPr>
        <p:spPr>
          <a:xfrm flipH="1">
            <a:off x="2383972" y="4195819"/>
            <a:ext cx="3113314" cy="69186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FF8090-D3D2-4F62-9C40-43C4690B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0753" cy="1325563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PlaylistView</a:t>
            </a:r>
            <a:r>
              <a:rPr lang="en-US" dirty="0">
                <a:solidFill>
                  <a:schemeClr val="tx2"/>
                </a:solidFill>
              </a:rPr>
              <a:t> Structure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D7C60-C48E-446A-90E0-470191ED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1" y="535378"/>
            <a:ext cx="5021960" cy="26033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0C69E7-D5EA-4758-99E6-1C5EE356C22B}"/>
              </a:ext>
            </a:extLst>
          </p:cNvPr>
          <p:cNvSpPr>
            <a:spLocks/>
          </p:cNvSpPr>
          <p:nvPr/>
        </p:nvSpPr>
        <p:spPr>
          <a:xfrm flipH="1">
            <a:off x="6662050" y="1099996"/>
            <a:ext cx="5181902" cy="1560996"/>
          </a:xfrm>
          <a:prstGeom prst="roundRect">
            <a:avLst>
              <a:gd name="adj" fmla="val 4504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A7C794-C697-41A5-9C14-E1FD11A1282D}"/>
              </a:ext>
            </a:extLst>
          </p:cNvPr>
          <p:cNvSpPr>
            <a:spLocks/>
          </p:cNvSpPr>
          <p:nvPr/>
        </p:nvSpPr>
        <p:spPr>
          <a:xfrm flipH="1">
            <a:off x="6553193" y="365125"/>
            <a:ext cx="5381632" cy="2944022"/>
          </a:xfrm>
          <a:prstGeom prst="roundRect">
            <a:avLst>
              <a:gd name="adj" fmla="val 2474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8A9EC-D670-4DA7-9D02-01863E47B725}"/>
              </a:ext>
            </a:extLst>
          </p:cNvPr>
          <p:cNvSpPr>
            <a:spLocks/>
          </p:cNvSpPr>
          <p:nvPr/>
        </p:nvSpPr>
        <p:spPr>
          <a:xfrm flipH="1">
            <a:off x="6662051" y="2708623"/>
            <a:ext cx="5190058" cy="430139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A341C6-017B-4821-A837-6AF097072265}"/>
              </a:ext>
            </a:extLst>
          </p:cNvPr>
          <p:cNvSpPr>
            <a:spLocks/>
          </p:cNvSpPr>
          <p:nvPr/>
        </p:nvSpPr>
        <p:spPr>
          <a:xfrm flipH="1" flipV="1">
            <a:off x="6662050" y="772459"/>
            <a:ext cx="5181902" cy="294339"/>
          </a:xfrm>
          <a:prstGeom prst="roundRect">
            <a:avLst>
              <a:gd name="adj" fmla="val 20633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5197A-6638-4B53-BF2E-F98A61F40F84}"/>
              </a:ext>
            </a:extLst>
          </p:cNvPr>
          <p:cNvSpPr txBox="1"/>
          <p:nvPr/>
        </p:nvSpPr>
        <p:spPr>
          <a:xfrm>
            <a:off x="4367070" y="3650989"/>
            <a:ext cx="3483428" cy="5448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PlaylistView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60239E-2920-41D6-931D-CE979ED39346}"/>
              </a:ext>
            </a:extLst>
          </p:cNvPr>
          <p:cNvSpPr txBox="1"/>
          <p:nvPr/>
        </p:nvSpPr>
        <p:spPr>
          <a:xfrm>
            <a:off x="278949" y="4774825"/>
            <a:ext cx="3483428" cy="544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button_panel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F6172E-4188-4A1D-BEBE-9720B02C093A}"/>
              </a:ext>
            </a:extLst>
          </p:cNvPr>
          <p:cNvSpPr txBox="1"/>
          <p:nvPr/>
        </p:nvSpPr>
        <p:spPr>
          <a:xfrm>
            <a:off x="8433413" y="4774825"/>
            <a:ext cx="3483425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AddSongWidget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D7A744-EAFA-4347-B436-BEDC9D087F09}"/>
              </a:ext>
            </a:extLst>
          </p:cNvPr>
          <p:cNvSpPr txBox="1"/>
          <p:nvPr/>
        </p:nvSpPr>
        <p:spPr>
          <a:xfrm>
            <a:off x="4204611" y="5763260"/>
            <a:ext cx="348342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5031D0-C862-461B-9D29-35FBD2E00321}"/>
              </a:ext>
            </a:extLst>
          </p:cNvPr>
          <p:cNvSpPr>
            <a:spLocks/>
          </p:cNvSpPr>
          <p:nvPr/>
        </p:nvSpPr>
        <p:spPr>
          <a:xfrm flipH="1" flipV="1">
            <a:off x="6805613" y="1733322"/>
            <a:ext cx="4923834" cy="294339"/>
          </a:xfrm>
          <a:prstGeom prst="roundRect">
            <a:avLst>
              <a:gd name="adj" fmla="val 20633"/>
            </a:avLst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03F9E0-D1EB-47B3-8A0B-1D785DB2B30A}"/>
              </a:ext>
            </a:extLst>
          </p:cNvPr>
          <p:cNvSpPr txBox="1"/>
          <p:nvPr/>
        </p:nvSpPr>
        <p:spPr>
          <a:xfrm>
            <a:off x="4357011" y="5915660"/>
            <a:ext cx="348342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8863F-5786-4A4D-ADBA-E6CECB32E7DC}"/>
              </a:ext>
            </a:extLst>
          </p:cNvPr>
          <p:cNvSpPr txBox="1"/>
          <p:nvPr/>
        </p:nvSpPr>
        <p:spPr>
          <a:xfrm>
            <a:off x="4509411" y="6068060"/>
            <a:ext cx="348342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C2FB91-C571-47CD-A5C3-5FD05C7C476D}"/>
              </a:ext>
            </a:extLst>
          </p:cNvPr>
          <p:cNvSpPr txBox="1"/>
          <p:nvPr/>
        </p:nvSpPr>
        <p:spPr>
          <a:xfrm>
            <a:off x="4661811" y="6220460"/>
            <a:ext cx="348342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439C2E-E13B-4181-9497-A19DCA8051E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6108784" y="4195819"/>
            <a:ext cx="0" cy="590755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8F3CC4-29E5-4D47-BAED-3FEEA5B08363}"/>
              </a:ext>
            </a:extLst>
          </p:cNvPr>
          <p:cNvCxnSpPr>
            <a:cxnSpLocks/>
          </p:cNvCxnSpPr>
          <p:nvPr/>
        </p:nvCxnSpPr>
        <p:spPr>
          <a:xfrm>
            <a:off x="5531838" y="5331404"/>
            <a:ext cx="226702" cy="431856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5EC29D-135B-47EB-BA6B-2A8DC5618E3C}"/>
              </a:ext>
            </a:extLst>
          </p:cNvPr>
          <p:cNvCxnSpPr>
            <a:cxnSpLocks noChangeAspect="1"/>
          </p:cNvCxnSpPr>
          <p:nvPr/>
        </p:nvCxnSpPr>
        <p:spPr>
          <a:xfrm>
            <a:off x="5858402" y="5344076"/>
            <a:ext cx="288007" cy="54864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FBC72C-0D4C-4489-8539-638F1766B911}"/>
              </a:ext>
            </a:extLst>
          </p:cNvPr>
          <p:cNvCxnSpPr>
            <a:cxnSpLocks noChangeAspect="1"/>
          </p:cNvCxnSpPr>
          <p:nvPr/>
        </p:nvCxnSpPr>
        <p:spPr>
          <a:xfrm>
            <a:off x="6168953" y="5331404"/>
            <a:ext cx="384009" cy="73152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070BD0-2DE6-4FF7-AE30-AF3DC7529A32}"/>
              </a:ext>
            </a:extLst>
          </p:cNvPr>
          <p:cNvCxnSpPr>
            <a:cxnSpLocks noChangeAspect="1"/>
          </p:cNvCxnSpPr>
          <p:nvPr/>
        </p:nvCxnSpPr>
        <p:spPr>
          <a:xfrm>
            <a:off x="6515809" y="5309632"/>
            <a:ext cx="480011" cy="91440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957F06-F585-4D02-9BAE-D8E9DF087880}"/>
              </a:ext>
            </a:extLst>
          </p:cNvPr>
          <p:cNvSpPr txBox="1"/>
          <p:nvPr/>
        </p:nvSpPr>
        <p:spPr>
          <a:xfrm>
            <a:off x="4367070" y="4786574"/>
            <a:ext cx="3483428" cy="5448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list_panel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1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5" grpId="0" animBg="1"/>
      <p:bldP spid="14" grpId="0" animBg="1"/>
      <p:bldP spid="18" grpId="0" animBg="1"/>
      <p:bldP spid="26" grpId="0" animBg="1"/>
      <p:bldP spid="41" grpId="0" animBg="1"/>
      <p:bldP spid="52" grpId="0" animBg="1"/>
      <p:bldP spid="27" grpId="0" animBg="1"/>
      <p:bldP spid="28" grpId="0" animBg="1"/>
      <p:bldP spid="32" grpId="0" animBg="1"/>
      <p:bldP spid="33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1458" y="2502335"/>
            <a:ext cx="866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The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5642" y="3986331"/>
            <a:ext cx="6240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PlaylistView.java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Main.java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DDB1C-3A0E-4651-AA67-1ED5D9F02181}"/>
              </a:ext>
            </a:extLst>
          </p:cNvPr>
          <p:cNvSpPr/>
          <p:nvPr/>
        </p:nvSpPr>
        <p:spPr>
          <a:xfrm>
            <a:off x="5052605" y="1387671"/>
            <a:ext cx="2038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>
                <a:solidFill>
                  <a:schemeClr val="tx2"/>
                </a:solidFill>
              </a:rPr>
              <a:t>Version 2:</a:t>
            </a:r>
          </a:p>
        </p:txBody>
      </p:sp>
    </p:spTree>
    <p:extLst>
      <p:ext uri="{BB962C8B-B14F-4D97-AF65-F5344CB8AC3E}">
        <p14:creationId xmlns:p14="http://schemas.microsoft.com/office/powerpoint/2010/main" val="16383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439C2E-E13B-4181-9497-A19DCA8051EE}"/>
              </a:ext>
            </a:extLst>
          </p:cNvPr>
          <p:cNvCxnSpPr>
            <a:cxnSpLocks/>
          </p:cNvCxnSpPr>
          <p:nvPr/>
        </p:nvCxnSpPr>
        <p:spPr>
          <a:xfrm flipH="1">
            <a:off x="4900470" y="4149538"/>
            <a:ext cx="566056" cy="683483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83FBD6-A005-43AB-93A5-EA199C1A3817}"/>
              </a:ext>
            </a:extLst>
          </p:cNvPr>
          <p:cNvCxnSpPr>
            <a:cxnSpLocks/>
          </p:cNvCxnSpPr>
          <p:nvPr/>
        </p:nvCxnSpPr>
        <p:spPr>
          <a:xfrm flipH="1" flipV="1">
            <a:off x="6705602" y="4012698"/>
            <a:ext cx="710403" cy="959856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FF8090-D3D2-4F62-9C40-43C4690B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1632" cy="1325563"/>
          </a:xfrm>
        </p:spPr>
        <p:txBody>
          <a:bodyPr/>
          <a:lstStyle/>
          <a:p>
            <a:r>
              <a:rPr lang="en-US" sz="4000" dirty="0" err="1">
                <a:solidFill>
                  <a:schemeClr val="tx2"/>
                </a:solidFill>
                <a:latin typeface="Consolas" panose="020B0609020204030204" pitchFamily="49" charset="0"/>
              </a:rPr>
              <a:t>SongListingWidget</a:t>
            </a:r>
            <a:r>
              <a:rPr lang="en-US" sz="4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Structure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D7C60-C48E-446A-90E0-470191ED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1" y="535378"/>
            <a:ext cx="5021960" cy="2603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60239E-2920-41D6-931D-CE979ED39346}"/>
              </a:ext>
            </a:extLst>
          </p:cNvPr>
          <p:cNvSpPr txBox="1"/>
          <p:nvPr/>
        </p:nvSpPr>
        <p:spPr>
          <a:xfrm>
            <a:off x="6805723" y="4764802"/>
            <a:ext cx="3483428" cy="544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JLabel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slabel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D7A744-EAFA-4347-B436-BEDC9D087F09}"/>
              </a:ext>
            </a:extLst>
          </p:cNvPr>
          <p:cNvSpPr txBox="1"/>
          <p:nvPr/>
        </p:nvSpPr>
        <p:spPr>
          <a:xfrm>
            <a:off x="1820639" y="5763260"/>
            <a:ext cx="3483425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5031D0-C862-461B-9D29-35FBD2E00321}"/>
              </a:ext>
            </a:extLst>
          </p:cNvPr>
          <p:cNvSpPr>
            <a:spLocks/>
          </p:cNvSpPr>
          <p:nvPr/>
        </p:nvSpPr>
        <p:spPr>
          <a:xfrm flipH="1" flipV="1">
            <a:off x="6705600" y="1338263"/>
            <a:ext cx="5138738" cy="466762"/>
          </a:xfrm>
          <a:prstGeom prst="roundRect">
            <a:avLst>
              <a:gd name="adj" fmla="val 20633"/>
            </a:avLst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03F9E0-D1EB-47B3-8A0B-1D785DB2B30A}"/>
              </a:ext>
            </a:extLst>
          </p:cNvPr>
          <p:cNvSpPr txBox="1"/>
          <p:nvPr/>
        </p:nvSpPr>
        <p:spPr>
          <a:xfrm>
            <a:off x="1973039" y="5915660"/>
            <a:ext cx="3483425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C2FB91-C571-47CD-A5C3-5FD05C7C476D}"/>
              </a:ext>
            </a:extLst>
          </p:cNvPr>
          <p:cNvSpPr txBox="1"/>
          <p:nvPr/>
        </p:nvSpPr>
        <p:spPr>
          <a:xfrm>
            <a:off x="4367070" y="3638817"/>
            <a:ext cx="348342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8F3CC4-29E5-4D47-BAED-3FEEA5B08363}"/>
              </a:ext>
            </a:extLst>
          </p:cNvPr>
          <p:cNvCxnSpPr>
            <a:cxnSpLocks/>
          </p:cNvCxnSpPr>
          <p:nvPr/>
        </p:nvCxnSpPr>
        <p:spPr>
          <a:xfrm>
            <a:off x="3147866" y="5331404"/>
            <a:ext cx="226702" cy="431856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5EC29D-135B-47EB-BA6B-2A8DC5618E3C}"/>
              </a:ext>
            </a:extLst>
          </p:cNvPr>
          <p:cNvCxnSpPr>
            <a:cxnSpLocks noChangeAspect="1"/>
          </p:cNvCxnSpPr>
          <p:nvPr/>
        </p:nvCxnSpPr>
        <p:spPr>
          <a:xfrm>
            <a:off x="3474430" y="5344076"/>
            <a:ext cx="288007" cy="54864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FBC72C-0D4C-4489-8539-638F1766B911}"/>
              </a:ext>
            </a:extLst>
          </p:cNvPr>
          <p:cNvCxnSpPr>
            <a:cxnSpLocks noChangeAspect="1"/>
          </p:cNvCxnSpPr>
          <p:nvPr/>
        </p:nvCxnSpPr>
        <p:spPr>
          <a:xfrm>
            <a:off x="3784981" y="5331404"/>
            <a:ext cx="384009" cy="73152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070BD0-2DE6-4FF7-AE30-AF3DC7529A32}"/>
              </a:ext>
            </a:extLst>
          </p:cNvPr>
          <p:cNvCxnSpPr>
            <a:cxnSpLocks noChangeAspect="1"/>
          </p:cNvCxnSpPr>
          <p:nvPr/>
        </p:nvCxnSpPr>
        <p:spPr>
          <a:xfrm>
            <a:off x="4131837" y="5309632"/>
            <a:ext cx="480011" cy="91440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957F06-F585-4D02-9BAE-D8E9DF087880}"/>
              </a:ext>
            </a:extLst>
          </p:cNvPr>
          <p:cNvSpPr txBox="1"/>
          <p:nvPr/>
        </p:nvSpPr>
        <p:spPr>
          <a:xfrm>
            <a:off x="1983098" y="4786574"/>
            <a:ext cx="3483428" cy="5448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JPanel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button_panel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8863F-5786-4A4D-ADBA-E6CECB32E7DC}"/>
              </a:ext>
            </a:extLst>
          </p:cNvPr>
          <p:cNvSpPr txBox="1"/>
          <p:nvPr/>
        </p:nvSpPr>
        <p:spPr>
          <a:xfrm>
            <a:off x="2125439" y="6068060"/>
            <a:ext cx="3483425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JButton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up_button</a:t>
            </a:r>
            <a:endParaRPr 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DB488B-BD56-416B-97BF-33B4B3A49E4C}"/>
              </a:ext>
            </a:extLst>
          </p:cNvPr>
          <p:cNvSpPr>
            <a:spLocks/>
          </p:cNvSpPr>
          <p:nvPr/>
        </p:nvSpPr>
        <p:spPr>
          <a:xfrm flipH="1">
            <a:off x="6743700" y="1374430"/>
            <a:ext cx="1304812" cy="381572"/>
          </a:xfrm>
          <a:prstGeom prst="roundRect">
            <a:avLst>
              <a:gd name="adj" fmla="val 14512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3AA92E-BF0F-4272-8AB4-31FAF55B8AF2}"/>
              </a:ext>
            </a:extLst>
          </p:cNvPr>
          <p:cNvGrpSpPr/>
          <p:nvPr/>
        </p:nvGrpSpPr>
        <p:grpSpPr>
          <a:xfrm>
            <a:off x="6805723" y="1445907"/>
            <a:ext cx="1203909" cy="238617"/>
            <a:chOff x="6805613" y="2407953"/>
            <a:chExt cx="1203909" cy="23861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6E6F924-0D0A-413D-936D-EF5F3BB4AC59}"/>
                </a:ext>
              </a:extLst>
            </p:cNvPr>
            <p:cNvSpPr>
              <a:spLocks/>
            </p:cNvSpPr>
            <p:nvPr/>
          </p:nvSpPr>
          <p:spPr>
            <a:xfrm flipH="1">
              <a:off x="6805613" y="2407953"/>
              <a:ext cx="394224" cy="234619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7621C2F-13D0-4756-A072-CF1A64B7EE26}"/>
                </a:ext>
              </a:extLst>
            </p:cNvPr>
            <p:cNvSpPr>
              <a:spLocks/>
            </p:cNvSpPr>
            <p:nvPr/>
          </p:nvSpPr>
          <p:spPr>
            <a:xfrm flipH="1">
              <a:off x="7218783" y="2408672"/>
              <a:ext cx="394224" cy="234619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67C885E-4053-4037-BD9F-AF38C5DCDE36}"/>
                </a:ext>
              </a:extLst>
            </p:cNvPr>
            <p:cNvSpPr>
              <a:spLocks/>
            </p:cNvSpPr>
            <p:nvPr/>
          </p:nvSpPr>
          <p:spPr>
            <a:xfrm flipH="1">
              <a:off x="7631953" y="2411951"/>
              <a:ext cx="377569" cy="234619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CB18C1-D120-41B2-88E3-D56CEC990FF3}"/>
              </a:ext>
            </a:extLst>
          </p:cNvPr>
          <p:cNvSpPr>
            <a:spLocks/>
          </p:cNvSpPr>
          <p:nvPr/>
        </p:nvSpPr>
        <p:spPr>
          <a:xfrm flipH="1" flipV="1">
            <a:off x="8083323" y="1374428"/>
            <a:ext cx="2170338" cy="360133"/>
          </a:xfrm>
          <a:prstGeom prst="roundRect">
            <a:avLst>
              <a:gd name="adj" fmla="val 20633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2" grpId="0" animBg="1"/>
      <p:bldP spid="28" grpId="0" animBg="1"/>
      <p:bldP spid="31" grpId="0" animBg="1"/>
      <p:bldP spid="32" grpId="0" animBg="1"/>
      <p:bldP spid="24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18D7A744-EAFA-4347-B436-BEDC9D087F09}"/>
              </a:ext>
            </a:extLst>
          </p:cNvPr>
          <p:cNvSpPr txBox="1"/>
          <p:nvPr/>
        </p:nvSpPr>
        <p:spPr>
          <a:xfrm>
            <a:off x="322569" y="4786574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03F9E0-D1EB-47B3-8A0B-1D785DB2B30A}"/>
              </a:ext>
            </a:extLst>
          </p:cNvPr>
          <p:cNvSpPr txBox="1"/>
          <p:nvPr/>
        </p:nvSpPr>
        <p:spPr>
          <a:xfrm>
            <a:off x="474969" y="4938974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endParaRPr lang="en-US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83FBD6-A005-43AB-93A5-EA199C1A3817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>
            <a:off x="6108783" y="4183647"/>
            <a:ext cx="1696502" cy="1764398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FF8090-D3D2-4F62-9C40-43C4690B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1632" cy="1325563"/>
          </a:xfrm>
        </p:spPr>
        <p:txBody>
          <a:bodyPr/>
          <a:lstStyle/>
          <a:p>
            <a:r>
              <a:rPr lang="en-US" sz="4000" dirty="0" err="1">
                <a:solidFill>
                  <a:schemeClr val="tx2"/>
                </a:solidFill>
                <a:latin typeface="Consolas" panose="020B0609020204030204" pitchFamily="49" charset="0"/>
              </a:rPr>
              <a:t>AddSongWidget</a:t>
            </a:r>
            <a:r>
              <a:rPr lang="en-US" sz="4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Structure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D7C60-C48E-446A-90E0-470191ED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1" y="535378"/>
            <a:ext cx="5021960" cy="2603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60239E-2920-41D6-931D-CE979ED39346}"/>
              </a:ext>
            </a:extLst>
          </p:cNvPr>
          <p:cNvSpPr txBox="1"/>
          <p:nvPr/>
        </p:nvSpPr>
        <p:spPr>
          <a:xfrm>
            <a:off x="6063571" y="5948045"/>
            <a:ext cx="3483428" cy="5448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JSlider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rating_slider</a:t>
            </a: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5031D0-C862-461B-9D29-35FBD2E00321}"/>
              </a:ext>
            </a:extLst>
          </p:cNvPr>
          <p:cNvSpPr>
            <a:spLocks/>
          </p:cNvSpPr>
          <p:nvPr/>
        </p:nvSpPr>
        <p:spPr>
          <a:xfrm flipH="1" flipV="1">
            <a:off x="6718300" y="2666771"/>
            <a:ext cx="5124448" cy="540190"/>
          </a:xfrm>
          <a:prstGeom prst="roundRect">
            <a:avLst>
              <a:gd name="adj" fmla="val 12935"/>
            </a:avLst>
          </a:prstGeom>
          <a:noFill/>
          <a:ln w="4445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C2FB91-C571-47CD-A5C3-5FD05C7C476D}"/>
              </a:ext>
            </a:extLst>
          </p:cNvPr>
          <p:cNvSpPr txBox="1"/>
          <p:nvPr/>
        </p:nvSpPr>
        <p:spPr>
          <a:xfrm>
            <a:off x="4367070" y="3638817"/>
            <a:ext cx="3483425" cy="544830"/>
          </a:xfrm>
          <a:prstGeom prst="roundRect">
            <a:avLst/>
          </a:prstGeom>
          <a:solidFill>
            <a:srgbClr val="EEE1F7"/>
          </a:solidFill>
          <a:ln w="38100">
            <a:solidFill>
              <a:srgbClr val="7030A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AddSongWidget</a:t>
            </a:r>
            <a:endParaRPr 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CDB488B-BD56-416B-97BF-33B4B3A49E4C}"/>
              </a:ext>
            </a:extLst>
          </p:cNvPr>
          <p:cNvSpPr>
            <a:spLocks/>
          </p:cNvSpPr>
          <p:nvPr/>
        </p:nvSpPr>
        <p:spPr>
          <a:xfrm flipH="1">
            <a:off x="7151999" y="2761964"/>
            <a:ext cx="879490" cy="317253"/>
          </a:xfrm>
          <a:prstGeom prst="roundRect">
            <a:avLst>
              <a:gd name="adj" fmla="val 14512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E6F924-0D0A-413D-936D-EF5F3BB4AC59}"/>
              </a:ext>
            </a:extLst>
          </p:cNvPr>
          <p:cNvSpPr>
            <a:spLocks/>
          </p:cNvSpPr>
          <p:nvPr/>
        </p:nvSpPr>
        <p:spPr>
          <a:xfrm flipH="1">
            <a:off x="6797674" y="2796837"/>
            <a:ext cx="301130" cy="234619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621C2F-13D0-4756-A072-CF1A64B7EE26}"/>
              </a:ext>
            </a:extLst>
          </p:cNvPr>
          <p:cNvSpPr>
            <a:spLocks/>
          </p:cNvSpPr>
          <p:nvPr/>
        </p:nvSpPr>
        <p:spPr>
          <a:xfrm flipH="1">
            <a:off x="8084684" y="2804026"/>
            <a:ext cx="320761" cy="234619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67C885E-4053-4037-BD9F-AF38C5DCDE36}"/>
              </a:ext>
            </a:extLst>
          </p:cNvPr>
          <p:cNvSpPr>
            <a:spLocks/>
          </p:cNvSpPr>
          <p:nvPr/>
        </p:nvSpPr>
        <p:spPr>
          <a:xfrm flipH="1">
            <a:off x="9384693" y="2803282"/>
            <a:ext cx="351510" cy="234619"/>
          </a:xfrm>
          <a:prstGeom prst="roundRect">
            <a:avLst>
              <a:gd name="adj" fmla="val 10461"/>
            </a:avLst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CB18C1-D120-41B2-88E3-D56CEC990FF3}"/>
              </a:ext>
            </a:extLst>
          </p:cNvPr>
          <p:cNvSpPr>
            <a:spLocks/>
          </p:cNvSpPr>
          <p:nvPr/>
        </p:nvSpPr>
        <p:spPr>
          <a:xfrm flipH="1" flipV="1">
            <a:off x="11401425" y="2742608"/>
            <a:ext cx="373856" cy="360160"/>
          </a:xfrm>
          <a:prstGeom prst="roundRect">
            <a:avLst>
              <a:gd name="adj" fmla="val 20633"/>
            </a:avLst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8E83A1F-75F9-4051-ABEC-7A6A2B7A7CB7}"/>
              </a:ext>
            </a:extLst>
          </p:cNvPr>
          <p:cNvSpPr>
            <a:spLocks/>
          </p:cNvSpPr>
          <p:nvPr/>
        </p:nvSpPr>
        <p:spPr>
          <a:xfrm flipH="1">
            <a:off x="8455325" y="2755519"/>
            <a:ext cx="879489" cy="317253"/>
          </a:xfrm>
          <a:prstGeom prst="roundRect">
            <a:avLst>
              <a:gd name="adj" fmla="val 14512"/>
            </a:avLst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1134F6-2A99-4713-8B62-748C0FFA55DC}"/>
              </a:ext>
            </a:extLst>
          </p:cNvPr>
          <p:cNvSpPr>
            <a:spLocks/>
          </p:cNvSpPr>
          <p:nvPr/>
        </p:nvSpPr>
        <p:spPr>
          <a:xfrm flipH="1" flipV="1">
            <a:off x="9808527" y="2731351"/>
            <a:ext cx="1543021" cy="407410"/>
          </a:xfrm>
          <a:prstGeom prst="roundRect">
            <a:avLst>
              <a:gd name="adj" fmla="val 20633"/>
            </a:avLst>
          </a:prstGeom>
          <a:noFill/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75F789-0021-4885-932B-9D13EBA94E4A}"/>
              </a:ext>
            </a:extLst>
          </p:cNvPr>
          <p:cNvSpPr txBox="1"/>
          <p:nvPr/>
        </p:nvSpPr>
        <p:spPr>
          <a:xfrm>
            <a:off x="1882548" y="5914717"/>
            <a:ext cx="3483425" cy="544830"/>
          </a:xfrm>
          <a:prstGeom prst="roundRect">
            <a:avLst/>
          </a:prstGeom>
          <a:solidFill>
            <a:srgbClr val="E2F0D9"/>
          </a:solidFill>
          <a:ln w="38100">
            <a:solidFill>
              <a:srgbClr val="00B05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SongListingWidget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7A60D4-A397-451D-B8A9-86FF209C4986}"/>
              </a:ext>
            </a:extLst>
          </p:cNvPr>
          <p:cNvSpPr txBox="1"/>
          <p:nvPr/>
        </p:nvSpPr>
        <p:spPr>
          <a:xfrm>
            <a:off x="2034948" y="6067117"/>
            <a:ext cx="3483425" cy="544830"/>
          </a:xfrm>
          <a:prstGeom prst="roundRect">
            <a:avLst/>
          </a:prstGeom>
          <a:solidFill>
            <a:srgbClr val="E2F0D9"/>
          </a:solidFill>
          <a:ln w="38100">
            <a:solidFill>
              <a:srgbClr val="00B05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JTextField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song_field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8863F-5786-4A4D-ADBA-E6CECB32E7DC}"/>
              </a:ext>
            </a:extLst>
          </p:cNvPr>
          <p:cNvSpPr txBox="1"/>
          <p:nvPr/>
        </p:nvSpPr>
        <p:spPr>
          <a:xfrm>
            <a:off x="627369" y="5091374"/>
            <a:ext cx="1636998" cy="544830"/>
          </a:xfrm>
          <a:prstGeom prst="roundRect">
            <a:avLst/>
          </a:prstGeom>
          <a:solidFill>
            <a:srgbClr val="FFE7E7"/>
          </a:solidFill>
          <a:ln w="38100">
            <a:solidFill>
              <a:srgbClr val="FF000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JLabel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64792-F178-48EE-BE70-ECE6F493FDA2}"/>
              </a:ext>
            </a:extLst>
          </p:cNvPr>
          <p:cNvSpPr txBox="1"/>
          <p:nvPr/>
        </p:nvSpPr>
        <p:spPr>
          <a:xfrm>
            <a:off x="8458116" y="4950703"/>
            <a:ext cx="3483428" cy="544830"/>
          </a:xfrm>
          <a:prstGeom prst="roundRect">
            <a:avLst/>
          </a:prstGeom>
          <a:solidFill>
            <a:srgbClr val="F7FEFF"/>
          </a:solidFill>
          <a:ln w="38100">
            <a:solidFill>
              <a:srgbClr val="00B0F0"/>
            </a:solidFill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JButton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add_song_button</a:t>
            </a:r>
            <a:endParaRPr lang="en-US" sz="2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75C13-D551-400B-BD7D-76D37E262791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>
            <a:off x="6108783" y="4183647"/>
            <a:ext cx="4091047" cy="767056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D48EA8-C935-4632-B1BF-5D7446239136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flipH="1">
            <a:off x="3776661" y="4183647"/>
            <a:ext cx="2332122" cy="188347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4A5E3D-0D75-471D-9231-ABC6A510B6FE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flipH="1">
            <a:off x="3624261" y="4183647"/>
            <a:ext cx="2484522" cy="173107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C8C79A-BF58-402B-86E0-83EDB775993C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1445868" y="4183647"/>
            <a:ext cx="4662915" cy="90772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8D33A9-5484-49F2-B39E-BECCAD0F8140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1293468" y="4183647"/>
            <a:ext cx="4815315" cy="75532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2C4DAC-5974-4BCD-A0AC-DB0C6A84569A}"/>
              </a:ext>
            </a:extLst>
          </p:cNvPr>
          <p:cNvCxnSpPr>
            <a:cxnSpLocks/>
            <a:stCxn id="33" idx="2"/>
            <a:endCxn id="52" idx="0"/>
          </p:cNvCxnSpPr>
          <p:nvPr/>
        </p:nvCxnSpPr>
        <p:spPr>
          <a:xfrm flipH="1">
            <a:off x="1141068" y="4183647"/>
            <a:ext cx="4967715" cy="602927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9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8" grpId="0" animBg="1"/>
      <p:bldP spid="26" grpId="0" animBg="1"/>
      <p:bldP spid="24" grpId="0" animBg="1"/>
      <p:bldP spid="25" grpId="0" animBg="1"/>
      <p:bldP spid="29" grpId="0" animBg="1"/>
      <p:bldP spid="30" grpId="0" animBg="1"/>
      <p:bldP spid="36" grpId="0" animBg="1"/>
      <p:bldP spid="23" grpId="0" animBg="1"/>
      <p:bldP spid="37" grpId="0" animBg="1"/>
      <p:bldP spid="39" grpId="0" animBg="1"/>
      <p:bldP spid="40" grpId="0" animBg="1"/>
      <p:bldP spid="32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1458" y="2502335"/>
            <a:ext cx="866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More View Pieces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5642" y="3986331"/>
            <a:ext cx="6240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AddSongWidget.java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SongListingWidget.java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DDB1C-3A0E-4651-AA67-1ED5D9F02181}"/>
              </a:ext>
            </a:extLst>
          </p:cNvPr>
          <p:cNvSpPr/>
          <p:nvPr/>
        </p:nvSpPr>
        <p:spPr>
          <a:xfrm>
            <a:off x="5052605" y="1387671"/>
            <a:ext cx="2038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>
                <a:solidFill>
                  <a:schemeClr val="tx2"/>
                </a:solidFill>
              </a:rPr>
              <a:t>Version 3:</a:t>
            </a:r>
          </a:p>
        </p:txBody>
      </p:sp>
    </p:spTree>
    <p:extLst>
      <p:ext uri="{BB962C8B-B14F-4D97-AF65-F5344CB8AC3E}">
        <p14:creationId xmlns:p14="http://schemas.microsoft.com/office/powerpoint/2010/main" val="94890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38CD-2B21-454B-AF52-AE32CE8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Observer Data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268CA-2258-49CC-A63F-42437B18778B}"/>
              </a:ext>
            </a:extLst>
          </p:cNvPr>
          <p:cNvSpPr txBox="1"/>
          <p:nvPr/>
        </p:nvSpPr>
        <p:spPr>
          <a:xfrm>
            <a:off x="298874" y="1690689"/>
            <a:ext cx="4882726" cy="4802186"/>
          </a:xfrm>
          <a:prstGeom prst="roundRect">
            <a:avLst>
              <a:gd name="adj" fmla="val 51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Model</a:t>
            </a:r>
          </a:p>
          <a:p>
            <a:pPr algn="ctr"/>
            <a:endParaRPr lang="en-US" sz="400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DF18A-2631-461C-82B7-CC11CF49D001}"/>
              </a:ext>
            </a:extLst>
          </p:cNvPr>
          <p:cNvGrpSpPr/>
          <p:nvPr/>
        </p:nvGrpSpPr>
        <p:grpSpPr>
          <a:xfrm>
            <a:off x="404213" y="3275305"/>
            <a:ext cx="4673074" cy="3086530"/>
            <a:chOff x="760279" y="3275305"/>
            <a:chExt cx="4673074" cy="3086530"/>
          </a:xfrm>
        </p:grpSpPr>
        <p:sp>
          <p:nvSpPr>
            <p:cNvPr id="10" name="Rectangle: Rounded Corners 15">
              <a:extLst>
                <a:ext uri="{FF2B5EF4-FFF2-40B4-BE49-F238E27FC236}">
                  <a16:creationId xmlns:a16="http://schemas.microsoft.com/office/drawing/2014/main" id="{96FC46FD-7001-4706-8A1F-65DDDC66BCD3}"/>
                </a:ext>
              </a:extLst>
            </p:cNvPr>
            <p:cNvSpPr/>
            <p:nvPr/>
          </p:nvSpPr>
          <p:spPr>
            <a:xfrm>
              <a:off x="764451" y="3275305"/>
              <a:ext cx="4668902" cy="3086530"/>
            </a:xfrm>
            <a:prstGeom prst="roundRect">
              <a:avLst>
                <a:gd name="adj" fmla="val 4357"/>
              </a:avLst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60BC1D-E201-4CB8-BB2A-D77AB79138BB}"/>
                </a:ext>
              </a:extLst>
            </p:cNvPr>
            <p:cNvSpPr/>
            <p:nvPr/>
          </p:nvSpPr>
          <p:spPr>
            <a:xfrm>
              <a:off x="760279" y="4364426"/>
              <a:ext cx="3550972" cy="343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removeSong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(Song </a:t>
              </a:r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s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26514A-3F3C-4D99-972D-20951E8764D5}"/>
                </a:ext>
              </a:extLst>
            </p:cNvPr>
            <p:cNvSpPr/>
            <p:nvPr/>
          </p:nvSpPr>
          <p:spPr>
            <a:xfrm>
              <a:off x="760279" y="5121263"/>
              <a:ext cx="4673074" cy="343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moveSong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start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end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168E76-FADD-4510-A07C-A7784032E3BB}"/>
                </a:ext>
              </a:extLst>
            </p:cNvPr>
            <p:cNvSpPr/>
            <p:nvPr/>
          </p:nvSpPr>
          <p:spPr>
            <a:xfrm>
              <a:off x="781142" y="3610167"/>
              <a:ext cx="2541080" cy="343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shuffle()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9C196F-2145-4C19-AF42-F8F0B991A9BF}"/>
                </a:ext>
              </a:extLst>
            </p:cNvPr>
            <p:cNvSpPr/>
            <p:nvPr/>
          </p:nvSpPr>
          <p:spPr>
            <a:xfrm>
              <a:off x="760279" y="5944573"/>
              <a:ext cx="3214341" cy="343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addSong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(Song </a:t>
              </a:r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s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781EE1-5E07-47BC-A8CD-C4071EA395F8}"/>
              </a:ext>
            </a:extLst>
          </p:cNvPr>
          <p:cNvSpPr txBox="1"/>
          <p:nvPr/>
        </p:nvSpPr>
        <p:spPr>
          <a:xfrm>
            <a:off x="5616613" y="1690689"/>
            <a:ext cx="6276513" cy="4802186"/>
          </a:xfrm>
          <a:prstGeom prst="roundRect">
            <a:avLst>
              <a:gd name="adj" fmla="val 35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View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30F0E-5BC8-47F9-B721-9BC404A6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91" y="3264417"/>
            <a:ext cx="5953956" cy="308653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7C3767-400D-4DBE-ABD6-1B87A8D6F6D2}"/>
              </a:ext>
            </a:extLst>
          </p:cNvPr>
          <p:cNvGrpSpPr/>
          <p:nvPr/>
        </p:nvGrpSpPr>
        <p:grpSpPr>
          <a:xfrm>
            <a:off x="5777889" y="2585329"/>
            <a:ext cx="5953957" cy="486230"/>
            <a:chOff x="5465767" y="2378499"/>
            <a:chExt cx="5953957" cy="486230"/>
          </a:xfrm>
        </p:grpSpPr>
        <p:sp>
          <p:nvSpPr>
            <p:cNvPr id="22" name="Rectangle: Rounded Corners 15">
              <a:extLst>
                <a:ext uri="{FF2B5EF4-FFF2-40B4-BE49-F238E27FC236}">
                  <a16:creationId xmlns:a16="http://schemas.microsoft.com/office/drawing/2014/main" id="{DE9B81E0-CD50-4257-B10F-C191CC8B7E25}"/>
                </a:ext>
              </a:extLst>
            </p:cNvPr>
            <p:cNvSpPr/>
            <p:nvPr/>
          </p:nvSpPr>
          <p:spPr>
            <a:xfrm>
              <a:off x="5465767" y="2378499"/>
              <a:ext cx="5953957" cy="486230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7B15EAB-1CB6-481B-A5DC-C31E677B01F4}"/>
                </a:ext>
              </a:extLst>
            </p:cNvPr>
            <p:cNvSpPr/>
            <p:nvPr/>
          </p:nvSpPr>
          <p:spPr>
            <a:xfrm>
              <a:off x="5465767" y="2445536"/>
              <a:ext cx="5662751" cy="343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public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update(Observable </a:t>
              </a:r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arg0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, Object </a:t>
              </a:r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arg1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)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48F3F-231E-4FCA-8FFA-5179AD594EDD}"/>
              </a:ext>
            </a:extLst>
          </p:cNvPr>
          <p:cNvCxnSpPr>
            <a:cxnSpLocks/>
          </p:cNvCxnSpPr>
          <p:nvPr/>
        </p:nvCxnSpPr>
        <p:spPr>
          <a:xfrm flipH="1" flipV="1">
            <a:off x="2987352" y="3752251"/>
            <a:ext cx="5394960" cy="0"/>
          </a:xfrm>
          <a:prstGeom prst="straightConnector1">
            <a:avLst/>
          </a:prstGeom>
          <a:ln w="3175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5A0176-F33F-41DB-9D24-925F0615D6A5}"/>
              </a:ext>
            </a:extLst>
          </p:cNvPr>
          <p:cNvCxnSpPr>
            <a:cxnSpLocks/>
          </p:cNvCxnSpPr>
          <p:nvPr/>
        </p:nvCxnSpPr>
        <p:spPr>
          <a:xfrm flipH="1">
            <a:off x="3623385" y="6128601"/>
            <a:ext cx="7697756" cy="0"/>
          </a:xfrm>
          <a:prstGeom prst="straightConnector1">
            <a:avLst/>
          </a:prstGeom>
          <a:ln w="3175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C5124-695F-44A7-8457-CD5480CA0BC1}"/>
              </a:ext>
            </a:extLst>
          </p:cNvPr>
          <p:cNvCxnSpPr>
            <a:cxnSpLocks/>
          </p:cNvCxnSpPr>
          <p:nvPr/>
        </p:nvCxnSpPr>
        <p:spPr>
          <a:xfrm flipH="1">
            <a:off x="3932260" y="4544008"/>
            <a:ext cx="2081150" cy="0"/>
          </a:xfrm>
          <a:prstGeom prst="straightConnector1">
            <a:avLst/>
          </a:prstGeom>
          <a:ln w="3175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64CE9C-F21D-4204-9D50-41A452071728}"/>
              </a:ext>
            </a:extLst>
          </p:cNvPr>
          <p:cNvCxnSpPr>
            <a:cxnSpLocks/>
          </p:cNvCxnSpPr>
          <p:nvPr/>
        </p:nvCxnSpPr>
        <p:spPr>
          <a:xfrm flipH="1">
            <a:off x="5007338" y="5305291"/>
            <a:ext cx="1463040" cy="0"/>
          </a:xfrm>
          <a:prstGeom prst="straightConnector1">
            <a:avLst/>
          </a:prstGeom>
          <a:ln w="3175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666E98-32F1-444A-AF89-2B1ABEF3F0F9}"/>
              </a:ext>
            </a:extLst>
          </p:cNvPr>
          <p:cNvCxnSpPr>
            <a:cxnSpLocks/>
          </p:cNvCxnSpPr>
          <p:nvPr/>
        </p:nvCxnSpPr>
        <p:spPr>
          <a:xfrm>
            <a:off x="2691859" y="2839328"/>
            <a:ext cx="3083451" cy="0"/>
          </a:xfrm>
          <a:prstGeom prst="straightConnector1">
            <a:avLst/>
          </a:prstGeom>
          <a:ln w="3175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F0234D-04F3-42D2-854C-1EA9F3A80452}"/>
              </a:ext>
            </a:extLst>
          </p:cNvPr>
          <p:cNvCxnSpPr>
            <a:cxnSpLocks/>
          </p:cNvCxnSpPr>
          <p:nvPr/>
        </p:nvCxnSpPr>
        <p:spPr>
          <a:xfrm flipH="1">
            <a:off x="11481061" y="2828443"/>
            <a:ext cx="0" cy="1418021"/>
          </a:xfrm>
          <a:prstGeom prst="straightConnector1">
            <a:avLst/>
          </a:prstGeom>
          <a:ln w="3175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5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3675" y="3763082"/>
            <a:ext cx="751675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Design patterns are techniques</a:t>
            </a:r>
          </a:p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for </a:t>
            </a:r>
            <a:r>
              <a:rPr lang="en-US" sz="3200" dirty="0">
                <a:solidFill>
                  <a:srgbClr val="C00000"/>
                </a:solidFill>
              </a:rPr>
              <a:t>organizing your code</a:t>
            </a:r>
            <a:endParaRPr lang="en-US" sz="3200" dirty="0">
              <a:solidFill>
                <a:schemeClr val="tx2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that are often used in the real world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1459" y="1084988"/>
            <a:ext cx="866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What are </a:t>
            </a:r>
            <a:r>
              <a:rPr lang="en-US" sz="4800" dirty="0">
                <a:solidFill>
                  <a:srgbClr val="C00000"/>
                </a:solidFill>
                <a:latin typeface="+mj-lt"/>
              </a:rPr>
              <a:t>design patterns</a:t>
            </a:r>
            <a:r>
              <a:rPr lang="en-US" sz="4800" dirty="0">
                <a:solidFill>
                  <a:schemeClr val="tx2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80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4035" y="2502335"/>
            <a:ext cx="9803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Connecting View and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5642" y="3986331"/>
            <a:ext cx="6240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Playlist.java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solidFill>
                  <a:srgbClr val="C00000"/>
                </a:solidFill>
              </a:rPr>
              <a:t>PlaylistView.java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DDB1C-3A0E-4651-AA67-1ED5D9F02181}"/>
              </a:ext>
            </a:extLst>
          </p:cNvPr>
          <p:cNvSpPr/>
          <p:nvPr/>
        </p:nvSpPr>
        <p:spPr>
          <a:xfrm>
            <a:off x="5052605" y="1387671"/>
            <a:ext cx="20388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600" dirty="0">
                <a:solidFill>
                  <a:schemeClr val="tx2"/>
                </a:solidFill>
              </a:rPr>
              <a:t>Version 4:</a:t>
            </a:r>
          </a:p>
        </p:txBody>
      </p:sp>
    </p:spTree>
    <p:extLst>
      <p:ext uri="{BB962C8B-B14F-4D97-AF65-F5344CB8AC3E}">
        <p14:creationId xmlns:p14="http://schemas.microsoft.com/office/powerpoint/2010/main" val="2041951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Limitations of </a:t>
            </a:r>
            <a:r>
              <a:rPr lang="en-US" dirty="0" smtClean="0">
                <a:solidFill>
                  <a:schemeClr val="tx2"/>
                </a:solidFill>
              </a:rPr>
              <a:t>Model-View </a:t>
            </a:r>
            <a:r>
              <a:rPr lang="en-US" dirty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873" y="1944014"/>
            <a:ext cx="9294845" cy="1088434"/>
          </a:xfrm>
        </p:spPr>
        <p:txBody>
          <a:bodyPr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Problem</a:t>
            </a:r>
            <a:r>
              <a:rPr lang="en-US" dirty="0">
                <a:solidFill>
                  <a:schemeClr val="tx2"/>
                </a:solidFill>
              </a:rPr>
              <a:t>: Sometimes, user events require a more sophisticated response than updating raw Model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34988" y="3537058"/>
            <a:ext cx="8704730" cy="10402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en-US" dirty="0">
                <a:solidFill>
                  <a:schemeClr val="tx2"/>
                </a:solidFill>
              </a:rPr>
              <a:t>: How would a song title and artist name </a:t>
            </a:r>
            <a:r>
              <a:rPr lang="en-US" b="1" dirty="0">
                <a:solidFill>
                  <a:schemeClr val="tx2"/>
                </a:solidFill>
              </a:rPr>
              <a:t>autocomplete</a:t>
            </a:r>
            <a:r>
              <a:rPr lang="en-US" dirty="0">
                <a:solidFill>
                  <a:schemeClr val="tx2"/>
                </a:solidFill>
              </a:rPr>
              <a:t> feature be implemented?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5081953"/>
            <a:ext cx="6624918" cy="108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  <a:r>
              <a:rPr lang="en-US" dirty="0">
                <a:solidFill>
                  <a:schemeClr val="tx2"/>
                </a:solidFill>
              </a:rPr>
              <a:t>: Make a </a:t>
            </a:r>
            <a:r>
              <a:rPr lang="en-US" b="1" dirty="0">
                <a:solidFill>
                  <a:schemeClr val="tx2"/>
                </a:solidFill>
              </a:rPr>
              <a:t>Controller</a:t>
            </a:r>
            <a:r>
              <a:rPr lang="en-US" dirty="0">
                <a:solidFill>
                  <a:schemeClr val="tx2"/>
                </a:solidFill>
              </a:rPr>
              <a:t> class to mediate between the View and Model</a:t>
            </a:r>
          </a:p>
        </p:txBody>
      </p:sp>
    </p:spTree>
    <p:extLst>
      <p:ext uri="{BB962C8B-B14F-4D97-AF65-F5344CB8AC3E}">
        <p14:creationId xmlns:p14="http://schemas.microsoft.com/office/powerpoint/2010/main" val="327581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13" y="2668833"/>
            <a:ext cx="3334631" cy="2198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60" y="2672862"/>
            <a:ext cx="3311771" cy="219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53206" y="5045020"/>
            <a:ext cx="448407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Writing code </a:t>
            </a:r>
            <a:r>
              <a:rPr lang="en-US" sz="3200" dirty="0">
                <a:solidFill>
                  <a:srgbClr val="C00000"/>
                </a:solidFill>
              </a:rPr>
              <a:t>without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 design patterns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7565" y="5045019"/>
            <a:ext cx="4173126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Writing code </a:t>
            </a:r>
            <a:r>
              <a:rPr lang="en-US" sz="3200" dirty="0">
                <a:solidFill>
                  <a:srgbClr val="C00000"/>
                </a:solidFill>
              </a:rPr>
              <a:t>with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 design patterns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1459" y="1084988"/>
            <a:ext cx="866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What are </a:t>
            </a:r>
            <a:r>
              <a:rPr lang="en-US" sz="4800" dirty="0">
                <a:solidFill>
                  <a:srgbClr val="C00000"/>
                </a:solidFill>
                <a:latin typeface="+mj-lt"/>
              </a:rPr>
              <a:t>design patterns</a:t>
            </a:r>
            <a:r>
              <a:rPr lang="en-US" sz="4800" dirty="0">
                <a:solidFill>
                  <a:schemeClr val="tx2"/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20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0F2729-CEC6-4BBA-9A57-769C4EBFED33}"/>
              </a:ext>
            </a:extLst>
          </p:cNvPr>
          <p:cNvSpPr/>
          <p:nvPr/>
        </p:nvSpPr>
        <p:spPr>
          <a:xfrm>
            <a:off x="6171460" y="2610034"/>
            <a:ext cx="2539012" cy="15447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DBB61-EB95-4C25-824F-C2EF050053CC}"/>
              </a:ext>
            </a:extLst>
          </p:cNvPr>
          <p:cNvSpPr/>
          <p:nvPr/>
        </p:nvSpPr>
        <p:spPr>
          <a:xfrm>
            <a:off x="8859915" y="2610035"/>
            <a:ext cx="2539012" cy="15447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C8D45-44E9-4ABF-9B15-83C436B9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Design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89C93-D341-407C-87FA-3F9EF2C4C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144004"/>
              </p:ext>
            </p:extLst>
          </p:nvPr>
        </p:nvGraphicFramePr>
        <p:xfrm>
          <a:off x="838200" y="2290439"/>
          <a:ext cx="10515600" cy="388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37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Review: </a:t>
            </a:r>
            <a:r>
              <a:rPr lang="en-US" dirty="0">
                <a:solidFill>
                  <a:srgbClr val="C00000"/>
                </a:solidFill>
              </a:rPr>
              <a:t>AWT/Swing</a:t>
            </a:r>
          </a:p>
        </p:txBody>
      </p:sp>
      <p:sp>
        <p:nvSpPr>
          <p:cNvPr id="4" name="Rounded Rectangle 3"/>
          <p:cNvSpPr/>
          <p:nvPr/>
        </p:nvSpPr>
        <p:spPr>
          <a:xfrm rot="433168">
            <a:off x="6615571" y="1745411"/>
            <a:ext cx="3006343" cy="1351052"/>
          </a:xfrm>
          <a:prstGeom prst="roundRect">
            <a:avLst>
              <a:gd name="adj" fmla="val 703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AWT/Swing are built-in Java libraries for making </a:t>
            </a:r>
            <a:r>
              <a:rPr lang="en-US" sz="2000" b="1" dirty="0">
                <a:solidFill>
                  <a:srgbClr val="C00000"/>
                </a:solidFill>
              </a:rPr>
              <a:t>user interfaces (UIs)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6320" y="1823571"/>
            <a:ext cx="3197984" cy="1194734"/>
          </a:xfrm>
          <a:prstGeom prst="roundRect">
            <a:avLst>
              <a:gd name="adj" fmla="val 703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What is AWT/Swing?</a:t>
            </a:r>
          </a:p>
        </p:txBody>
      </p:sp>
      <p:sp>
        <p:nvSpPr>
          <p:cNvPr id="7" name="Rounded Rectangle 6"/>
          <p:cNvSpPr/>
          <p:nvPr/>
        </p:nvSpPr>
        <p:spPr>
          <a:xfrm rot="21237440">
            <a:off x="1861196" y="3695815"/>
            <a:ext cx="3708438" cy="1351052"/>
          </a:xfrm>
          <a:prstGeom prst="roundRect">
            <a:avLst>
              <a:gd name="adj" fmla="val 703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AWT/Swing consists of about</a:t>
            </a:r>
          </a:p>
          <a:p>
            <a:pPr algn="ctr"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200 classes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(!)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which implement various UI components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24543" y="3654957"/>
            <a:ext cx="3755540" cy="1263184"/>
          </a:xfrm>
          <a:prstGeom prst="roundRect">
            <a:avLst>
              <a:gd name="adj" fmla="val 703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 I have to remember </a:t>
            </a:r>
            <a:r>
              <a:rPr lang="en-US" sz="2800" dirty="0">
                <a:solidFill>
                  <a:srgbClr val="C00000"/>
                </a:solidFill>
              </a:rPr>
              <a:t>200+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classes?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26320" y="5558472"/>
            <a:ext cx="9653763" cy="918687"/>
          </a:xfrm>
          <a:prstGeom prst="roundRect">
            <a:avLst>
              <a:gd name="adj" fmla="val 703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Bef>
                <a:spcPts val="600"/>
              </a:spcBef>
              <a:buClr>
                <a:srgbClr val="C00000"/>
              </a:buClr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Swing: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hlinkClick r:id="rId3"/>
              </a:rPr>
              <a:t>https://docs.oracle.com/javase/7/docs/api/javax/swing/package-summary.html</a:t>
            </a:r>
            <a:endParaRPr lang="en-US" sz="2000" dirty="0">
              <a:hlinkClick r:id="rId4"/>
            </a:endParaRPr>
          </a:p>
          <a:p>
            <a:pPr marL="457200" indent="-457200">
              <a:spcBef>
                <a:spcPts val="600"/>
              </a:spcBef>
              <a:buClr>
                <a:srgbClr val="C00000"/>
              </a:buClr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AWT: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dirty="0">
                <a:hlinkClick r:id="rId4"/>
              </a:rPr>
              <a:t>https://docs.oracle.com/javase/7/docs/api/java/awt/package-summary.html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4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3895165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AWT Documentation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64" y="365125"/>
            <a:ext cx="7197508" cy="581183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2011" y="2322195"/>
            <a:ext cx="4163265" cy="1167654"/>
            <a:chOff x="661630" y="2811378"/>
            <a:chExt cx="4163265" cy="116765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06013" y="3521047"/>
              <a:ext cx="1918882" cy="45798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661630" y="2811378"/>
              <a:ext cx="2637382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Lists AWT’s 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interfaces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classes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20588" y="3701950"/>
            <a:ext cx="5289177" cy="1092853"/>
            <a:chOff x="744648" y="2637856"/>
            <a:chExt cx="5289177" cy="109285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906013" y="2637856"/>
              <a:ext cx="3127812" cy="88319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44648" y="2811378"/>
              <a:ext cx="2554364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Provides descriptions of each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93918" y="5293771"/>
            <a:ext cx="3928253" cy="919331"/>
            <a:chOff x="661630" y="2811378"/>
            <a:chExt cx="3928253" cy="91933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906013" y="3521049"/>
              <a:ext cx="1683870" cy="8359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661630" y="2811378"/>
              <a:ext cx="2637382" cy="919331"/>
            </a:xfrm>
            <a:prstGeom prst="roundRect">
              <a:avLst>
                <a:gd name="adj" fmla="val 703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More details accessible by clicking the links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3895165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Swing Documentation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57" y="365125"/>
            <a:ext cx="7202015" cy="58118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08C521C-A7AC-4084-B547-9F0EA2EBA06C}"/>
              </a:ext>
            </a:extLst>
          </p:cNvPr>
          <p:cNvGrpSpPr/>
          <p:nvPr/>
        </p:nvGrpSpPr>
        <p:grpSpPr>
          <a:xfrm>
            <a:off x="1075184" y="3164541"/>
            <a:ext cx="5540608" cy="1739242"/>
            <a:chOff x="1075184" y="3164541"/>
            <a:chExt cx="5540608" cy="173924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3A83F39-94EF-46B5-97BC-513FBA63D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5320" y="3164541"/>
              <a:ext cx="1503111" cy="35528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23F1DC-AD09-4F41-A84B-3409EFCBFC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3318" y="3191175"/>
              <a:ext cx="3222474" cy="5440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5CD3A2-8810-4492-AE56-CFB72330EDBB}"/>
                </a:ext>
              </a:extLst>
            </p:cNvPr>
            <p:cNvCxnSpPr>
              <a:cxnSpLocks/>
            </p:cNvCxnSpPr>
            <p:nvPr/>
          </p:nvCxnSpPr>
          <p:spPr>
            <a:xfrm>
              <a:off x="3402196" y="3983691"/>
              <a:ext cx="1365113" cy="92009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1075184" y="3164541"/>
              <a:ext cx="2438981" cy="1482936"/>
            </a:xfrm>
            <a:prstGeom prst="roundRect">
              <a:avLst>
                <a:gd name="adj" fmla="val 703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Java’s </a:t>
              </a:r>
              <a:r>
                <a:rPr lang="en-US" sz="2400" b="1" dirty="0">
                  <a:solidFill>
                    <a:schemeClr val="accent4">
                      <a:lumMod val="50000"/>
                    </a:schemeClr>
                  </a:solidFill>
                </a:rPr>
                <a:t>Swing</a:t>
              </a:r>
              <a:r>
                <a:rPr lang="en-US" sz="2400" dirty="0">
                  <a:solidFill>
                    <a:schemeClr val="accent4">
                      <a:lumMod val="50000"/>
                    </a:schemeClr>
                  </a:solidFill>
                </a:rPr>
                <a:t> documentation page is similar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50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Review: </a:t>
            </a:r>
            <a:r>
              <a:rPr lang="en-US" dirty="0">
                <a:solidFill>
                  <a:srgbClr val="C00000"/>
                </a:solidFill>
              </a:rPr>
              <a:t>Java AWT/Swing concepts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EC649-BF81-4E0A-AA10-21A2586576FE}"/>
              </a:ext>
            </a:extLst>
          </p:cNvPr>
          <p:cNvGrpSpPr/>
          <p:nvPr/>
        </p:nvGrpSpPr>
        <p:grpSpPr>
          <a:xfrm>
            <a:off x="309473" y="2073307"/>
            <a:ext cx="2073256" cy="3720116"/>
            <a:chOff x="8712278" y="2688865"/>
            <a:chExt cx="2073256" cy="3720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198D5-5ADA-4A3E-8082-961C7862C288}"/>
                </a:ext>
              </a:extLst>
            </p:cNvPr>
            <p:cNvSpPr/>
            <p:nvPr/>
          </p:nvSpPr>
          <p:spPr>
            <a:xfrm>
              <a:off x="8810187" y="4639266"/>
              <a:ext cx="1877437" cy="1769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dirty="0" err="1">
                  <a:latin typeface="Consolas" panose="020B0609020204030204" pitchFamily="49" charset="0"/>
                </a:rPr>
                <a:t>JPanel</a:t>
              </a:r>
              <a:endParaRPr lang="en-US" sz="24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add()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</a:rPr>
                <a:t>setLayout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revalidate()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</a:rPr>
                <a:t>removeAll</a:t>
              </a:r>
              <a:r>
                <a:rPr lang="en-US" sz="2000" dirty="0">
                  <a:latin typeface="Consolas" panose="020B0609020204030204" pitchFamily="49" charset="0"/>
                </a:rPr>
                <a:t>()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  <p:pic>
          <p:nvPicPr>
            <p:cNvPr id="2050" name="Picture 2" descr="Image result for jpanel blank">
              <a:extLst>
                <a:ext uri="{FF2B5EF4-FFF2-40B4-BE49-F238E27FC236}">
                  <a16:creationId xmlns:a16="http://schemas.microsoft.com/office/drawing/2014/main" id="{5D6FF3E4-06DC-4E19-AB6B-A527E94C73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278" y="2688865"/>
              <a:ext cx="2073256" cy="1887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A30C9A-8593-4C32-8213-70C9A8CC1184}"/>
              </a:ext>
            </a:extLst>
          </p:cNvPr>
          <p:cNvGrpSpPr/>
          <p:nvPr/>
        </p:nvGrpSpPr>
        <p:grpSpPr>
          <a:xfrm>
            <a:off x="3250308" y="3961293"/>
            <a:ext cx="5009721" cy="2838060"/>
            <a:chOff x="4383790" y="1235117"/>
            <a:chExt cx="5009721" cy="28380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3626EC-1B75-42AB-8A7F-B85AAB0F18B9}"/>
                </a:ext>
              </a:extLst>
            </p:cNvPr>
            <p:cNvGrpSpPr/>
            <p:nvPr/>
          </p:nvGrpSpPr>
          <p:grpSpPr>
            <a:xfrm>
              <a:off x="4383790" y="1395343"/>
              <a:ext cx="2257425" cy="2677834"/>
              <a:chOff x="4628205" y="2277828"/>
              <a:chExt cx="2257425" cy="2677834"/>
            </a:xfrm>
          </p:grpSpPr>
          <p:pic>
            <p:nvPicPr>
              <p:cNvPr id="28" name="Picture 8" descr="Image result for borderlayout">
                <a:extLst>
                  <a:ext uri="{FF2B5EF4-FFF2-40B4-BE49-F238E27FC236}">
                    <a16:creationId xmlns:a16="http://schemas.microsoft.com/office/drawing/2014/main" id="{4ECB38B7-AC07-43A1-8B24-B704A9DE5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8205" y="2277828"/>
                <a:ext cx="2257425" cy="202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63FFE0-C773-481D-8F53-B3E52EDFD3BA}"/>
                  </a:ext>
                </a:extLst>
              </p:cNvPr>
              <p:cNvSpPr/>
              <p:nvPr/>
            </p:nvSpPr>
            <p:spPr>
              <a:xfrm>
                <a:off x="4628205" y="4493997"/>
                <a:ext cx="2257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err="1">
                    <a:latin typeface="Consolas" panose="020B0609020204030204" pitchFamily="49" charset="0"/>
                  </a:rPr>
                  <a:t>BorderLayout</a:t>
                </a:r>
                <a:endParaRPr lang="en-US" sz="24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DF70DC4-DCAD-4578-A75C-790F5AEA7145}"/>
                </a:ext>
              </a:extLst>
            </p:cNvPr>
            <p:cNvGrpSpPr/>
            <p:nvPr/>
          </p:nvGrpSpPr>
          <p:grpSpPr>
            <a:xfrm>
              <a:off x="6869605" y="1235117"/>
              <a:ext cx="2523906" cy="2836332"/>
              <a:chOff x="8293344" y="1899642"/>
              <a:chExt cx="2523906" cy="2836332"/>
            </a:xfrm>
          </p:grpSpPr>
          <p:pic>
            <p:nvPicPr>
              <p:cNvPr id="26" name="Picture 10" descr="Image result for gridlayout">
                <a:extLst>
                  <a:ext uri="{FF2B5EF4-FFF2-40B4-BE49-F238E27FC236}">
                    <a16:creationId xmlns:a16="http://schemas.microsoft.com/office/drawing/2014/main" id="{41DB6397-4936-4583-BC6D-91879B802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3344" y="1899642"/>
                <a:ext cx="2523906" cy="2424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43BB6B-AEC4-4686-8FBF-F36F4DBD9659}"/>
                  </a:ext>
                </a:extLst>
              </p:cNvPr>
              <p:cNvSpPr/>
              <p:nvPr/>
            </p:nvSpPr>
            <p:spPr>
              <a:xfrm>
                <a:off x="8374197" y="4274309"/>
                <a:ext cx="2362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err="1">
                    <a:latin typeface="Consolas" panose="020B0609020204030204" pitchFamily="49" charset="0"/>
                  </a:rPr>
                  <a:t>GridLayout</a:t>
                </a:r>
                <a:endParaRPr lang="en-US" sz="24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FBE91CF-E26E-4A45-B2CA-A1EEE3D80BBC}"/>
              </a:ext>
            </a:extLst>
          </p:cNvPr>
          <p:cNvGrpSpPr/>
          <p:nvPr/>
        </p:nvGrpSpPr>
        <p:grpSpPr>
          <a:xfrm>
            <a:off x="8673099" y="1751484"/>
            <a:ext cx="3004457" cy="4288160"/>
            <a:chOff x="3241555" y="1566590"/>
            <a:chExt cx="3004457" cy="4288160"/>
          </a:xfrm>
        </p:grpSpPr>
        <p:pic>
          <p:nvPicPr>
            <p:cNvPr id="2054" name="Picture 6" descr="Image result for borderfactory&quot;">
              <a:extLst>
                <a:ext uri="{FF2B5EF4-FFF2-40B4-BE49-F238E27FC236}">
                  <a16:creationId xmlns:a16="http://schemas.microsoft.com/office/drawing/2014/main" id="{7ABA7673-DC12-45F3-AA9F-A49C4A604F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6" t="7096" r="4490" b="5614"/>
            <a:stretch/>
          </p:blipFill>
          <p:spPr bwMode="auto">
            <a:xfrm>
              <a:off x="3241555" y="1566590"/>
              <a:ext cx="3004457" cy="3724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D22D2-F1A5-4432-8C0E-7A8DA710102F}"/>
                </a:ext>
              </a:extLst>
            </p:cNvPr>
            <p:cNvSpPr/>
            <p:nvPr/>
          </p:nvSpPr>
          <p:spPr>
            <a:xfrm>
              <a:off x="3241556" y="5393085"/>
              <a:ext cx="30044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BorderFactory</a:t>
              </a:r>
              <a:endParaRPr lang="en-US" sz="24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67945A-95A0-4A61-B2FF-9A134A24246F}"/>
              </a:ext>
            </a:extLst>
          </p:cNvPr>
          <p:cNvGrpSpPr/>
          <p:nvPr/>
        </p:nvGrpSpPr>
        <p:grpSpPr>
          <a:xfrm>
            <a:off x="4426435" y="1486650"/>
            <a:ext cx="2673805" cy="2287299"/>
            <a:chOff x="4426435" y="1486650"/>
            <a:chExt cx="2673805" cy="228729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3F7025-9EB0-4B11-A6FB-B964C9901B81}"/>
                </a:ext>
              </a:extLst>
            </p:cNvPr>
            <p:cNvGrpSpPr/>
            <p:nvPr/>
          </p:nvGrpSpPr>
          <p:grpSpPr>
            <a:xfrm>
              <a:off x="4426435" y="1486650"/>
              <a:ext cx="2619376" cy="2287299"/>
              <a:chOff x="8649367" y="1119212"/>
              <a:chExt cx="2619376" cy="2287299"/>
            </a:xfrm>
          </p:grpSpPr>
          <p:pic>
            <p:nvPicPr>
              <p:cNvPr id="2056" name="Picture 8" descr="Image result for jscrollpane">
                <a:extLst>
                  <a:ext uri="{FF2B5EF4-FFF2-40B4-BE49-F238E27FC236}">
                    <a16:creationId xmlns:a16="http://schemas.microsoft.com/office/drawing/2014/main" id="{640735F0-7265-4189-A552-8A9A4DC64F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9367" y="1119212"/>
                <a:ext cx="2619375" cy="1743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A2DDE01-A9C8-436C-B86D-68EC6BDE1D23}"/>
                  </a:ext>
                </a:extLst>
              </p:cNvPr>
              <p:cNvSpPr/>
              <p:nvPr/>
            </p:nvSpPr>
            <p:spPr>
              <a:xfrm>
                <a:off x="8649367" y="2944846"/>
                <a:ext cx="26193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err="1">
                    <a:latin typeface="Consolas" panose="020B0609020204030204" pitchFamily="49" charset="0"/>
                  </a:rPr>
                  <a:t>JScrollPane</a:t>
                </a:r>
                <a:endParaRPr lang="en-US" sz="2400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F001E2-20EC-4CC2-955B-32551E6C3A61}"/>
                </a:ext>
              </a:extLst>
            </p:cNvPr>
            <p:cNvSpPr/>
            <p:nvPr/>
          </p:nvSpPr>
          <p:spPr>
            <a:xfrm flipH="1">
              <a:off x="6796298" y="1677653"/>
              <a:ext cx="303942" cy="1601973"/>
            </a:xfrm>
            <a:prstGeom prst="roundRect">
              <a:avLst>
                <a:gd name="adj" fmla="val 10461"/>
              </a:avLst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769</Words>
  <Application>Microsoft Office PowerPoint</Application>
  <PresentationFormat>Widescreen</PresentationFormat>
  <Paragraphs>233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Times New Roman</vt:lpstr>
      <vt:lpstr>Office Theme</vt:lpstr>
      <vt:lpstr>Model-View Design Pattern</vt:lpstr>
      <vt:lpstr>COMP 401 Big Picture</vt:lpstr>
      <vt:lpstr>PowerPoint Presentation</vt:lpstr>
      <vt:lpstr>PowerPoint Presentation</vt:lpstr>
      <vt:lpstr>Design Patterns</vt:lpstr>
      <vt:lpstr>Review: AWT/Swing</vt:lpstr>
      <vt:lpstr>AWT Documentation</vt:lpstr>
      <vt:lpstr>Swing Documentation</vt:lpstr>
      <vt:lpstr>Review: Java AWT/Swing concepts</vt:lpstr>
      <vt:lpstr>Review: Java AWT/Swing concepts</vt:lpstr>
      <vt:lpstr>Review: ColorChooser Widget</vt:lpstr>
      <vt:lpstr>Review: ColorChooser Widget</vt:lpstr>
      <vt:lpstr>PowerPoint Presentation</vt:lpstr>
      <vt:lpstr>Q: How can we improve this design?</vt:lpstr>
      <vt:lpstr>Model-View Design Pattern</vt:lpstr>
      <vt:lpstr>Model-View Design Pattern</vt:lpstr>
      <vt:lpstr>Model-View Design Pattern</vt:lpstr>
      <vt:lpstr>Today’s MV Example: Song Playlist</vt:lpstr>
      <vt:lpstr>Q: What should the model be for this app?</vt:lpstr>
      <vt:lpstr>Unicode Characters</vt:lpstr>
      <vt:lpstr>PowerPoint Presentation</vt:lpstr>
      <vt:lpstr>The model exposes methods to the data</vt:lpstr>
      <vt:lpstr>The model exposes methods to the data</vt:lpstr>
      <vt:lpstr>PlaylistView Structure</vt:lpstr>
      <vt:lpstr>PowerPoint Presentation</vt:lpstr>
      <vt:lpstr>SongListingWidget Structure</vt:lpstr>
      <vt:lpstr>AddSongWidget Structure</vt:lpstr>
      <vt:lpstr>PowerPoint Presentation</vt:lpstr>
      <vt:lpstr>Observer Data Flow</vt:lpstr>
      <vt:lpstr>PowerPoint Presentation</vt:lpstr>
      <vt:lpstr>Limitations of Model-View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 Design Pattern</dc:title>
  <dc:creator>Aaron Smith</dc:creator>
  <cp:lastModifiedBy>Aaron Smith</cp:lastModifiedBy>
  <cp:revision>548</cp:revision>
  <dcterms:created xsi:type="dcterms:W3CDTF">2018-03-25T17:05:49Z</dcterms:created>
  <dcterms:modified xsi:type="dcterms:W3CDTF">2019-11-14T18:04:56Z</dcterms:modified>
</cp:coreProperties>
</file>