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p:scale>
          <a:sx n="60" d="100"/>
          <a:sy n="60" d="100"/>
        </p:scale>
        <p:origin x="-3608" y="-8672"/>
      </p:cViewPr>
      <p:guideLst/>
    </p:cSldViewPr>
  </p:slideViewPr>
  <p:notesTextViewPr>
    <p:cViewPr>
      <p:scale>
        <a:sx n="40" d="100"/>
        <a:sy n="4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843063" marR="0" lvl="1" indent="-1563" algn="l" rtl="0">
              <a:spcBef>
                <a:spcPts val="0"/>
              </a:spcBef>
              <a:buNone/>
              <a:defRPr sz="7258" b="0" i="0" u="none" strike="noStrike" cap="none">
                <a:solidFill>
                  <a:schemeClr val="dk1"/>
                </a:solidFill>
                <a:latin typeface="Calibri"/>
                <a:ea typeface="Calibri"/>
                <a:cs typeface="Calibri"/>
                <a:sym typeface="Calibri"/>
              </a:defRPr>
            </a:lvl2pPr>
            <a:lvl3pPr marL="3686130" marR="0" lvl="2" indent="-3130" algn="l" rtl="0">
              <a:spcBef>
                <a:spcPts val="0"/>
              </a:spcBef>
              <a:buNone/>
              <a:defRPr sz="7258" b="0" i="0" u="none" strike="noStrike" cap="none">
                <a:solidFill>
                  <a:schemeClr val="dk1"/>
                </a:solidFill>
                <a:latin typeface="Calibri"/>
                <a:ea typeface="Calibri"/>
                <a:cs typeface="Calibri"/>
                <a:sym typeface="Calibri"/>
              </a:defRPr>
            </a:lvl3pPr>
            <a:lvl4pPr marL="5529194" marR="0" lvl="3" indent="-4693" algn="l" rtl="0">
              <a:spcBef>
                <a:spcPts val="0"/>
              </a:spcBef>
              <a:buNone/>
              <a:defRPr sz="7258" b="0" i="0" u="none" strike="noStrike" cap="none">
                <a:solidFill>
                  <a:schemeClr val="dk1"/>
                </a:solidFill>
                <a:latin typeface="Calibri"/>
                <a:ea typeface="Calibri"/>
                <a:cs typeface="Calibri"/>
                <a:sym typeface="Calibri"/>
              </a:defRPr>
            </a:lvl4pPr>
            <a:lvl5pPr marL="7372258" marR="0" lvl="4" indent="-6257" algn="l" rtl="0">
              <a:spcBef>
                <a:spcPts val="0"/>
              </a:spcBef>
              <a:buNone/>
              <a:defRPr sz="7258" b="0" i="0" u="none" strike="noStrike" cap="none">
                <a:solidFill>
                  <a:schemeClr val="dk1"/>
                </a:solidFill>
                <a:latin typeface="Calibri"/>
                <a:ea typeface="Calibri"/>
                <a:cs typeface="Calibri"/>
                <a:sym typeface="Calibri"/>
              </a:defRPr>
            </a:lvl5pPr>
            <a:lvl6pPr marL="9215321" marR="0" lvl="5" indent="-7821" algn="l" rtl="0">
              <a:spcBef>
                <a:spcPts val="0"/>
              </a:spcBef>
              <a:buNone/>
              <a:defRPr sz="725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725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725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1843063" marR="0" lvl="1" indent="-1563" algn="l" rtl="0">
              <a:spcBef>
                <a:spcPts val="0"/>
              </a:spcBef>
              <a:buNone/>
              <a:defRPr sz="7258" b="0" i="0" u="none" strike="noStrike" cap="none">
                <a:solidFill>
                  <a:schemeClr val="dk1"/>
                </a:solidFill>
                <a:latin typeface="Calibri"/>
                <a:ea typeface="Calibri"/>
                <a:cs typeface="Calibri"/>
                <a:sym typeface="Calibri"/>
              </a:defRPr>
            </a:lvl2pPr>
            <a:lvl3pPr marL="3686130" marR="0" lvl="2" indent="-3130" algn="l" rtl="0">
              <a:spcBef>
                <a:spcPts val="0"/>
              </a:spcBef>
              <a:buNone/>
              <a:defRPr sz="7258" b="0" i="0" u="none" strike="noStrike" cap="none">
                <a:solidFill>
                  <a:schemeClr val="dk1"/>
                </a:solidFill>
                <a:latin typeface="Calibri"/>
                <a:ea typeface="Calibri"/>
                <a:cs typeface="Calibri"/>
                <a:sym typeface="Calibri"/>
              </a:defRPr>
            </a:lvl3pPr>
            <a:lvl4pPr marL="5529194" marR="0" lvl="3" indent="-4693" algn="l" rtl="0">
              <a:spcBef>
                <a:spcPts val="0"/>
              </a:spcBef>
              <a:buNone/>
              <a:defRPr sz="7258" b="0" i="0" u="none" strike="noStrike" cap="none">
                <a:solidFill>
                  <a:schemeClr val="dk1"/>
                </a:solidFill>
                <a:latin typeface="Calibri"/>
                <a:ea typeface="Calibri"/>
                <a:cs typeface="Calibri"/>
                <a:sym typeface="Calibri"/>
              </a:defRPr>
            </a:lvl4pPr>
            <a:lvl5pPr marL="7372258" marR="0" lvl="4" indent="-6257" algn="l" rtl="0">
              <a:spcBef>
                <a:spcPts val="0"/>
              </a:spcBef>
              <a:buNone/>
              <a:defRPr sz="7258" b="0" i="0" u="none" strike="noStrike" cap="none">
                <a:solidFill>
                  <a:schemeClr val="dk1"/>
                </a:solidFill>
                <a:latin typeface="Calibri"/>
                <a:ea typeface="Calibri"/>
                <a:cs typeface="Calibri"/>
                <a:sym typeface="Calibri"/>
              </a:defRPr>
            </a:lvl5pPr>
            <a:lvl6pPr marL="9215321" marR="0" lvl="5" indent="-7821" algn="l" rtl="0">
              <a:spcBef>
                <a:spcPts val="0"/>
              </a:spcBef>
              <a:buNone/>
              <a:defRPr sz="725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725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725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371600" y="1143000"/>
            <a:ext cx="411480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4838" b="0" i="0" u="none" strike="noStrike" cap="none">
                <a:solidFill>
                  <a:schemeClr val="dk1"/>
                </a:solidFill>
                <a:latin typeface="Calibri"/>
                <a:ea typeface="Calibri"/>
                <a:cs typeface="Calibri"/>
                <a:sym typeface="Calibri"/>
              </a:defRPr>
            </a:lvl1pPr>
            <a:lvl2pPr marL="1843063" marR="0" lvl="1" indent="-1563" algn="l" rtl="0">
              <a:spcBef>
                <a:spcPts val="0"/>
              </a:spcBef>
              <a:buNone/>
              <a:defRPr sz="4838" b="0" i="0" u="none" strike="noStrike" cap="none">
                <a:solidFill>
                  <a:schemeClr val="dk1"/>
                </a:solidFill>
                <a:latin typeface="Calibri"/>
                <a:ea typeface="Calibri"/>
                <a:cs typeface="Calibri"/>
                <a:sym typeface="Calibri"/>
              </a:defRPr>
            </a:lvl2pPr>
            <a:lvl3pPr marL="3686130" marR="0" lvl="2" indent="-3130" algn="l" rtl="0">
              <a:spcBef>
                <a:spcPts val="0"/>
              </a:spcBef>
              <a:buNone/>
              <a:defRPr sz="4838" b="0" i="0" u="none" strike="noStrike" cap="none">
                <a:solidFill>
                  <a:schemeClr val="dk1"/>
                </a:solidFill>
                <a:latin typeface="Calibri"/>
                <a:ea typeface="Calibri"/>
                <a:cs typeface="Calibri"/>
                <a:sym typeface="Calibri"/>
              </a:defRPr>
            </a:lvl3pPr>
            <a:lvl4pPr marL="5529194" marR="0" lvl="3" indent="-4693" algn="l" rtl="0">
              <a:spcBef>
                <a:spcPts val="0"/>
              </a:spcBef>
              <a:buNone/>
              <a:defRPr sz="4838" b="0" i="0" u="none" strike="noStrike" cap="none">
                <a:solidFill>
                  <a:schemeClr val="dk1"/>
                </a:solidFill>
                <a:latin typeface="Calibri"/>
                <a:ea typeface="Calibri"/>
                <a:cs typeface="Calibri"/>
                <a:sym typeface="Calibri"/>
              </a:defRPr>
            </a:lvl4pPr>
            <a:lvl5pPr marL="7372258" marR="0" lvl="4" indent="-6257" algn="l" rtl="0">
              <a:spcBef>
                <a:spcPts val="0"/>
              </a:spcBef>
              <a:buNone/>
              <a:defRPr sz="4838" b="0" i="0" u="none" strike="noStrike" cap="none">
                <a:solidFill>
                  <a:schemeClr val="dk1"/>
                </a:solidFill>
                <a:latin typeface="Calibri"/>
                <a:ea typeface="Calibri"/>
                <a:cs typeface="Calibri"/>
                <a:sym typeface="Calibri"/>
              </a:defRPr>
            </a:lvl5pPr>
            <a:lvl6pPr marL="9215321" marR="0" lvl="5" indent="-7821" algn="l" rtl="0">
              <a:spcBef>
                <a:spcPts val="0"/>
              </a:spcBef>
              <a:buNone/>
              <a:defRPr sz="483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483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483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4838"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843063" marR="0" lvl="1" indent="-1563" algn="l" rtl="0">
              <a:spcBef>
                <a:spcPts val="0"/>
              </a:spcBef>
              <a:buNone/>
              <a:defRPr sz="7258" b="0" i="0" u="none" strike="noStrike" cap="none">
                <a:solidFill>
                  <a:schemeClr val="dk1"/>
                </a:solidFill>
                <a:latin typeface="Calibri"/>
                <a:ea typeface="Calibri"/>
                <a:cs typeface="Calibri"/>
                <a:sym typeface="Calibri"/>
              </a:defRPr>
            </a:lvl2pPr>
            <a:lvl3pPr marL="3686130" marR="0" lvl="2" indent="-3130" algn="l" rtl="0">
              <a:spcBef>
                <a:spcPts val="0"/>
              </a:spcBef>
              <a:buNone/>
              <a:defRPr sz="7258" b="0" i="0" u="none" strike="noStrike" cap="none">
                <a:solidFill>
                  <a:schemeClr val="dk1"/>
                </a:solidFill>
                <a:latin typeface="Calibri"/>
                <a:ea typeface="Calibri"/>
                <a:cs typeface="Calibri"/>
                <a:sym typeface="Calibri"/>
              </a:defRPr>
            </a:lvl3pPr>
            <a:lvl4pPr marL="5529194" marR="0" lvl="3" indent="-4693" algn="l" rtl="0">
              <a:spcBef>
                <a:spcPts val="0"/>
              </a:spcBef>
              <a:buNone/>
              <a:defRPr sz="7258" b="0" i="0" u="none" strike="noStrike" cap="none">
                <a:solidFill>
                  <a:schemeClr val="dk1"/>
                </a:solidFill>
                <a:latin typeface="Calibri"/>
                <a:ea typeface="Calibri"/>
                <a:cs typeface="Calibri"/>
                <a:sym typeface="Calibri"/>
              </a:defRPr>
            </a:lvl4pPr>
            <a:lvl5pPr marL="7372258" marR="0" lvl="4" indent="-6257" algn="l" rtl="0">
              <a:spcBef>
                <a:spcPts val="0"/>
              </a:spcBef>
              <a:buNone/>
              <a:defRPr sz="7258" b="0" i="0" u="none" strike="noStrike" cap="none">
                <a:solidFill>
                  <a:schemeClr val="dk1"/>
                </a:solidFill>
                <a:latin typeface="Calibri"/>
                <a:ea typeface="Calibri"/>
                <a:cs typeface="Calibri"/>
                <a:sym typeface="Calibri"/>
              </a:defRPr>
            </a:lvl5pPr>
            <a:lvl6pPr marL="9215321" marR="0" lvl="5" indent="-7821" algn="l" rtl="0">
              <a:spcBef>
                <a:spcPts val="0"/>
              </a:spcBef>
              <a:buNone/>
              <a:defRPr sz="725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725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725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2552543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4838" b="0" i="0" u="none" strike="noStrike" cap="none" dirty="0">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23107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3291839" y="5387342"/>
            <a:ext cx="37307518" cy="11460479"/>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28799"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5486400" y="17289781"/>
            <a:ext cx="32918400" cy="7947657"/>
          </a:xfrm>
          <a:prstGeom prst="rect">
            <a:avLst/>
          </a:prstGeom>
          <a:noFill/>
          <a:ln>
            <a:noFill/>
          </a:ln>
        </p:spPr>
        <p:txBody>
          <a:bodyPr lIns="91425" tIns="91425" rIns="91425" bIns="91425" anchor="t" anchorCtr="0"/>
          <a:lstStyle>
            <a:lvl1pPr marL="0" marR="0" lvl="0" indent="0" algn="ctr" rtl="0">
              <a:lnSpc>
                <a:spcPct val="90000"/>
              </a:lnSpc>
              <a:spcBef>
                <a:spcPts val="4800"/>
              </a:spcBef>
              <a:buClr>
                <a:schemeClr val="dk1"/>
              </a:buClr>
              <a:buFont typeface="Arial"/>
              <a:buNone/>
              <a:defRPr sz="11519" b="0" i="0" u="none" strike="noStrike" cap="none">
                <a:solidFill>
                  <a:schemeClr val="dk1"/>
                </a:solidFill>
                <a:latin typeface="Calibri"/>
                <a:ea typeface="Calibri"/>
                <a:cs typeface="Calibri"/>
                <a:sym typeface="Calibri"/>
              </a:defRPr>
            </a:lvl1pPr>
            <a:lvl2pPr marL="2194513" marR="0" lvl="1" indent="-10112" algn="ctr" rtl="0">
              <a:lnSpc>
                <a:spcPct val="90000"/>
              </a:lnSpc>
              <a:spcBef>
                <a:spcPts val="2400"/>
              </a:spcBef>
              <a:buClr>
                <a:schemeClr val="dk1"/>
              </a:buClr>
              <a:buFont typeface="Arial"/>
              <a:buNone/>
              <a:defRPr sz="9600" b="0" i="0" u="none" strike="noStrike" cap="none">
                <a:solidFill>
                  <a:schemeClr val="dk1"/>
                </a:solidFill>
                <a:latin typeface="Calibri"/>
                <a:ea typeface="Calibri"/>
                <a:cs typeface="Calibri"/>
                <a:sym typeface="Calibri"/>
              </a:defRPr>
            </a:lvl2pPr>
            <a:lvl3pPr marL="4389026" marR="0" lvl="2" indent="-7525" algn="ctr" rtl="0">
              <a:lnSpc>
                <a:spcPct val="90000"/>
              </a:lnSpc>
              <a:spcBef>
                <a:spcPts val="2400"/>
              </a:spcBef>
              <a:buClr>
                <a:schemeClr val="dk1"/>
              </a:buClr>
              <a:buFont typeface="Arial"/>
              <a:buNone/>
              <a:defRPr sz="8640" b="0" i="0" u="none" strike="noStrike" cap="none">
                <a:solidFill>
                  <a:schemeClr val="dk1"/>
                </a:solidFill>
                <a:latin typeface="Calibri"/>
                <a:ea typeface="Calibri"/>
                <a:cs typeface="Calibri"/>
                <a:sym typeface="Calibri"/>
              </a:defRPr>
            </a:lvl3pPr>
            <a:lvl4pPr marL="6583539" marR="0" lvl="3" indent="-4939" algn="ctr" rtl="0">
              <a:lnSpc>
                <a:spcPct val="90000"/>
              </a:lnSpc>
              <a:spcBef>
                <a:spcPts val="2400"/>
              </a:spcBef>
              <a:buClr>
                <a:schemeClr val="dk1"/>
              </a:buClr>
              <a:buFont typeface="Arial"/>
              <a:buNone/>
              <a:defRPr sz="7680" b="0" i="0" u="none" strike="noStrike" cap="none">
                <a:solidFill>
                  <a:schemeClr val="dk1"/>
                </a:solidFill>
                <a:latin typeface="Calibri"/>
                <a:ea typeface="Calibri"/>
                <a:cs typeface="Calibri"/>
                <a:sym typeface="Calibri"/>
              </a:defRPr>
            </a:lvl4pPr>
            <a:lvl5pPr marL="8778052" marR="0" lvl="4" indent="-2351" algn="ctr" rtl="0">
              <a:lnSpc>
                <a:spcPct val="90000"/>
              </a:lnSpc>
              <a:spcBef>
                <a:spcPts val="2400"/>
              </a:spcBef>
              <a:buClr>
                <a:schemeClr val="dk1"/>
              </a:buClr>
              <a:buFont typeface="Arial"/>
              <a:buNone/>
              <a:defRPr sz="7680" b="0" i="0" u="none" strike="noStrike" cap="none">
                <a:solidFill>
                  <a:schemeClr val="dk1"/>
                </a:solidFill>
                <a:latin typeface="Calibri"/>
                <a:ea typeface="Calibri"/>
                <a:cs typeface="Calibri"/>
                <a:sym typeface="Calibri"/>
              </a:defRPr>
            </a:lvl5pPr>
            <a:lvl6pPr marL="10972565" marR="0" lvl="5" indent="-12465" algn="ctr" rtl="0">
              <a:lnSpc>
                <a:spcPct val="90000"/>
              </a:lnSpc>
              <a:spcBef>
                <a:spcPts val="2400"/>
              </a:spcBef>
              <a:buClr>
                <a:schemeClr val="dk1"/>
              </a:buClr>
              <a:buFont typeface="Arial"/>
              <a:buNone/>
              <a:defRPr sz="7680" b="0" i="0" u="none" strike="noStrike" cap="none">
                <a:solidFill>
                  <a:schemeClr val="dk1"/>
                </a:solidFill>
                <a:latin typeface="Calibri"/>
                <a:ea typeface="Calibri"/>
                <a:cs typeface="Calibri"/>
                <a:sym typeface="Calibri"/>
              </a:defRPr>
            </a:lvl6pPr>
            <a:lvl7pPr marL="13167078" marR="0" lvl="6" indent="-9878" algn="ctr" rtl="0">
              <a:lnSpc>
                <a:spcPct val="90000"/>
              </a:lnSpc>
              <a:spcBef>
                <a:spcPts val="2400"/>
              </a:spcBef>
              <a:buClr>
                <a:schemeClr val="dk1"/>
              </a:buClr>
              <a:buFont typeface="Arial"/>
              <a:buNone/>
              <a:defRPr sz="7680" b="0" i="0" u="none" strike="noStrike" cap="none">
                <a:solidFill>
                  <a:schemeClr val="dk1"/>
                </a:solidFill>
                <a:latin typeface="Calibri"/>
                <a:ea typeface="Calibri"/>
                <a:cs typeface="Calibri"/>
                <a:sym typeface="Calibri"/>
              </a:defRPr>
            </a:lvl7pPr>
            <a:lvl8pPr marL="15361591" marR="0" lvl="7" indent="-7291" algn="ctr" rtl="0">
              <a:lnSpc>
                <a:spcPct val="90000"/>
              </a:lnSpc>
              <a:spcBef>
                <a:spcPts val="2400"/>
              </a:spcBef>
              <a:buClr>
                <a:schemeClr val="dk1"/>
              </a:buClr>
              <a:buFont typeface="Arial"/>
              <a:buNone/>
              <a:defRPr sz="7680" b="0" i="0" u="none" strike="noStrike" cap="none">
                <a:solidFill>
                  <a:schemeClr val="dk1"/>
                </a:solidFill>
                <a:latin typeface="Calibri"/>
                <a:ea typeface="Calibri"/>
                <a:cs typeface="Calibri"/>
                <a:sym typeface="Calibri"/>
              </a:defRPr>
            </a:lvl8pPr>
            <a:lvl9pPr marL="17556104" marR="0" lvl="8" indent="-4703" algn="ctr" rtl="0">
              <a:lnSpc>
                <a:spcPct val="90000"/>
              </a:lnSpc>
              <a:spcBef>
                <a:spcPts val="2400"/>
              </a:spcBef>
              <a:buClr>
                <a:schemeClr val="dk1"/>
              </a:buClr>
              <a:buFont typeface="Arial"/>
              <a:buNone/>
              <a:defRPr sz="768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3017519" y="30510487"/>
            <a:ext cx="9875520" cy="1752600"/>
          </a:xfrm>
          <a:prstGeom prst="rect">
            <a:avLst/>
          </a:prstGeom>
          <a:noFill/>
          <a:ln>
            <a:noFill/>
          </a:ln>
        </p:spPr>
        <p:txBody>
          <a:bodyPr lIns="91425" tIns="91425" rIns="91425" bIns="91425" anchor="ctr" anchorCtr="0"/>
          <a:lstStyle>
            <a:lvl1pPr marL="0" marR="0" lvl="0" indent="0" algn="l" rtl="0">
              <a:spcBef>
                <a:spcPts val="0"/>
              </a:spcBef>
              <a:buNone/>
              <a:defRPr sz="5760" b="0" i="0" u="none" strike="noStrike" cap="none">
                <a:solidFill>
                  <a:srgbClr val="888888"/>
                </a:solidFill>
                <a:latin typeface="Calibri"/>
                <a:ea typeface="Calibri"/>
                <a:cs typeface="Calibri"/>
                <a:sym typeface="Calibri"/>
              </a:defRPr>
            </a:lvl1pPr>
            <a:lvl2pPr marL="1843063" marR="0" lvl="1" indent="-1563" algn="l" rtl="0">
              <a:spcBef>
                <a:spcPts val="0"/>
              </a:spcBef>
              <a:buNone/>
              <a:defRPr sz="7258" b="0" i="0" u="none" strike="noStrike" cap="none">
                <a:solidFill>
                  <a:schemeClr val="dk1"/>
                </a:solidFill>
                <a:latin typeface="Calibri"/>
                <a:ea typeface="Calibri"/>
                <a:cs typeface="Calibri"/>
                <a:sym typeface="Calibri"/>
              </a:defRPr>
            </a:lvl2pPr>
            <a:lvl3pPr marL="3686130" marR="0" lvl="2" indent="-3130" algn="l" rtl="0">
              <a:spcBef>
                <a:spcPts val="0"/>
              </a:spcBef>
              <a:buNone/>
              <a:defRPr sz="7258" b="0" i="0" u="none" strike="noStrike" cap="none">
                <a:solidFill>
                  <a:schemeClr val="dk1"/>
                </a:solidFill>
                <a:latin typeface="Calibri"/>
                <a:ea typeface="Calibri"/>
                <a:cs typeface="Calibri"/>
                <a:sym typeface="Calibri"/>
              </a:defRPr>
            </a:lvl3pPr>
            <a:lvl4pPr marL="5529194" marR="0" lvl="3" indent="-4693" algn="l" rtl="0">
              <a:spcBef>
                <a:spcPts val="0"/>
              </a:spcBef>
              <a:buNone/>
              <a:defRPr sz="7258" b="0" i="0" u="none" strike="noStrike" cap="none">
                <a:solidFill>
                  <a:schemeClr val="dk1"/>
                </a:solidFill>
                <a:latin typeface="Calibri"/>
                <a:ea typeface="Calibri"/>
                <a:cs typeface="Calibri"/>
                <a:sym typeface="Calibri"/>
              </a:defRPr>
            </a:lvl4pPr>
            <a:lvl5pPr marL="7372258" marR="0" lvl="4" indent="-6257" algn="l" rtl="0">
              <a:spcBef>
                <a:spcPts val="0"/>
              </a:spcBef>
              <a:buNone/>
              <a:defRPr sz="7258" b="0" i="0" u="none" strike="noStrike" cap="none">
                <a:solidFill>
                  <a:schemeClr val="dk1"/>
                </a:solidFill>
                <a:latin typeface="Calibri"/>
                <a:ea typeface="Calibri"/>
                <a:cs typeface="Calibri"/>
                <a:sym typeface="Calibri"/>
              </a:defRPr>
            </a:lvl5pPr>
            <a:lvl6pPr marL="9215321" marR="0" lvl="5" indent="-7821" algn="l" rtl="0">
              <a:spcBef>
                <a:spcPts val="0"/>
              </a:spcBef>
              <a:buNone/>
              <a:defRPr sz="725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725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725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14538959" y="30510487"/>
            <a:ext cx="14813279" cy="1752600"/>
          </a:xfrm>
          <a:prstGeom prst="rect">
            <a:avLst/>
          </a:prstGeom>
          <a:noFill/>
          <a:ln>
            <a:noFill/>
          </a:ln>
        </p:spPr>
        <p:txBody>
          <a:bodyPr lIns="91425" tIns="91425" rIns="91425" bIns="91425" anchor="ctr" anchorCtr="0"/>
          <a:lstStyle>
            <a:lvl1pPr marL="0" marR="0" lvl="0" indent="0" algn="ctr" rtl="0">
              <a:spcBef>
                <a:spcPts val="0"/>
              </a:spcBef>
              <a:buNone/>
              <a:defRPr sz="5760" b="0" i="0" u="none" strike="noStrike" cap="none">
                <a:solidFill>
                  <a:srgbClr val="888888"/>
                </a:solidFill>
                <a:latin typeface="Calibri"/>
                <a:ea typeface="Calibri"/>
                <a:cs typeface="Calibri"/>
                <a:sym typeface="Calibri"/>
              </a:defRPr>
            </a:lvl1pPr>
            <a:lvl2pPr marL="1843063" marR="0" lvl="1" indent="-1563" algn="l" rtl="0">
              <a:spcBef>
                <a:spcPts val="0"/>
              </a:spcBef>
              <a:buNone/>
              <a:defRPr sz="7258" b="0" i="0" u="none" strike="noStrike" cap="none">
                <a:solidFill>
                  <a:schemeClr val="dk1"/>
                </a:solidFill>
                <a:latin typeface="Calibri"/>
                <a:ea typeface="Calibri"/>
                <a:cs typeface="Calibri"/>
                <a:sym typeface="Calibri"/>
              </a:defRPr>
            </a:lvl2pPr>
            <a:lvl3pPr marL="3686130" marR="0" lvl="2" indent="-3130" algn="l" rtl="0">
              <a:spcBef>
                <a:spcPts val="0"/>
              </a:spcBef>
              <a:buNone/>
              <a:defRPr sz="7258" b="0" i="0" u="none" strike="noStrike" cap="none">
                <a:solidFill>
                  <a:schemeClr val="dk1"/>
                </a:solidFill>
                <a:latin typeface="Calibri"/>
                <a:ea typeface="Calibri"/>
                <a:cs typeface="Calibri"/>
                <a:sym typeface="Calibri"/>
              </a:defRPr>
            </a:lvl3pPr>
            <a:lvl4pPr marL="5529194" marR="0" lvl="3" indent="-4693" algn="l" rtl="0">
              <a:spcBef>
                <a:spcPts val="0"/>
              </a:spcBef>
              <a:buNone/>
              <a:defRPr sz="7258" b="0" i="0" u="none" strike="noStrike" cap="none">
                <a:solidFill>
                  <a:schemeClr val="dk1"/>
                </a:solidFill>
                <a:latin typeface="Calibri"/>
                <a:ea typeface="Calibri"/>
                <a:cs typeface="Calibri"/>
                <a:sym typeface="Calibri"/>
              </a:defRPr>
            </a:lvl4pPr>
            <a:lvl5pPr marL="7372258" marR="0" lvl="4" indent="-6257" algn="l" rtl="0">
              <a:spcBef>
                <a:spcPts val="0"/>
              </a:spcBef>
              <a:buNone/>
              <a:defRPr sz="7258" b="0" i="0" u="none" strike="noStrike" cap="none">
                <a:solidFill>
                  <a:schemeClr val="dk1"/>
                </a:solidFill>
                <a:latin typeface="Calibri"/>
                <a:ea typeface="Calibri"/>
                <a:cs typeface="Calibri"/>
                <a:sym typeface="Calibri"/>
              </a:defRPr>
            </a:lvl5pPr>
            <a:lvl6pPr marL="9215321" marR="0" lvl="5" indent="-7821" algn="l" rtl="0">
              <a:spcBef>
                <a:spcPts val="0"/>
              </a:spcBef>
              <a:buNone/>
              <a:defRPr sz="725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725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725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30998159" y="30510487"/>
            <a:ext cx="9875520" cy="17526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5760" b="0" i="0" u="none" strike="noStrike" cap="none">
                <a:solidFill>
                  <a:srgbClr val="888888"/>
                </a:solidFill>
                <a:latin typeface="Calibri"/>
                <a:ea typeface="Calibri"/>
                <a:cs typeface="Calibri"/>
                <a:sym typeface="Calibri"/>
              </a:rPr>
              <a:t>‹#›</a:t>
            </a:fld>
            <a:endParaRPr lang="en-US" sz="576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017519" y="1752607"/>
            <a:ext cx="37856160" cy="6362701"/>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112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11502390" y="278130"/>
            <a:ext cx="20886421" cy="37856160"/>
          </a:xfrm>
          <a:prstGeom prst="rect">
            <a:avLst/>
          </a:prstGeom>
          <a:noFill/>
          <a:ln>
            <a:noFill/>
          </a:ln>
        </p:spPr>
        <p:txBody>
          <a:bodyPr lIns="91425" tIns="91425" rIns="91425" bIns="91425" anchor="t" anchorCtr="0"/>
          <a:lstStyle>
            <a:lvl1pPr marL="1097257" marR="0" lvl="0" indent="-243880" algn="l" rtl="0">
              <a:lnSpc>
                <a:spcPct val="90000"/>
              </a:lnSpc>
              <a:spcBef>
                <a:spcPts val="4800"/>
              </a:spcBef>
              <a:buClr>
                <a:schemeClr val="dk1"/>
              </a:buClr>
              <a:buSzPct val="100291"/>
              <a:buFont typeface="Arial"/>
              <a:buChar char="•"/>
              <a:defRPr sz="13439" b="0" i="0" u="none" strike="noStrike" cap="none">
                <a:solidFill>
                  <a:schemeClr val="dk1"/>
                </a:solidFill>
                <a:latin typeface="Calibri"/>
                <a:ea typeface="Calibri"/>
                <a:cs typeface="Calibri"/>
                <a:sym typeface="Calibri"/>
              </a:defRPr>
            </a:lvl1pPr>
            <a:lvl2pPr marL="3291770" marR="0" lvl="1" indent="-375913" algn="l" rtl="0">
              <a:lnSpc>
                <a:spcPct val="90000"/>
              </a:lnSpc>
              <a:spcBef>
                <a:spcPts val="2400"/>
              </a:spcBef>
              <a:buClr>
                <a:schemeClr val="dk1"/>
              </a:buClr>
              <a:buSzPct val="100165"/>
              <a:buFont typeface="Arial"/>
              <a:buChar char="•"/>
              <a:defRPr sz="11519" b="0" i="0" u="none" strike="noStrike" cap="none">
                <a:solidFill>
                  <a:schemeClr val="dk1"/>
                </a:solidFill>
                <a:latin typeface="Calibri"/>
                <a:ea typeface="Calibri"/>
                <a:cs typeface="Calibri"/>
                <a:sym typeface="Calibri"/>
              </a:defRPr>
            </a:lvl2pPr>
            <a:lvl3pPr marL="5486283" marR="0" lvl="2" indent="-495182" algn="l" rtl="0">
              <a:lnSpc>
                <a:spcPct val="90000"/>
              </a:lnSpc>
              <a:spcBef>
                <a:spcPts val="240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0794" marR="0" lvl="3" indent="-553554"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5308" marR="0" lvl="4" indent="-550967"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69821" marR="0" lvl="5" indent="-561080"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4334" marR="0" lvl="6" indent="-558494"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58848" marR="0" lvl="7" indent="-555908"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3360" marR="0" lvl="8" indent="-553321"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3017519" y="30510487"/>
            <a:ext cx="9875520" cy="1752600"/>
          </a:xfrm>
          <a:prstGeom prst="rect">
            <a:avLst/>
          </a:prstGeom>
          <a:noFill/>
          <a:ln>
            <a:noFill/>
          </a:ln>
        </p:spPr>
        <p:txBody>
          <a:bodyPr lIns="91425" tIns="91425" rIns="91425" bIns="91425" anchor="ctr" anchorCtr="0"/>
          <a:lstStyle>
            <a:lvl1pPr marL="0" marR="0" lvl="0" indent="0" algn="l" rtl="0">
              <a:spcBef>
                <a:spcPts val="0"/>
              </a:spcBef>
              <a:buNone/>
              <a:defRPr sz="5760">
                <a:solidFill>
                  <a:srgbClr val="888888"/>
                </a:solidFill>
                <a:latin typeface="Calibri"/>
                <a:ea typeface="Calibri"/>
                <a:cs typeface="Calibri"/>
                <a:sym typeface="Calibri"/>
              </a:defRPr>
            </a:lvl1pPr>
            <a:lvl2pPr marL="1843063" marR="0" lvl="1" indent="-1563" algn="l" rtl="0">
              <a:spcBef>
                <a:spcPts val="0"/>
              </a:spcBef>
              <a:buNone/>
              <a:defRPr sz="7258" b="0" i="0" u="none" strike="noStrike" cap="none">
                <a:solidFill>
                  <a:schemeClr val="dk1"/>
                </a:solidFill>
                <a:latin typeface="Calibri"/>
                <a:ea typeface="Calibri"/>
                <a:cs typeface="Calibri"/>
                <a:sym typeface="Calibri"/>
              </a:defRPr>
            </a:lvl2pPr>
            <a:lvl3pPr marL="3686130" marR="0" lvl="2" indent="-3130" algn="l" rtl="0">
              <a:spcBef>
                <a:spcPts val="0"/>
              </a:spcBef>
              <a:buNone/>
              <a:defRPr sz="7258" b="0" i="0" u="none" strike="noStrike" cap="none">
                <a:solidFill>
                  <a:schemeClr val="dk1"/>
                </a:solidFill>
                <a:latin typeface="Calibri"/>
                <a:ea typeface="Calibri"/>
                <a:cs typeface="Calibri"/>
                <a:sym typeface="Calibri"/>
              </a:defRPr>
            </a:lvl3pPr>
            <a:lvl4pPr marL="5529194" marR="0" lvl="3" indent="-4693" algn="l" rtl="0">
              <a:spcBef>
                <a:spcPts val="0"/>
              </a:spcBef>
              <a:buNone/>
              <a:defRPr sz="7258" b="0" i="0" u="none" strike="noStrike" cap="none">
                <a:solidFill>
                  <a:schemeClr val="dk1"/>
                </a:solidFill>
                <a:latin typeface="Calibri"/>
                <a:ea typeface="Calibri"/>
                <a:cs typeface="Calibri"/>
                <a:sym typeface="Calibri"/>
              </a:defRPr>
            </a:lvl4pPr>
            <a:lvl5pPr marL="7372258" marR="0" lvl="4" indent="-6257" algn="l" rtl="0">
              <a:spcBef>
                <a:spcPts val="0"/>
              </a:spcBef>
              <a:buNone/>
              <a:defRPr sz="7258" b="0" i="0" u="none" strike="noStrike" cap="none">
                <a:solidFill>
                  <a:schemeClr val="dk1"/>
                </a:solidFill>
                <a:latin typeface="Calibri"/>
                <a:ea typeface="Calibri"/>
                <a:cs typeface="Calibri"/>
                <a:sym typeface="Calibri"/>
              </a:defRPr>
            </a:lvl5pPr>
            <a:lvl6pPr marL="9215321" marR="0" lvl="5" indent="-7821" algn="l" rtl="0">
              <a:spcBef>
                <a:spcPts val="0"/>
              </a:spcBef>
              <a:buNone/>
              <a:defRPr sz="725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725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725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14538959" y="30510487"/>
            <a:ext cx="14813279" cy="1752600"/>
          </a:xfrm>
          <a:prstGeom prst="rect">
            <a:avLst/>
          </a:prstGeom>
          <a:noFill/>
          <a:ln>
            <a:noFill/>
          </a:ln>
        </p:spPr>
        <p:txBody>
          <a:bodyPr lIns="91425" tIns="91425" rIns="91425" bIns="91425" anchor="ctr" anchorCtr="0"/>
          <a:lstStyle>
            <a:lvl1pPr marL="0" marR="0" lvl="0" indent="0" algn="ctr" rtl="0">
              <a:spcBef>
                <a:spcPts val="0"/>
              </a:spcBef>
              <a:buNone/>
              <a:defRPr sz="5760">
                <a:solidFill>
                  <a:srgbClr val="888888"/>
                </a:solidFill>
                <a:latin typeface="Calibri"/>
                <a:ea typeface="Calibri"/>
                <a:cs typeface="Calibri"/>
                <a:sym typeface="Calibri"/>
              </a:defRPr>
            </a:lvl1pPr>
            <a:lvl2pPr marL="1843063" marR="0" lvl="1" indent="-1563" algn="l" rtl="0">
              <a:spcBef>
                <a:spcPts val="0"/>
              </a:spcBef>
              <a:buNone/>
              <a:defRPr sz="7258" b="0" i="0" u="none" strike="noStrike" cap="none">
                <a:solidFill>
                  <a:schemeClr val="dk1"/>
                </a:solidFill>
                <a:latin typeface="Calibri"/>
                <a:ea typeface="Calibri"/>
                <a:cs typeface="Calibri"/>
                <a:sym typeface="Calibri"/>
              </a:defRPr>
            </a:lvl2pPr>
            <a:lvl3pPr marL="3686130" marR="0" lvl="2" indent="-3130" algn="l" rtl="0">
              <a:spcBef>
                <a:spcPts val="0"/>
              </a:spcBef>
              <a:buNone/>
              <a:defRPr sz="7258" b="0" i="0" u="none" strike="noStrike" cap="none">
                <a:solidFill>
                  <a:schemeClr val="dk1"/>
                </a:solidFill>
                <a:latin typeface="Calibri"/>
                <a:ea typeface="Calibri"/>
                <a:cs typeface="Calibri"/>
                <a:sym typeface="Calibri"/>
              </a:defRPr>
            </a:lvl3pPr>
            <a:lvl4pPr marL="5529194" marR="0" lvl="3" indent="-4693" algn="l" rtl="0">
              <a:spcBef>
                <a:spcPts val="0"/>
              </a:spcBef>
              <a:buNone/>
              <a:defRPr sz="7258" b="0" i="0" u="none" strike="noStrike" cap="none">
                <a:solidFill>
                  <a:schemeClr val="dk1"/>
                </a:solidFill>
                <a:latin typeface="Calibri"/>
                <a:ea typeface="Calibri"/>
                <a:cs typeface="Calibri"/>
                <a:sym typeface="Calibri"/>
              </a:defRPr>
            </a:lvl4pPr>
            <a:lvl5pPr marL="7372258" marR="0" lvl="4" indent="-6257" algn="l" rtl="0">
              <a:spcBef>
                <a:spcPts val="0"/>
              </a:spcBef>
              <a:buNone/>
              <a:defRPr sz="7258" b="0" i="0" u="none" strike="noStrike" cap="none">
                <a:solidFill>
                  <a:schemeClr val="dk1"/>
                </a:solidFill>
                <a:latin typeface="Calibri"/>
                <a:ea typeface="Calibri"/>
                <a:cs typeface="Calibri"/>
                <a:sym typeface="Calibri"/>
              </a:defRPr>
            </a:lvl5pPr>
            <a:lvl6pPr marL="9215321" marR="0" lvl="5" indent="-7821" algn="l" rtl="0">
              <a:spcBef>
                <a:spcPts val="0"/>
              </a:spcBef>
              <a:buNone/>
              <a:defRPr sz="725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725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725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30998159" y="30510487"/>
            <a:ext cx="9875520" cy="17526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5760">
                <a:solidFill>
                  <a:srgbClr val="888888"/>
                </a:solidFill>
                <a:latin typeface="Calibri"/>
                <a:ea typeface="Calibri"/>
                <a:cs typeface="Calibri"/>
                <a:sym typeface="Calibri"/>
              </a:rPr>
              <a:t>‹#›</a:t>
            </a:fld>
            <a:endParaRPr lang="en-US" sz="576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22193250" y="10968990"/>
            <a:ext cx="27896821" cy="946404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112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2990851" y="1779270"/>
            <a:ext cx="27896821" cy="27843481"/>
          </a:xfrm>
          <a:prstGeom prst="rect">
            <a:avLst/>
          </a:prstGeom>
          <a:noFill/>
          <a:ln>
            <a:noFill/>
          </a:ln>
        </p:spPr>
        <p:txBody>
          <a:bodyPr lIns="91425" tIns="91425" rIns="91425" bIns="91425" anchor="t" anchorCtr="0"/>
          <a:lstStyle>
            <a:lvl1pPr marL="1097257" marR="0" lvl="0" indent="-243880" algn="l" rtl="0">
              <a:lnSpc>
                <a:spcPct val="90000"/>
              </a:lnSpc>
              <a:spcBef>
                <a:spcPts val="4800"/>
              </a:spcBef>
              <a:buClr>
                <a:schemeClr val="dk1"/>
              </a:buClr>
              <a:buSzPct val="100291"/>
              <a:buFont typeface="Arial"/>
              <a:buChar char="•"/>
              <a:defRPr sz="13439" b="0" i="0" u="none" strike="noStrike" cap="none">
                <a:solidFill>
                  <a:schemeClr val="dk1"/>
                </a:solidFill>
                <a:latin typeface="Calibri"/>
                <a:ea typeface="Calibri"/>
                <a:cs typeface="Calibri"/>
                <a:sym typeface="Calibri"/>
              </a:defRPr>
            </a:lvl1pPr>
            <a:lvl2pPr marL="3291770" marR="0" lvl="1" indent="-375913" algn="l" rtl="0">
              <a:lnSpc>
                <a:spcPct val="90000"/>
              </a:lnSpc>
              <a:spcBef>
                <a:spcPts val="2400"/>
              </a:spcBef>
              <a:buClr>
                <a:schemeClr val="dk1"/>
              </a:buClr>
              <a:buSzPct val="100165"/>
              <a:buFont typeface="Arial"/>
              <a:buChar char="•"/>
              <a:defRPr sz="11519" b="0" i="0" u="none" strike="noStrike" cap="none">
                <a:solidFill>
                  <a:schemeClr val="dk1"/>
                </a:solidFill>
                <a:latin typeface="Calibri"/>
                <a:ea typeface="Calibri"/>
                <a:cs typeface="Calibri"/>
                <a:sym typeface="Calibri"/>
              </a:defRPr>
            </a:lvl2pPr>
            <a:lvl3pPr marL="5486283" marR="0" lvl="2" indent="-495182" algn="l" rtl="0">
              <a:lnSpc>
                <a:spcPct val="90000"/>
              </a:lnSpc>
              <a:spcBef>
                <a:spcPts val="240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0794" marR="0" lvl="3" indent="-553554"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5308" marR="0" lvl="4" indent="-550967"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69821" marR="0" lvl="5" indent="-561080"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4334" marR="0" lvl="6" indent="-558494"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58848" marR="0" lvl="7" indent="-555908"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3360" marR="0" lvl="8" indent="-553321"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3017519" y="30510487"/>
            <a:ext cx="9875520" cy="1752600"/>
          </a:xfrm>
          <a:prstGeom prst="rect">
            <a:avLst/>
          </a:prstGeom>
          <a:noFill/>
          <a:ln>
            <a:noFill/>
          </a:ln>
        </p:spPr>
        <p:txBody>
          <a:bodyPr lIns="91425" tIns="91425" rIns="91425" bIns="91425" anchor="ctr" anchorCtr="0"/>
          <a:lstStyle>
            <a:lvl1pPr marL="0" marR="0" lvl="0" indent="0" algn="l" rtl="0">
              <a:spcBef>
                <a:spcPts val="0"/>
              </a:spcBef>
              <a:buNone/>
              <a:defRPr sz="5760">
                <a:solidFill>
                  <a:srgbClr val="888888"/>
                </a:solidFill>
                <a:latin typeface="Calibri"/>
                <a:ea typeface="Calibri"/>
                <a:cs typeface="Calibri"/>
                <a:sym typeface="Calibri"/>
              </a:defRPr>
            </a:lvl1pPr>
            <a:lvl2pPr marL="1843063" marR="0" lvl="1" indent="-1563" algn="l" rtl="0">
              <a:spcBef>
                <a:spcPts val="0"/>
              </a:spcBef>
              <a:buNone/>
              <a:defRPr sz="7258" b="0" i="0" u="none" strike="noStrike" cap="none">
                <a:solidFill>
                  <a:schemeClr val="dk1"/>
                </a:solidFill>
                <a:latin typeface="Calibri"/>
                <a:ea typeface="Calibri"/>
                <a:cs typeface="Calibri"/>
                <a:sym typeface="Calibri"/>
              </a:defRPr>
            </a:lvl2pPr>
            <a:lvl3pPr marL="3686130" marR="0" lvl="2" indent="-3130" algn="l" rtl="0">
              <a:spcBef>
                <a:spcPts val="0"/>
              </a:spcBef>
              <a:buNone/>
              <a:defRPr sz="7258" b="0" i="0" u="none" strike="noStrike" cap="none">
                <a:solidFill>
                  <a:schemeClr val="dk1"/>
                </a:solidFill>
                <a:latin typeface="Calibri"/>
                <a:ea typeface="Calibri"/>
                <a:cs typeface="Calibri"/>
                <a:sym typeface="Calibri"/>
              </a:defRPr>
            </a:lvl3pPr>
            <a:lvl4pPr marL="5529194" marR="0" lvl="3" indent="-4693" algn="l" rtl="0">
              <a:spcBef>
                <a:spcPts val="0"/>
              </a:spcBef>
              <a:buNone/>
              <a:defRPr sz="7258" b="0" i="0" u="none" strike="noStrike" cap="none">
                <a:solidFill>
                  <a:schemeClr val="dk1"/>
                </a:solidFill>
                <a:latin typeface="Calibri"/>
                <a:ea typeface="Calibri"/>
                <a:cs typeface="Calibri"/>
                <a:sym typeface="Calibri"/>
              </a:defRPr>
            </a:lvl4pPr>
            <a:lvl5pPr marL="7372258" marR="0" lvl="4" indent="-6257" algn="l" rtl="0">
              <a:spcBef>
                <a:spcPts val="0"/>
              </a:spcBef>
              <a:buNone/>
              <a:defRPr sz="7258" b="0" i="0" u="none" strike="noStrike" cap="none">
                <a:solidFill>
                  <a:schemeClr val="dk1"/>
                </a:solidFill>
                <a:latin typeface="Calibri"/>
                <a:ea typeface="Calibri"/>
                <a:cs typeface="Calibri"/>
                <a:sym typeface="Calibri"/>
              </a:defRPr>
            </a:lvl5pPr>
            <a:lvl6pPr marL="9215321" marR="0" lvl="5" indent="-7821" algn="l" rtl="0">
              <a:spcBef>
                <a:spcPts val="0"/>
              </a:spcBef>
              <a:buNone/>
              <a:defRPr sz="725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725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725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14538959" y="30510487"/>
            <a:ext cx="14813279" cy="1752600"/>
          </a:xfrm>
          <a:prstGeom prst="rect">
            <a:avLst/>
          </a:prstGeom>
          <a:noFill/>
          <a:ln>
            <a:noFill/>
          </a:ln>
        </p:spPr>
        <p:txBody>
          <a:bodyPr lIns="91425" tIns="91425" rIns="91425" bIns="91425" anchor="ctr" anchorCtr="0"/>
          <a:lstStyle>
            <a:lvl1pPr marL="0" marR="0" lvl="0" indent="0" algn="ctr" rtl="0">
              <a:spcBef>
                <a:spcPts val="0"/>
              </a:spcBef>
              <a:buNone/>
              <a:defRPr sz="5760">
                <a:solidFill>
                  <a:srgbClr val="888888"/>
                </a:solidFill>
                <a:latin typeface="Calibri"/>
                <a:ea typeface="Calibri"/>
                <a:cs typeface="Calibri"/>
                <a:sym typeface="Calibri"/>
              </a:defRPr>
            </a:lvl1pPr>
            <a:lvl2pPr marL="1843063" marR="0" lvl="1" indent="-1563" algn="l" rtl="0">
              <a:spcBef>
                <a:spcPts val="0"/>
              </a:spcBef>
              <a:buNone/>
              <a:defRPr sz="7258" b="0" i="0" u="none" strike="noStrike" cap="none">
                <a:solidFill>
                  <a:schemeClr val="dk1"/>
                </a:solidFill>
                <a:latin typeface="Calibri"/>
                <a:ea typeface="Calibri"/>
                <a:cs typeface="Calibri"/>
                <a:sym typeface="Calibri"/>
              </a:defRPr>
            </a:lvl2pPr>
            <a:lvl3pPr marL="3686130" marR="0" lvl="2" indent="-3130" algn="l" rtl="0">
              <a:spcBef>
                <a:spcPts val="0"/>
              </a:spcBef>
              <a:buNone/>
              <a:defRPr sz="7258" b="0" i="0" u="none" strike="noStrike" cap="none">
                <a:solidFill>
                  <a:schemeClr val="dk1"/>
                </a:solidFill>
                <a:latin typeface="Calibri"/>
                <a:ea typeface="Calibri"/>
                <a:cs typeface="Calibri"/>
                <a:sym typeface="Calibri"/>
              </a:defRPr>
            </a:lvl3pPr>
            <a:lvl4pPr marL="5529194" marR="0" lvl="3" indent="-4693" algn="l" rtl="0">
              <a:spcBef>
                <a:spcPts val="0"/>
              </a:spcBef>
              <a:buNone/>
              <a:defRPr sz="7258" b="0" i="0" u="none" strike="noStrike" cap="none">
                <a:solidFill>
                  <a:schemeClr val="dk1"/>
                </a:solidFill>
                <a:latin typeface="Calibri"/>
                <a:ea typeface="Calibri"/>
                <a:cs typeface="Calibri"/>
                <a:sym typeface="Calibri"/>
              </a:defRPr>
            </a:lvl4pPr>
            <a:lvl5pPr marL="7372258" marR="0" lvl="4" indent="-6257" algn="l" rtl="0">
              <a:spcBef>
                <a:spcPts val="0"/>
              </a:spcBef>
              <a:buNone/>
              <a:defRPr sz="7258" b="0" i="0" u="none" strike="noStrike" cap="none">
                <a:solidFill>
                  <a:schemeClr val="dk1"/>
                </a:solidFill>
                <a:latin typeface="Calibri"/>
                <a:ea typeface="Calibri"/>
                <a:cs typeface="Calibri"/>
                <a:sym typeface="Calibri"/>
              </a:defRPr>
            </a:lvl5pPr>
            <a:lvl6pPr marL="9215321" marR="0" lvl="5" indent="-7821" algn="l" rtl="0">
              <a:spcBef>
                <a:spcPts val="0"/>
              </a:spcBef>
              <a:buNone/>
              <a:defRPr sz="725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725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725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30998159" y="30510487"/>
            <a:ext cx="9875520" cy="17526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5760">
                <a:solidFill>
                  <a:srgbClr val="888888"/>
                </a:solidFill>
                <a:latin typeface="Calibri"/>
                <a:ea typeface="Calibri"/>
                <a:cs typeface="Calibri"/>
                <a:sym typeface="Calibri"/>
              </a:rPr>
              <a:t>‹#›</a:t>
            </a:fld>
            <a:endParaRPr lang="en-US" sz="576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017519" y="1752607"/>
            <a:ext cx="37856160" cy="6362701"/>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112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3017519" y="8763000"/>
            <a:ext cx="37856160" cy="20886421"/>
          </a:xfrm>
          <a:prstGeom prst="rect">
            <a:avLst/>
          </a:prstGeom>
          <a:noFill/>
          <a:ln>
            <a:noFill/>
          </a:ln>
        </p:spPr>
        <p:txBody>
          <a:bodyPr lIns="91425" tIns="91425" rIns="91425" bIns="91425" anchor="t" anchorCtr="0"/>
          <a:lstStyle>
            <a:lvl1pPr marL="1097257" marR="0" lvl="0" indent="-243880" algn="l" rtl="0">
              <a:lnSpc>
                <a:spcPct val="90000"/>
              </a:lnSpc>
              <a:spcBef>
                <a:spcPts val="4800"/>
              </a:spcBef>
              <a:buClr>
                <a:schemeClr val="dk1"/>
              </a:buClr>
              <a:buSzPct val="100291"/>
              <a:buFont typeface="Arial"/>
              <a:buChar char="•"/>
              <a:defRPr sz="13439" b="0" i="0" u="none" strike="noStrike" cap="none">
                <a:solidFill>
                  <a:schemeClr val="dk1"/>
                </a:solidFill>
                <a:latin typeface="Calibri"/>
                <a:ea typeface="Calibri"/>
                <a:cs typeface="Calibri"/>
                <a:sym typeface="Calibri"/>
              </a:defRPr>
            </a:lvl1pPr>
            <a:lvl2pPr marL="3291770" marR="0" lvl="1" indent="-375913" algn="l" rtl="0">
              <a:lnSpc>
                <a:spcPct val="90000"/>
              </a:lnSpc>
              <a:spcBef>
                <a:spcPts val="2400"/>
              </a:spcBef>
              <a:buClr>
                <a:schemeClr val="dk1"/>
              </a:buClr>
              <a:buSzPct val="100165"/>
              <a:buFont typeface="Arial"/>
              <a:buChar char="•"/>
              <a:defRPr sz="11519" b="0" i="0" u="none" strike="noStrike" cap="none">
                <a:solidFill>
                  <a:schemeClr val="dk1"/>
                </a:solidFill>
                <a:latin typeface="Calibri"/>
                <a:ea typeface="Calibri"/>
                <a:cs typeface="Calibri"/>
                <a:sym typeface="Calibri"/>
              </a:defRPr>
            </a:lvl2pPr>
            <a:lvl3pPr marL="5486283" marR="0" lvl="2" indent="-495182" algn="l" rtl="0">
              <a:lnSpc>
                <a:spcPct val="90000"/>
              </a:lnSpc>
              <a:spcBef>
                <a:spcPts val="240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0794" marR="0" lvl="3" indent="-553554"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5308" marR="0" lvl="4" indent="-550967"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69821" marR="0" lvl="5" indent="-561080"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4334" marR="0" lvl="6" indent="-558494"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58848" marR="0" lvl="7" indent="-555908"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3360" marR="0" lvl="8" indent="-553321"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3017519" y="30510487"/>
            <a:ext cx="9875520" cy="1752600"/>
          </a:xfrm>
          <a:prstGeom prst="rect">
            <a:avLst/>
          </a:prstGeom>
          <a:noFill/>
          <a:ln>
            <a:noFill/>
          </a:ln>
        </p:spPr>
        <p:txBody>
          <a:bodyPr lIns="91425" tIns="91425" rIns="91425" bIns="91425" anchor="ctr" anchorCtr="0"/>
          <a:lstStyle>
            <a:lvl1pPr marL="0" marR="0" lvl="0" indent="0" algn="l" rtl="0">
              <a:spcBef>
                <a:spcPts val="0"/>
              </a:spcBef>
              <a:buNone/>
              <a:defRPr sz="5760">
                <a:solidFill>
                  <a:srgbClr val="888888"/>
                </a:solidFill>
                <a:latin typeface="Calibri"/>
                <a:ea typeface="Calibri"/>
                <a:cs typeface="Calibri"/>
                <a:sym typeface="Calibri"/>
              </a:defRPr>
            </a:lvl1pPr>
            <a:lvl2pPr marL="1843063" marR="0" lvl="1" indent="-1563" algn="l" rtl="0">
              <a:spcBef>
                <a:spcPts val="0"/>
              </a:spcBef>
              <a:buNone/>
              <a:defRPr sz="7258" b="0" i="0" u="none" strike="noStrike" cap="none">
                <a:solidFill>
                  <a:schemeClr val="dk1"/>
                </a:solidFill>
                <a:latin typeface="Calibri"/>
                <a:ea typeface="Calibri"/>
                <a:cs typeface="Calibri"/>
                <a:sym typeface="Calibri"/>
              </a:defRPr>
            </a:lvl2pPr>
            <a:lvl3pPr marL="3686130" marR="0" lvl="2" indent="-3130" algn="l" rtl="0">
              <a:spcBef>
                <a:spcPts val="0"/>
              </a:spcBef>
              <a:buNone/>
              <a:defRPr sz="7258" b="0" i="0" u="none" strike="noStrike" cap="none">
                <a:solidFill>
                  <a:schemeClr val="dk1"/>
                </a:solidFill>
                <a:latin typeface="Calibri"/>
                <a:ea typeface="Calibri"/>
                <a:cs typeface="Calibri"/>
                <a:sym typeface="Calibri"/>
              </a:defRPr>
            </a:lvl3pPr>
            <a:lvl4pPr marL="5529194" marR="0" lvl="3" indent="-4693" algn="l" rtl="0">
              <a:spcBef>
                <a:spcPts val="0"/>
              </a:spcBef>
              <a:buNone/>
              <a:defRPr sz="7258" b="0" i="0" u="none" strike="noStrike" cap="none">
                <a:solidFill>
                  <a:schemeClr val="dk1"/>
                </a:solidFill>
                <a:latin typeface="Calibri"/>
                <a:ea typeface="Calibri"/>
                <a:cs typeface="Calibri"/>
                <a:sym typeface="Calibri"/>
              </a:defRPr>
            </a:lvl4pPr>
            <a:lvl5pPr marL="7372258" marR="0" lvl="4" indent="-6257" algn="l" rtl="0">
              <a:spcBef>
                <a:spcPts val="0"/>
              </a:spcBef>
              <a:buNone/>
              <a:defRPr sz="7258" b="0" i="0" u="none" strike="noStrike" cap="none">
                <a:solidFill>
                  <a:schemeClr val="dk1"/>
                </a:solidFill>
                <a:latin typeface="Calibri"/>
                <a:ea typeface="Calibri"/>
                <a:cs typeface="Calibri"/>
                <a:sym typeface="Calibri"/>
              </a:defRPr>
            </a:lvl5pPr>
            <a:lvl6pPr marL="9215321" marR="0" lvl="5" indent="-7821" algn="l" rtl="0">
              <a:spcBef>
                <a:spcPts val="0"/>
              </a:spcBef>
              <a:buNone/>
              <a:defRPr sz="725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725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725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14538959" y="30510487"/>
            <a:ext cx="14813279" cy="1752600"/>
          </a:xfrm>
          <a:prstGeom prst="rect">
            <a:avLst/>
          </a:prstGeom>
          <a:noFill/>
          <a:ln>
            <a:noFill/>
          </a:ln>
        </p:spPr>
        <p:txBody>
          <a:bodyPr lIns="91425" tIns="91425" rIns="91425" bIns="91425" anchor="ctr" anchorCtr="0"/>
          <a:lstStyle>
            <a:lvl1pPr marL="0" marR="0" lvl="0" indent="0" algn="ctr" rtl="0">
              <a:spcBef>
                <a:spcPts val="0"/>
              </a:spcBef>
              <a:buNone/>
              <a:defRPr sz="5760">
                <a:solidFill>
                  <a:srgbClr val="888888"/>
                </a:solidFill>
                <a:latin typeface="Calibri"/>
                <a:ea typeface="Calibri"/>
                <a:cs typeface="Calibri"/>
                <a:sym typeface="Calibri"/>
              </a:defRPr>
            </a:lvl1pPr>
            <a:lvl2pPr marL="1843063" marR="0" lvl="1" indent="-1563" algn="l" rtl="0">
              <a:spcBef>
                <a:spcPts val="0"/>
              </a:spcBef>
              <a:buNone/>
              <a:defRPr sz="7258" b="0" i="0" u="none" strike="noStrike" cap="none">
                <a:solidFill>
                  <a:schemeClr val="dk1"/>
                </a:solidFill>
                <a:latin typeface="Calibri"/>
                <a:ea typeface="Calibri"/>
                <a:cs typeface="Calibri"/>
                <a:sym typeface="Calibri"/>
              </a:defRPr>
            </a:lvl2pPr>
            <a:lvl3pPr marL="3686130" marR="0" lvl="2" indent="-3130" algn="l" rtl="0">
              <a:spcBef>
                <a:spcPts val="0"/>
              </a:spcBef>
              <a:buNone/>
              <a:defRPr sz="7258" b="0" i="0" u="none" strike="noStrike" cap="none">
                <a:solidFill>
                  <a:schemeClr val="dk1"/>
                </a:solidFill>
                <a:latin typeface="Calibri"/>
                <a:ea typeface="Calibri"/>
                <a:cs typeface="Calibri"/>
                <a:sym typeface="Calibri"/>
              </a:defRPr>
            </a:lvl3pPr>
            <a:lvl4pPr marL="5529194" marR="0" lvl="3" indent="-4693" algn="l" rtl="0">
              <a:spcBef>
                <a:spcPts val="0"/>
              </a:spcBef>
              <a:buNone/>
              <a:defRPr sz="7258" b="0" i="0" u="none" strike="noStrike" cap="none">
                <a:solidFill>
                  <a:schemeClr val="dk1"/>
                </a:solidFill>
                <a:latin typeface="Calibri"/>
                <a:ea typeface="Calibri"/>
                <a:cs typeface="Calibri"/>
                <a:sym typeface="Calibri"/>
              </a:defRPr>
            </a:lvl4pPr>
            <a:lvl5pPr marL="7372258" marR="0" lvl="4" indent="-6257" algn="l" rtl="0">
              <a:spcBef>
                <a:spcPts val="0"/>
              </a:spcBef>
              <a:buNone/>
              <a:defRPr sz="7258" b="0" i="0" u="none" strike="noStrike" cap="none">
                <a:solidFill>
                  <a:schemeClr val="dk1"/>
                </a:solidFill>
                <a:latin typeface="Calibri"/>
                <a:ea typeface="Calibri"/>
                <a:cs typeface="Calibri"/>
                <a:sym typeface="Calibri"/>
              </a:defRPr>
            </a:lvl5pPr>
            <a:lvl6pPr marL="9215321" marR="0" lvl="5" indent="-7821" algn="l" rtl="0">
              <a:spcBef>
                <a:spcPts val="0"/>
              </a:spcBef>
              <a:buNone/>
              <a:defRPr sz="725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725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725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30998159" y="30510487"/>
            <a:ext cx="9875520" cy="17526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5760">
                <a:solidFill>
                  <a:srgbClr val="888888"/>
                </a:solidFill>
                <a:latin typeface="Calibri"/>
                <a:ea typeface="Calibri"/>
                <a:cs typeface="Calibri"/>
                <a:sym typeface="Calibri"/>
              </a:rPr>
              <a:t>‹#›</a:t>
            </a:fld>
            <a:endParaRPr lang="en-US" sz="576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2994661" y="8206749"/>
            <a:ext cx="37856160" cy="136931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28799"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2994661" y="22029429"/>
            <a:ext cx="37856160" cy="7200897"/>
          </a:xfrm>
          <a:prstGeom prst="rect">
            <a:avLst/>
          </a:prstGeom>
          <a:noFill/>
          <a:ln>
            <a:noFill/>
          </a:ln>
        </p:spPr>
        <p:txBody>
          <a:bodyPr lIns="91425" tIns="91425" rIns="91425" bIns="91425" anchor="t" anchorCtr="0"/>
          <a:lstStyle>
            <a:lvl1pPr marL="0" marR="0" lvl="0" indent="0" algn="l" rtl="0">
              <a:lnSpc>
                <a:spcPct val="90000"/>
              </a:lnSpc>
              <a:spcBef>
                <a:spcPts val="4800"/>
              </a:spcBef>
              <a:buClr>
                <a:schemeClr val="dk1"/>
              </a:buClr>
              <a:buFont typeface="Arial"/>
              <a:buNone/>
              <a:defRPr sz="11519" b="0" i="0" u="none" strike="noStrike" cap="none">
                <a:solidFill>
                  <a:schemeClr val="dk1"/>
                </a:solidFill>
                <a:latin typeface="Calibri"/>
                <a:ea typeface="Calibri"/>
                <a:cs typeface="Calibri"/>
                <a:sym typeface="Calibri"/>
              </a:defRPr>
            </a:lvl1pPr>
            <a:lvl2pPr marL="2194513" marR="0" lvl="1" indent="-10112" algn="l" rtl="0">
              <a:lnSpc>
                <a:spcPct val="90000"/>
              </a:lnSpc>
              <a:spcBef>
                <a:spcPts val="2400"/>
              </a:spcBef>
              <a:buClr>
                <a:srgbClr val="888888"/>
              </a:buClr>
              <a:buFont typeface="Arial"/>
              <a:buNone/>
              <a:defRPr sz="9600" b="0" i="0" u="none" strike="noStrike" cap="none">
                <a:solidFill>
                  <a:srgbClr val="888888"/>
                </a:solidFill>
                <a:latin typeface="Calibri"/>
                <a:ea typeface="Calibri"/>
                <a:cs typeface="Calibri"/>
                <a:sym typeface="Calibri"/>
              </a:defRPr>
            </a:lvl2pPr>
            <a:lvl3pPr marL="4389026" marR="0" lvl="2" indent="-7525" algn="l" rtl="0">
              <a:lnSpc>
                <a:spcPct val="90000"/>
              </a:lnSpc>
              <a:spcBef>
                <a:spcPts val="2400"/>
              </a:spcBef>
              <a:buClr>
                <a:srgbClr val="888888"/>
              </a:buClr>
              <a:buFont typeface="Arial"/>
              <a:buNone/>
              <a:defRPr sz="8640" b="0" i="0" u="none" strike="noStrike" cap="none">
                <a:solidFill>
                  <a:srgbClr val="888888"/>
                </a:solidFill>
                <a:latin typeface="Calibri"/>
                <a:ea typeface="Calibri"/>
                <a:cs typeface="Calibri"/>
                <a:sym typeface="Calibri"/>
              </a:defRPr>
            </a:lvl3pPr>
            <a:lvl4pPr marL="6583539" marR="0" lvl="3" indent="-4939" algn="l" rtl="0">
              <a:lnSpc>
                <a:spcPct val="90000"/>
              </a:lnSpc>
              <a:spcBef>
                <a:spcPts val="2400"/>
              </a:spcBef>
              <a:buClr>
                <a:srgbClr val="888888"/>
              </a:buClr>
              <a:buFont typeface="Arial"/>
              <a:buNone/>
              <a:defRPr sz="7680" b="0" i="0" u="none" strike="noStrike" cap="none">
                <a:solidFill>
                  <a:srgbClr val="888888"/>
                </a:solidFill>
                <a:latin typeface="Calibri"/>
                <a:ea typeface="Calibri"/>
                <a:cs typeface="Calibri"/>
                <a:sym typeface="Calibri"/>
              </a:defRPr>
            </a:lvl4pPr>
            <a:lvl5pPr marL="8778052" marR="0" lvl="4" indent="-2351" algn="l" rtl="0">
              <a:lnSpc>
                <a:spcPct val="90000"/>
              </a:lnSpc>
              <a:spcBef>
                <a:spcPts val="2400"/>
              </a:spcBef>
              <a:buClr>
                <a:srgbClr val="888888"/>
              </a:buClr>
              <a:buFont typeface="Arial"/>
              <a:buNone/>
              <a:defRPr sz="7680" b="0" i="0" u="none" strike="noStrike" cap="none">
                <a:solidFill>
                  <a:srgbClr val="888888"/>
                </a:solidFill>
                <a:latin typeface="Calibri"/>
                <a:ea typeface="Calibri"/>
                <a:cs typeface="Calibri"/>
                <a:sym typeface="Calibri"/>
              </a:defRPr>
            </a:lvl5pPr>
            <a:lvl6pPr marL="10972565" marR="0" lvl="5" indent="-12465" algn="l" rtl="0">
              <a:lnSpc>
                <a:spcPct val="90000"/>
              </a:lnSpc>
              <a:spcBef>
                <a:spcPts val="2400"/>
              </a:spcBef>
              <a:buClr>
                <a:srgbClr val="888888"/>
              </a:buClr>
              <a:buFont typeface="Arial"/>
              <a:buNone/>
              <a:defRPr sz="7680" b="0" i="0" u="none" strike="noStrike" cap="none">
                <a:solidFill>
                  <a:srgbClr val="888888"/>
                </a:solidFill>
                <a:latin typeface="Calibri"/>
                <a:ea typeface="Calibri"/>
                <a:cs typeface="Calibri"/>
                <a:sym typeface="Calibri"/>
              </a:defRPr>
            </a:lvl6pPr>
            <a:lvl7pPr marL="13167078" marR="0" lvl="6" indent="-9878" algn="l" rtl="0">
              <a:lnSpc>
                <a:spcPct val="90000"/>
              </a:lnSpc>
              <a:spcBef>
                <a:spcPts val="2400"/>
              </a:spcBef>
              <a:buClr>
                <a:srgbClr val="888888"/>
              </a:buClr>
              <a:buFont typeface="Arial"/>
              <a:buNone/>
              <a:defRPr sz="7680" b="0" i="0" u="none" strike="noStrike" cap="none">
                <a:solidFill>
                  <a:srgbClr val="888888"/>
                </a:solidFill>
                <a:latin typeface="Calibri"/>
                <a:ea typeface="Calibri"/>
                <a:cs typeface="Calibri"/>
                <a:sym typeface="Calibri"/>
              </a:defRPr>
            </a:lvl7pPr>
            <a:lvl8pPr marL="15361591" marR="0" lvl="7" indent="-7291" algn="l" rtl="0">
              <a:lnSpc>
                <a:spcPct val="90000"/>
              </a:lnSpc>
              <a:spcBef>
                <a:spcPts val="2400"/>
              </a:spcBef>
              <a:buClr>
                <a:srgbClr val="888888"/>
              </a:buClr>
              <a:buFont typeface="Arial"/>
              <a:buNone/>
              <a:defRPr sz="7680" b="0" i="0" u="none" strike="noStrike" cap="none">
                <a:solidFill>
                  <a:srgbClr val="888888"/>
                </a:solidFill>
                <a:latin typeface="Calibri"/>
                <a:ea typeface="Calibri"/>
                <a:cs typeface="Calibri"/>
                <a:sym typeface="Calibri"/>
              </a:defRPr>
            </a:lvl8pPr>
            <a:lvl9pPr marL="17556104" marR="0" lvl="8" indent="-4703" algn="l" rtl="0">
              <a:lnSpc>
                <a:spcPct val="90000"/>
              </a:lnSpc>
              <a:spcBef>
                <a:spcPts val="2400"/>
              </a:spcBef>
              <a:buClr>
                <a:srgbClr val="888888"/>
              </a:buClr>
              <a:buFont typeface="Arial"/>
              <a:buNone/>
              <a:defRPr sz="768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3017519" y="30510487"/>
            <a:ext cx="9875520" cy="1752600"/>
          </a:xfrm>
          <a:prstGeom prst="rect">
            <a:avLst/>
          </a:prstGeom>
          <a:noFill/>
          <a:ln>
            <a:noFill/>
          </a:ln>
        </p:spPr>
        <p:txBody>
          <a:bodyPr lIns="91425" tIns="91425" rIns="91425" bIns="91425" anchor="ctr" anchorCtr="0"/>
          <a:lstStyle>
            <a:lvl1pPr marL="0" marR="0" lvl="0" indent="0" algn="l" rtl="0">
              <a:spcBef>
                <a:spcPts val="0"/>
              </a:spcBef>
              <a:buNone/>
              <a:defRPr sz="5760">
                <a:solidFill>
                  <a:srgbClr val="888888"/>
                </a:solidFill>
                <a:latin typeface="Calibri"/>
                <a:ea typeface="Calibri"/>
                <a:cs typeface="Calibri"/>
                <a:sym typeface="Calibri"/>
              </a:defRPr>
            </a:lvl1pPr>
            <a:lvl2pPr marL="1843063" marR="0" lvl="1" indent="-1563" algn="l" rtl="0">
              <a:spcBef>
                <a:spcPts val="0"/>
              </a:spcBef>
              <a:buNone/>
              <a:defRPr sz="7258" b="0" i="0" u="none" strike="noStrike" cap="none">
                <a:solidFill>
                  <a:schemeClr val="dk1"/>
                </a:solidFill>
                <a:latin typeface="Calibri"/>
                <a:ea typeface="Calibri"/>
                <a:cs typeface="Calibri"/>
                <a:sym typeface="Calibri"/>
              </a:defRPr>
            </a:lvl2pPr>
            <a:lvl3pPr marL="3686130" marR="0" lvl="2" indent="-3130" algn="l" rtl="0">
              <a:spcBef>
                <a:spcPts val="0"/>
              </a:spcBef>
              <a:buNone/>
              <a:defRPr sz="7258" b="0" i="0" u="none" strike="noStrike" cap="none">
                <a:solidFill>
                  <a:schemeClr val="dk1"/>
                </a:solidFill>
                <a:latin typeface="Calibri"/>
                <a:ea typeface="Calibri"/>
                <a:cs typeface="Calibri"/>
                <a:sym typeface="Calibri"/>
              </a:defRPr>
            </a:lvl3pPr>
            <a:lvl4pPr marL="5529194" marR="0" lvl="3" indent="-4693" algn="l" rtl="0">
              <a:spcBef>
                <a:spcPts val="0"/>
              </a:spcBef>
              <a:buNone/>
              <a:defRPr sz="7258" b="0" i="0" u="none" strike="noStrike" cap="none">
                <a:solidFill>
                  <a:schemeClr val="dk1"/>
                </a:solidFill>
                <a:latin typeface="Calibri"/>
                <a:ea typeface="Calibri"/>
                <a:cs typeface="Calibri"/>
                <a:sym typeface="Calibri"/>
              </a:defRPr>
            </a:lvl4pPr>
            <a:lvl5pPr marL="7372258" marR="0" lvl="4" indent="-6257" algn="l" rtl="0">
              <a:spcBef>
                <a:spcPts val="0"/>
              </a:spcBef>
              <a:buNone/>
              <a:defRPr sz="7258" b="0" i="0" u="none" strike="noStrike" cap="none">
                <a:solidFill>
                  <a:schemeClr val="dk1"/>
                </a:solidFill>
                <a:latin typeface="Calibri"/>
                <a:ea typeface="Calibri"/>
                <a:cs typeface="Calibri"/>
                <a:sym typeface="Calibri"/>
              </a:defRPr>
            </a:lvl5pPr>
            <a:lvl6pPr marL="9215321" marR="0" lvl="5" indent="-7821" algn="l" rtl="0">
              <a:spcBef>
                <a:spcPts val="0"/>
              </a:spcBef>
              <a:buNone/>
              <a:defRPr sz="725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725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725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14538959" y="30510487"/>
            <a:ext cx="14813279" cy="1752600"/>
          </a:xfrm>
          <a:prstGeom prst="rect">
            <a:avLst/>
          </a:prstGeom>
          <a:noFill/>
          <a:ln>
            <a:noFill/>
          </a:ln>
        </p:spPr>
        <p:txBody>
          <a:bodyPr lIns="91425" tIns="91425" rIns="91425" bIns="91425" anchor="ctr" anchorCtr="0"/>
          <a:lstStyle>
            <a:lvl1pPr marL="0" marR="0" lvl="0" indent="0" algn="ctr" rtl="0">
              <a:spcBef>
                <a:spcPts val="0"/>
              </a:spcBef>
              <a:buNone/>
              <a:defRPr sz="5760">
                <a:solidFill>
                  <a:srgbClr val="888888"/>
                </a:solidFill>
                <a:latin typeface="Calibri"/>
                <a:ea typeface="Calibri"/>
                <a:cs typeface="Calibri"/>
                <a:sym typeface="Calibri"/>
              </a:defRPr>
            </a:lvl1pPr>
            <a:lvl2pPr marL="1843063" marR="0" lvl="1" indent="-1563" algn="l" rtl="0">
              <a:spcBef>
                <a:spcPts val="0"/>
              </a:spcBef>
              <a:buNone/>
              <a:defRPr sz="7258" b="0" i="0" u="none" strike="noStrike" cap="none">
                <a:solidFill>
                  <a:schemeClr val="dk1"/>
                </a:solidFill>
                <a:latin typeface="Calibri"/>
                <a:ea typeface="Calibri"/>
                <a:cs typeface="Calibri"/>
                <a:sym typeface="Calibri"/>
              </a:defRPr>
            </a:lvl2pPr>
            <a:lvl3pPr marL="3686130" marR="0" lvl="2" indent="-3130" algn="l" rtl="0">
              <a:spcBef>
                <a:spcPts val="0"/>
              </a:spcBef>
              <a:buNone/>
              <a:defRPr sz="7258" b="0" i="0" u="none" strike="noStrike" cap="none">
                <a:solidFill>
                  <a:schemeClr val="dk1"/>
                </a:solidFill>
                <a:latin typeface="Calibri"/>
                <a:ea typeface="Calibri"/>
                <a:cs typeface="Calibri"/>
                <a:sym typeface="Calibri"/>
              </a:defRPr>
            </a:lvl3pPr>
            <a:lvl4pPr marL="5529194" marR="0" lvl="3" indent="-4693" algn="l" rtl="0">
              <a:spcBef>
                <a:spcPts val="0"/>
              </a:spcBef>
              <a:buNone/>
              <a:defRPr sz="7258" b="0" i="0" u="none" strike="noStrike" cap="none">
                <a:solidFill>
                  <a:schemeClr val="dk1"/>
                </a:solidFill>
                <a:latin typeface="Calibri"/>
                <a:ea typeface="Calibri"/>
                <a:cs typeface="Calibri"/>
                <a:sym typeface="Calibri"/>
              </a:defRPr>
            </a:lvl4pPr>
            <a:lvl5pPr marL="7372258" marR="0" lvl="4" indent="-6257" algn="l" rtl="0">
              <a:spcBef>
                <a:spcPts val="0"/>
              </a:spcBef>
              <a:buNone/>
              <a:defRPr sz="7258" b="0" i="0" u="none" strike="noStrike" cap="none">
                <a:solidFill>
                  <a:schemeClr val="dk1"/>
                </a:solidFill>
                <a:latin typeface="Calibri"/>
                <a:ea typeface="Calibri"/>
                <a:cs typeface="Calibri"/>
                <a:sym typeface="Calibri"/>
              </a:defRPr>
            </a:lvl5pPr>
            <a:lvl6pPr marL="9215321" marR="0" lvl="5" indent="-7821" algn="l" rtl="0">
              <a:spcBef>
                <a:spcPts val="0"/>
              </a:spcBef>
              <a:buNone/>
              <a:defRPr sz="725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725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725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30998159" y="30510487"/>
            <a:ext cx="9875520" cy="17526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5760">
                <a:solidFill>
                  <a:srgbClr val="888888"/>
                </a:solidFill>
                <a:latin typeface="Calibri"/>
                <a:ea typeface="Calibri"/>
                <a:cs typeface="Calibri"/>
                <a:sym typeface="Calibri"/>
              </a:rPr>
              <a:t>‹#›</a:t>
            </a:fld>
            <a:endParaRPr lang="en-US" sz="576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017519" y="1752607"/>
            <a:ext cx="37856160" cy="6362701"/>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112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3017519" y="8763000"/>
            <a:ext cx="18653759" cy="20886421"/>
          </a:xfrm>
          <a:prstGeom prst="rect">
            <a:avLst/>
          </a:prstGeom>
          <a:noFill/>
          <a:ln>
            <a:noFill/>
          </a:ln>
        </p:spPr>
        <p:txBody>
          <a:bodyPr lIns="91425" tIns="91425" rIns="91425" bIns="91425" anchor="t" anchorCtr="0"/>
          <a:lstStyle>
            <a:lvl1pPr marL="1097257" marR="0" lvl="0" indent="-243880" algn="l" rtl="0">
              <a:lnSpc>
                <a:spcPct val="90000"/>
              </a:lnSpc>
              <a:spcBef>
                <a:spcPts val="4800"/>
              </a:spcBef>
              <a:buClr>
                <a:schemeClr val="dk1"/>
              </a:buClr>
              <a:buSzPct val="100291"/>
              <a:buFont typeface="Arial"/>
              <a:buChar char="•"/>
              <a:defRPr sz="13439" b="0" i="0" u="none" strike="noStrike" cap="none">
                <a:solidFill>
                  <a:schemeClr val="dk1"/>
                </a:solidFill>
                <a:latin typeface="Calibri"/>
                <a:ea typeface="Calibri"/>
                <a:cs typeface="Calibri"/>
                <a:sym typeface="Calibri"/>
              </a:defRPr>
            </a:lvl1pPr>
            <a:lvl2pPr marL="3291770" marR="0" lvl="1" indent="-375913" algn="l" rtl="0">
              <a:lnSpc>
                <a:spcPct val="90000"/>
              </a:lnSpc>
              <a:spcBef>
                <a:spcPts val="2400"/>
              </a:spcBef>
              <a:buClr>
                <a:schemeClr val="dk1"/>
              </a:buClr>
              <a:buSzPct val="100165"/>
              <a:buFont typeface="Arial"/>
              <a:buChar char="•"/>
              <a:defRPr sz="11519" b="0" i="0" u="none" strike="noStrike" cap="none">
                <a:solidFill>
                  <a:schemeClr val="dk1"/>
                </a:solidFill>
                <a:latin typeface="Calibri"/>
                <a:ea typeface="Calibri"/>
                <a:cs typeface="Calibri"/>
                <a:sym typeface="Calibri"/>
              </a:defRPr>
            </a:lvl2pPr>
            <a:lvl3pPr marL="5486283" marR="0" lvl="2" indent="-495182" algn="l" rtl="0">
              <a:lnSpc>
                <a:spcPct val="90000"/>
              </a:lnSpc>
              <a:spcBef>
                <a:spcPts val="240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0794" marR="0" lvl="3" indent="-553554"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5308" marR="0" lvl="4" indent="-550967"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69821" marR="0" lvl="5" indent="-561080"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4334" marR="0" lvl="6" indent="-558494"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58848" marR="0" lvl="7" indent="-555908"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3360" marR="0" lvl="8" indent="-553321"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22219920" y="8763000"/>
            <a:ext cx="18653759" cy="20886421"/>
          </a:xfrm>
          <a:prstGeom prst="rect">
            <a:avLst/>
          </a:prstGeom>
          <a:noFill/>
          <a:ln>
            <a:noFill/>
          </a:ln>
        </p:spPr>
        <p:txBody>
          <a:bodyPr lIns="91425" tIns="91425" rIns="91425" bIns="91425" anchor="t" anchorCtr="0"/>
          <a:lstStyle>
            <a:lvl1pPr marL="1097257" marR="0" lvl="0" indent="-243880" algn="l" rtl="0">
              <a:lnSpc>
                <a:spcPct val="90000"/>
              </a:lnSpc>
              <a:spcBef>
                <a:spcPts val="4800"/>
              </a:spcBef>
              <a:buClr>
                <a:schemeClr val="dk1"/>
              </a:buClr>
              <a:buSzPct val="100291"/>
              <a:buFont typeface="Arial"/>
              <a:buChar char="•"/>
              <a:defRPr sz="13439" b="0" i="0" u="none" strike="noStrike" cap="none">
                <a:solidFill>
                  <a:schemeClr val="dk1"/>
                </a:solidFill>
                <a:latin typeface="Calibri"/>
                <a:ea typeface="Calibri"/>
                <a:cs typeface="Calibri"/>
                <a:sym typeface="Calibri"/>
              </a:defRPr>
            </a:lvl1pPr>
            <a:lvl2pPr marL="3291770" marR="0" lvl="1" indent="-375913" algn="l" rtl="0">
              <a:lnSpc>
                <a:spcPct val="90000"/>
              </a:lnSpc>
              <a:spcBef>
                <a:spcPts val="2400"/>
              </a:spcBef>
              <a:buClr>
                <a:schemeClr val="dk1"/>
              </a:buClr>
              <a:buSzPct val="100165"/>
              <a:buFont typeface="Arial"/>
              <a:buChar char="•"/>
              <a:defRPr sz="11519" b="0" i="0" u="none" strike="noStrike" cap="none">
                <a:solidFill>
                  <a:schemeClr val="dk1"/>
                </a:solidFill>
                <a:latin typeface="Calibri"/>
                <a:ea typeface="Calibri"/>
                <a:cs typeface="Calibri"/>
                <a:sym typeface="Calibri"/>
              </a:defRPr>
            </a:lvl2pPr>
            <a:lvl3pPr marL="5486283" marR="0" lvl="2" indent="-495182" algn="l" rtl="0">
              <a:lnSpc>
                <a:spcPct val="90000"/>
              </a:lnSpc>
              <a:spcBef>
                <a:spcPts val="240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0794" marR="0" lvl="3" indent="-553554"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5308" marR="0" lvl="4" indent="-550967"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69821" marR="0" lvl="5" indent="-561080"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4334" marR="0" lvl="6" indent="-558494"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58848" marR="0" lvl="7" indent="-555908"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3360" marR="0" lvl="8" indent="-553321"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3017519" y="30510487"/>
            <a:ext cx="9875520" cy="1752600"/>
          </a:xfrm>
          <a:prstGeom prst="rect">
            <a:avLst/>
          </a:prstGeom>
          <a:noFill/>
          <a:ln>
            <a:noFill/>
          </a:ln>
        </p:spPr>
        <p:txBody>
          <a:bodyPr lIns="91425" tIns="91425" rIns="91425" bIns="91425" anchor="ctr" anchorCtr="0"/>
          <a:lstStyle>
            <a:lvl1pPr marL="0" marR="0" lvl="0" indent="0" algn="l" rtl="0">
              <a:spcBef>
                <a:spcPts val="0"/>
              </a:spcBef>
              <a:buNone/>
              <a:defRPr sz="5760">
                <a:solidFill>
                  <a:srgbClr val="888888"/>
                </a:solidFill>
                <a:latin typeface="Calibri"/>
                <a:ea typeface="Calibri"/>
                <a:cs typeface="Calibri"/>
                <a:sym typeface="Calibri"/>
              </a:defRPr>
            </a:lvl1pPr>
            <a:lvl2pPr marL="1843063" marR="0" lvl="1" indent="-1563" algn="l" rtl="0">
              <a:spcBef>
                <a:spcPts val="0"/>
              </a:spcBef>
              <a:buNone/>
              <a:defRPr sz="7258" b="0" i="0" u="none" strike="noStrike" cap="none">
                <a:solidFill>
                  <a:schemeClr val="dk1"/>
                </a:solidFill>
                <a:latin typeface="Calibri"/>
                <a:ea typeface="Calibri"/>
                <a:cs typeface="Calibri"/>
                <a:sym typeface="Calibri"/>
              </a:defRPr>
            </a:lvl2pPr>
            <a:lvl3pPr marL="3686130" marR="0" lvl="2" indent="-3130" algn="l" rtl="0">
              <a:spcBef>
                <a:spcPts val="0"/>
              </a:spcBef>
              <a:buNone/>
              <a:defRPr sz="7258" b="0" i="0" u="none" strike="noStrike" cap="none">
                <a:solidFill>
                  <a:schemeClr val="dk1"/>
                </a:solidFill>
                <a:latin typeface="Calibri"/>
                <a:ea typeface="Calibri"/>
                <a:cs typeface="Calibri"/>
                <a:sym typeface="Calibri"/>
              </a:defRPr>
            </a:lvl3pPr>
            <a:lvl4pPr marL="5529194" marR="0" lvl="3" indent="-4693" algn="l" rtl="0">
              <a:spcBef>
                <a:spcPts val="0"/>
              </a:spcBef>
              <a:buNone/>
              <a:defRPr sz="7258" b="0" i="0" u="none" strike="noStrike" cap="none">
                <a:solidFill>
                  <a:schemeClr val="dk1"/>
                </a:solidFill>
                <a:latin typeface="Calibri"/>
                <a:ea typeface="Calibri"/>
                <a:cs typeface="Calibri"/>
                <a:sym typeface="Calibri"/>
              </a:defRPr>
            </a:lvl4pPr>
            <a:lvl5pPr marL="7372258" marR="0" lvl="4" indent="-6257" algn="l" rtl="0">
              <a:spcBef>
                <a:spcPts val="0"/>
              </a:spcBef>
              <a:buNone/>
              <a:defRPr sz="7258" b="0" i="0" u="none" strike="noStrike" cap="none">
                <a:solidFill>
                  <a:schemeClr val="dk1"/>
                </a:solidFill>
                <a:latin typeface="Calibri"/>
                <a:ea typeface="Calibri"/>
                <a:cs typeface="Calibri"/>
                <a:sym typeface="Calibri"/>
              </a:defRPr>
            </a:lvl5pPr>
            <a:lvl6pPr marL="9215321" marR="0" lvl="5" indent="-7821" algn="l" rtl="0">
              <a:spcBef>
                <a:spcPts val="0"/>
              </a:spcBef>
              <a:buNone/>
              <a:defRPr sz="725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725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725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14538959" y="30510487"/>
            <a:ext cx="14813279" cy="1752600"/>
          </a:xfrm>
          <a:prstGeom prst="rect">
            <a:avLst/>
          </a:prstGeom>
          <a:noFill/>
          <a:ln>
            <a:noFill/>
          </a:ln>
        </p:spPr>
        <p:txBody>
          <a:bodyPr lIns="91425" tIns="91425" rIns="91425" bIns="91425" anchor="ctr" anchorCtr="0"/>
          <a:lstStyle>
            <a:lvl1pPr marL="0" marR="0" lvl="0" indent="0" algn="ctr" rtl="0">
              <a:spcBef>
                <a:spcPts val="0"/>
              </a:spcBef>
              <a:buNone/>
              <a:defRPr sz="5760">
                <a:solidFill>
                  <a:srgbClr val="888888"/>
                </a:solidFill>
                <a:latin typeface="Calibri"/>
                <a:ea typeface="Calibri"/>
                <a:cs typeface="Calibri"/>
                <a:sym typeface="Calibri"/>
              </a:defRPr>
            </a:lvl1pPr>
            <a:lvl2pPr marL="1843063" marR="0" lvl="1" indent="-1563" algn="l" rtl="0">
              <a:spcBef>
                <a:spcPts val="0"/>
              </a:spcBef>
              <a:buNone/>
              <a:defRPr sz="7258" b="0" i="0" u="none" strike="noStrike" cap="none">
                <a:solidFill>
                  <a:schemeClr val="dk1"/>
                </a:solidFill>
                <a:latin typeface="Calibri"/>
                <a:ea typeface="Calibri"/>
                <a:cs typeface="Calibri"/>
                <a:sym typeface="Calibri"/>
              </a:defRPr>
            </a:lvl2pPr>
            <a:lvl3pPr marL="3686130" marR="0" lvl="2" indent="-3130" algn="l" rtl="0">
              <a:spcBef>
                <a:spcPts val="0"/>
              </a:spcBef>
              <a:buNone/>
              <a:defRPr sz="7258" b="0" i="0" u="none" strike="noStrike" cap="none">
                <a:solidFill>
                  <a:schemeClr val="dk1"/>
                </a:solidFill>
                <a:latin typeface="Calibri"/>
                <a:ea typeface="Calibri"/>
                <a:cs typeface="Calibri"/>
                <a:sym typeface="Calibri"/>
              </a:defRPr>
            </a:lvl3pPr>
            <a:lvl4pPr marL="5529194" marR="0" lvl="3" indent="-4693" algn="l" rtl="0">
              <a:spcBef>
                <a:spcPts val="0"/>
              </a:spcBef>
              <a:buNone/>
              <a:defRPr sz="7258" b="0" i="0" u="none" strike="noStrike" cap="none">
                <a:solidFill>
                  <a:schemeClr val="dk1"/>
                </a:solidFill>
                <a:latin typeface="Calibri"/>
                <a:ea typeface="Calibri"/>
                <a:cs typeface="Calibri"/>
                <a:sym typeface="Calibri"/>
              </a:defRPr>
            </a:lvl4pPr>
            <a:lvl5pPr marL="7372258" marR="0" lvl="4" indent="-6257" algn="l" rtl="0">
              <a:spcBef>
                <a:spcPts val="0"/>
              </a:spcBef>
              <a:buNone/>
              <a:defRPr sz="7258" b="0" i="0" u="none" strike="noStrike" cap="none">
                <a:solidFill>
                  <a:schemeClr val="dk1"/>
                </a:solidFill>
                <a:latin typeface="Calibri"/>
                <a:ea typeface="Calibri"/>
                <a:cs typeface="Calibri"/>
                <a:sym typeface="Calibri"/>
              </a:defRPr>
            </a:lvl5pPr>
            <a:lvl6pPr marL="9215321" marR="0" lvl="5" indent="-7821" algn="l" rtl="0">
              <a:spcBef>
                <a:spcPts val="0"/>
              </a:spcBef>
              <a:buNone/>
              <a:defRPr sz="725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725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725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30998159" y="30510487"/>
            <a:ext cx="9875520" cy="17526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5760">
                <a:solidFill>
                  <a:srgbClr val="888888"/>
                </a:solidFill>
                <a:latin typeface="Calibri"/>
                <a:ea typeface="Calibri"/>
                <a:cs typeface="Calibri"/>
                <a:sym typeface="Calibri"/>
              </a:rPr>
              <a:t>‹#›</a:t>
            </a:fld>
            <a:endParaRPr lang="en-US" sz="576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3023236" y="1752607"/>
            <a:ext cx="37856160" cy="6362701"/>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112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3023241" y="8069582"/>
            <a:ext cx="18568031" cy="3954778"/>
          </a:xfrm>
          <a:prstGeom prst="rect">
            <a:avLst/>
          </a:prstGeom>
          <a:noFill/>
          <a:ln>
            <a:noFill/>
          </a:ln>
        </p:spPr>
        <p:txBody>
          <a:bodyPr lIns="91425" tIns="91425" rIns="91425" bIns="91425" anchor="b" anchorCtr="0"/>
          <a:lstStyle>
            <a:lvl1pPr marL="0" marR="0" lvl="0" indent="0" algn="l" rtl="0">
              <a:lnSpc>
                <a:spcPct val="90000"/>
              </a:lnSpc>
              <a:spcBef>
                <a:spcPts val="4800"/>
              </a:spcBef>
              <a:buClr>
                <a:schemeClr val="dk1"/>
              </a:buClr>
              <a:buFont typeface="Arial"/>
              <a:buNone/>
              <a:defRPr sz="11519" b="1" i="0" u="none" strike="noStrike" cap="none">
                <a:solidFill>
                  <a:schemeClr val="dk1"/>
                </a:solidFill>
                <a:latin typeface="Calibri"/>
                <a:ea typeface="Calibri"/>
                <a:cs typeface="Calibri"/>
                <a:sym typeface="Calibri"/>
              </a:defRPr>
            </a:lvl1pPr>
            <a:lvl2pPr marL="2194513" marR="0" lvl="1" indent="-10112" algn="l" rtl="0">
              <a:lnSpc>
                <a:spcPct val="90000"/>
              </a:lnSpc>
              <a:spcBef>
                <a:spcPts val="2400"/>
              </a:spcBef>
              <a:buClr>
                <a:schemeClr val="dk1"/>
              </a:buClr>
              <a:buFont typeface="Arial"/>
              <a:buNone/>
              <a:defRPr sz="9600" b="1" i="0" u="none" strike="noStrike" cap="none">
                <a:solidFill>
                  <a:schemeClr val="dk1"/>
                </a:solidFill>
                <a:latin typeface="Calibri"/>
                <a:ea typeface="Calibri"/>
                <a:cs typeface="Calibri"/>
                <a:sym typeface="Calibri"/>
              </a:defRPr>
            </a:lvl2pPr>
            <a:lvl3pPr marL="4389026" marR="0" lvl="2" indent="-7525" algn="l" rtl="0">
              <a:lnSpc>
                <a:spcPct val="90000"/>
              </a:lnSpc>
              <a:spcBef>
                <a:spcPts val="2400"/>
              </a:spcBef>
              <a:buClr>
                <a:schemeClr val="dk1"/>
              </a:buClr>
              <a:buFont typeface="Arial"/>
              <a:buNone/>
              <a:defRPr sz="8640" b="1" i="0" u="none" strike="noStrike" cap="none">
                <a:solidFill>
                  <a:schemeClr val="dk1"/>
                </a:solidFill>
                <a:latin typeface="Calibri"/>
                <a:ea typeface="Calibri"/>
                <a:cs typeface="Calibri"/>
                <a:sym typeface="Calibri"/>
              </a:defRPr>
            </a:lvl3pPr>
            <a:lvl4pPr marL="6583539" marR="0" lvl="3" indent="-4939" algn="l" rtl="0">
              <a:lnSpc>
                <a:spcPct val="90000"/>
              </a:lnSpc>
              <a:spcBef>
                <a:spcPts val="2400"/>
              </a:spcBef>
              <a:buClr>
                <a:schemeClr val="dk1"/>
              </a:buClr>
              <a:buFont typeface="Arial"/>
              <a:buNone/>
              <a:defRPr sz="7680" b="1" i="0" u="none" strike="noStrike" cap="none">
                <a:solidFill>
                  <a:schemeClr val="dk1"/>
                </a:solidFill>
                <a:latin typeface="Calibri"/>
                <a:ea typeface="Calibri"/>
                <a:cs typeface="Calibri"/>
                <a:sym typeface="Calibri"/>
              </a:defRPr>
            </a:lvl4pPr>
            <a:lvl5pPr marL="8778052" marR="0" lvl="4" indent="-2351" algn="l" rtl="0">
              <a:lnSpc>
                <a:spcPct val="90000"/>
              </a:lnSpc>
              <a:spcBef>
                <a:spcPts val="2400"/>
              </a:spcBef>
              <a:buClr>
                <a:schemeClr val="dk1"/>
              </a:buClr>
              <a:buFont typeface="Arial"/>
              <a:buNone/>
              <a:defRPr sz="7680" b="1" i="0" u="none" strike="noStrike" cap="none">
                <a:solidFill>
                  <a:schemeClr val="dk1"/>
                </a:solidFill>
                <a:latin typeface="Calibri"/>
                <a:ea typeface="Calibri"/>
                <a:cs typeface="Calibri"/>
                <a:sym typeface="Calibri"/>
              </a:defRPr>
            </a:lvl5pPr>
            <a:lvl6pPr marL="10972565" marR="0" lvl="5" indent="-12465" algn="l" rtl="0">
              <a:lnSpc>
                <a:spcPct val="90000"/>
              </a:lnSpc>
              <a:spcBef>
                <a:spcPts val="2400"/>
              </a:spcBef>
              <a:buClr>
                <a:schemeClr val="dk1"/>
              </a:buClr>
              <a:buFont typeface="Arial"/>
              <a:buNone/>
              <a:defRPr sz="7680" b="1" i="0" u="none" strike="noStrike" cap="none">
                <a:solidFill>
                  <a:schemeClr val="dk1"/>
                </a:solidFill>
                <a:latin typeface="Calibri"/>
                <a:ea typeface="Calibri"/>
                <a:cs typeface="Calibri"/>
                <a:sym typeface="Calibri"/>
              </a:defRPr>
            </a:lvl6pPr>
            <a:lvl7pPr marL="13167078" marR="0" lvl="6" indent="-9878" algn="l" rtl="0">
              <a:lnSpc>
                <a:spcPct val="90000"/>
              </a:lnSpc>
              <a:spcBef>
                <a:spcPts val="2400"/>
              </a:spcBef>
              <a:buClr>
                <a:schemeClr val="dk1"/>
              </a:buClr>
              <a:buFont typeface="Arial"/>
              <a:buNone/>
              <a:defRPr sz="7680" b="1" i="0" u="none" strike="noStrike" cap="none">
                <a:solidFill>
                  <a:schemeClr val="dk1"/>
                </a:solidFill>
                <a:latin typeface="Calibri"/>
                <a:ea typeface="Calibri"/>
                <a:cs typeface="Calibri"/>
                <a:sym typeface="Calibri"/>
              </a:defRPr>
            </a:lvl7pPr>
            <a:lvl8pPr marL="15361591" marR="0" lvl="7" indent="-7291" algn="l" rtl="0">
              <a:lnSpc>
                <a:spcPct val="90000"/>
              </a:lnSpc>
              <a:spcBef>
                <a:spcPts val="2400"/>
              </a:spcBef>
              <a:buClr>
                <a:schemeClr val="dk1"/>
              </a:buClr>
              <a:buFont typeface="Arial"/>
              <a:buNone/>
              <a:defRPr sz="7680" b="1" i="0" u="none" strike="noStrike" cap="none">
                <a:solidFill>
                  <a:schemeClr val="dk1"/>
                </a:solidFill>
                <a:latin typeface="Calibri"/>
                <a:ea typeface="Calibri"/>
                <a:cs typeface="Calibri"/>
                <a:sym typeface="Calibri"/>
              </a:defRPr>
            </a:lvl8pPr>
            <a:lvl9pPr marL="17556104" marR="0" lvl="8" indent="-4703" algn="l" rtl="0">
              <a:lnSpc>
                <a:spcPct val="90000"/>
              </a:lnSpc>
              <a:spcBef>
                <a:spcPts val="2400"/>
              </a:spcBef>
              <a:buClr>
                <a:schemeClr val="dk1"/>
              </a:buClr>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3023241" y="12024360"/>
            <a:ext cx="18568031" cy="17686021"/>
          </a:xfrm>
          <a:prstGeom prst="rect">
            <a:avLst/>
          </a:prstGeom>
          <a:noFill/>
          <a:ln>
            <a:noFill/>
          </a:ln>
        </p:spPr>
        <p:txBody>
          <a:bodyPr lIns="91425" tIns="91425" rIns="91425" bIns="91425" anchor="t" anchorCtr="0"/>
          <a:lstStyle>
            <a:lvl1pPr marL="1097257" marR="0" lvl="0" indent="-243880" algn="l" rtl="0">
              <a:lnSpc>
                <a:spcPct val="90000"/>
              </a:lnSpc>
              <a:spcBef>
                <a:spcPts val="4800"/>
              </a:spcBef>
              <a:buClr>
                <a:schemeClr val="dk1"/>
              </a:buClr>
              <a:buSzPct val="100291"/>
              <a:buFont typeface="Arial"/>
              <a:buChar char="•"/>
              <a:defRPr sz="13439" b="0" i="0" u="none" strike="noStrike" cap="none">
                <a:solidFill>
                  <a:schemeClr val="dk1"/>
                </a:solidFill>
                <a:latin typeface="Calibri"/>
                <a:ea typeface="Calibri"/>
                <a:cs typeface="Calibri"/>
                <a:sym typeface="Calibri"/>
              </a:defRPr>
            </a:lvl1pPr>
            <a:lvl2pPr marL="3291770" marR="0" lvl="1" indent="-375913" algn="l" rtl="0">
              <a:lnSpc>
                <a:spcPct val="90000"/>
              </a:lnSpc>
              <a:spcBef>
                <a:spcPts val="2400"/>
              </a:spcBef>
              <a:buClr>
                <a:schemeClr val="dk1"/>
              </a:buClr>
              <a:buSzPct val="100165"/>
              <a:buFont typeface="Arial"/>
              <a:buChar char="•"/>
              <a:defRPr sz="11519" b="0" i="0" u="none" strike="noStrike" cap="none">
                <a:solidFill>
                  <a:schemeClr val="dk1"/>
                </a:solidFill>
                <a:latin typeface="Calibri"/>
                <a:ea typeface="Calibri"/>
                <a:cs typeface="Calibri"/>
                <a:sym typeface="Calibri"/>
              </a:defRPr>
            </a:lvl2pPr>
            <a:lvl3pPr marL="5486283" marR="0" lvl="2" indent="-495182" algn="l" rtl="0">
              <a:lnSpc>
                <a:spcPct val="90000"/>
              </a:lnSpc>
              <a:spcBef>
                <a:spcPts val="240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0794" marR="0" lvl="3" indent="-553554"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5308" marR="0" lvl="4" indent="-550967"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69821" marR="0" lvl="5" indent="-561080"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4334" marR="0" lvl="6" indent="-558494"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58848" marR="0" lvl="7" indent="-555908"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3360" marR="0" lvl="8" indent="-553321"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22219923" y="8069582"/>
            <a:ext cx="18659477" cy="3954778"/>
          </a:xfrm>
          <a:prstGeom prst="rect">
            <a:avLst/>
          </a:prstGeom>
          <a:noFill/>
          <a:ln>
            <a:noFill/>
          </a:ln>
        </p:spPr>
        <p:txBody>
          <a:bodyPr lIns="91425" tIns="91425" rIns="91425" bIns="91425" anchor="b" anchorCtr="0"/>
          <a:lstStyle>
            <a:lvl1pPr marL="0" marR="0" lvl="0" indent="0" algn="l" rtl="0">
              <a:lnSpc>
                <a:spcPct val="90000"/>
              </a:lnSpc>
              <a:spcBef>
                <a:spcPts val="4800"/>
              </a:spcBef>
              <a:buClr>
                <a:schemeClr val="dk1"/>
              </a:buClr>
              <a:buFont typeface="Arial"/>
              <a:buNone/>
              <a:defRPr sz="11519" b="1" i="0" u="none" strike="noStrike" cap="none">
                <a:solidFill>
                  <a:schemeClr val="dk1"/>
                </a:solidFill>
                <a:latin typeface="Calibri"/>
                <a:ea typeface="Calibri"/>
                <a:cs typeface="Calibri"/>
                <a:sym typeface="Calibri"/>
              </a:defRPr>
            </a:lvl1pPr>
            <a:lvl2pPr marL="2194513" marR="0" lvl="1" indent="-10112" algn="l" rtl="0">
              <a:lnSpc>
                <a:spcPct val="90000"/>
              </a:lnSpc>
              <a:spcBef>
                <a:spcPts val="2400"/>
              </a:spcBef>
              <a:buClr>
                <a:schemeClr val="dk1"/>
              </a:buClr>
              <a:buFont typeface="Arial"/>
              <a:buNone/>
              <a:defRPr sz="9600" b="1" i="0" u="none" strike="noStrike" cap="none">
                <a:solidFill>
                  <a:schemeClr val="dk1"/>
                </a:solidFill>
                <a:latin typeface="Calibri"/>
                <a:ea typeface="Calibri"/>
                <a:cs typeface="Calibri"/>
                <a:sym typeface="Calibri"/>
              </a:defRPr>
            </a:lvl2pPr>
            <a:lvl3pPr marL="4389026" marR="0" lvl="2" indent="-7525" algn="l" rtl="0">
              <a:lnSpc>
                <a:spcPct val="90000"/>
              </a:lnSpc>
              <a:spcBef>
                <a:spcPts val="2400"/>
              </a:spcBef>
              <a:buClr>
                <a:schemeClr val="dk1"/>
              </a:buClr>
              <a:buFont typeface="Arial"/>
              <a:buNone/>
              <a:defRPr sz="8640" b="1" i="0" u="none" strike="noStrike" cap="none">
                <a:solidFill>
                  <a:schemeClr val="dk1"/>
                </a:solidFill>
                <a:latin typeface="Calibri"/>
                <a:ea typeface="Calibri"/>
                <a:cs typeface="Calibri"/>
                <a:sym typeface="Calibri"/>
              </a:defRPr>
            </a:lvl3pPr>
            <a:lvl4pPr marL="6583539" marR="0" lvl="3" indent="-4939" algn="l" rtl="0">
              <a:lnSpc>
                <a:spcPct val="90000"/>
              </a:lnSpc>
              <a:spcBef>
                <a:spcPts val="2400"/>
              </a:spcBef>
              <a:buClr>
                <a:schemeClr val="dk1"/>
              </a:buClr>
              <a:buFont typeface="Arial"/>
              <a:buNone/>
              <a:defRPr sz="7680" b="1" i="0" u="none" strike="noStrike" cap="none">
                <a:solidFill>
                  <a:schemeClr val="dk1"/>
                </a:solidFill>
                <a:latin typeface="Calibri"/>
                <a:ea typeface="Calibri"/>
                <a:cs typeface="Calibri"/>
                <a:sym typeface="Calibri"/>
              </a:defRPr>
            </a:lvl4pPr>
            <a:lvl5pPr marL="8778052" marR="0" lvl="4" indent="-2351" algn="l" rtl="0">
              <a:lnSpc>
                <a:spcPct val="90000"/>
              </a:lnSpc>
              <a:spcBef>
                <a:spcPts val="2400"/>
              </a:spcBef>
              <a:buClr>
                <a:schemeClr val="dk1"/>
              </a:buClr>
              <a:buFont typeface="Arial"/>
              <a:buNone/>
              <a:defRPr sz="7680" b="1" i="0" u="none" strike="noStrike" cap="none">
                <a:solidFill>
                  <a:schemeClr val="dk1"/>
                </a:solidFill>
                <a:latin typeface="Calibri"/>
                <a:ea typeface="Calibri"/>
                <a:cs typeface="Calibri"/>
                <a:sym typeface="Calibri"/>
              </a:defRPr>
            </a:lvl5pPr>
            <a:lvl6pPr marL="10972565" marR="0" lvl="5" indent="-12465" algn="l" rtl="0">
              <a:lnSpc>
                <a:spcPct val="90000"/>
              </a:lnSpc>
              <a:spcBef>
                <a:spcPts val="2400"/>
              </a:spcBef>
              <a:buClr>
                <a:schemeClr val="dk1"/>
              </a:buClr>
              <a:buFont typeface="Arial"/>
              <a:buNone/>
              <a:defRPr sz="7680" b="1" i="0" u="none" strike="noStrike" cap="none">
                <a:solidFill>
                  <a:schemeClr val="dk1"/>
                </a:solidFill>
                <a:latin typeface="Calibri"/>
                <a:ea typeface="Calibri"/>
                <a:cs typeface="Calibri"/>
                <a:sym typeface="Calibri"/>
              </a:defRPr>
            </a:lvl6pPr>
            <a:lvl7pPr marL="13167078" marR="0" lvl="6" indent="-9878" algn="l" rtl="0">
              <a:lnSpc>
                <a:spcPct val="90000"/>
              </a:lnSpc>
              <a:spcBef>
                <a:spcPts val="2400"/>
              </a:spcBef>
              <a:buClr>
                <a:schemeClr val="dk1"/>
              </a:buClr>
              <a:buFont typeface="Arial"/>
              <a:buNone/>
              <a:defRPr sz="7680" b="1" i="0" u="none" strike="noStrike" cap="none">
                <a:solidFill>
                  <a:schemeClr val="dk1"/>
                </a:solidFill>
                <a:latin typeface="Calibri"/>
                <a:ea typeface="Calibri"/>
                <a:cs typeface="Calibri"/>
                <a:sym typeface="Calibri"/>
              </a:defRPr>
            </a:lvl7pPr>
            <a:lvl8pPr marL="15361591" marR="0" lvl="7" indent="-7291" algn="l" rtl="0">
              <a:lnSpc>
                <a:spcPct val="90000"/>
              </a:lnSpc>
              <a:spcBef>
                <a:spcPts val="2400"/>
              </a:spcBef>
              <a:buClr>
                <a:schemeClr val="dk1"/>
              </a:buClr>
              <a:buFont typeface="Arial"/>
              <a:buNone/>
              <a:defRPr sz="7680" b="1" i="0" u="none" strike="noStrike" cap="none">
                <a:solidFill>
                  <a:schemeClr val="dk1"/>
                </a:solidFill>
                <a:latin typeface="Calibri"/>
                <a:ea typeface="Calibri"/>
                <a:cs typeface="Calibri"/>
                <a:sym typeface="Calibri"/>
              </a:defRPr>
            </a:lvl8pPr>
            <a:lvl9pPr marL="17556104" marR="0" lvl="8" indent="-4703" algn="l" rtl="0">
              <a:lnSpc>
                <a:spcPct val="90000"/>
              </a:lnSpc>
              <a:spcBef>
                <a:spcPts val="2400"/>
              </a:spcBef>
              <a:buClr>
                <a:schemeClr val="dk1"/>
              </a:buClr>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22219923" y="12024360"/>
            <a:ext cx="18659477" cy="17686021"/>
          </a:xfrm>
          <a:prstGeom prst="rect">
            <a:avLst/>
          </a:prstGeom>
          <a:noFill/>
          <a:ln>
            <a:noFill/>
          </a:ln>
        </p:spPr>
        <p:txBody>
          <a:bodyPr lIns="91425" tIns="91425" rIns="91425" bIns="91425" anchor="t" anchorCtr="0"/>
          <a:lstStyle>
            <a:lvl1pPr marL="1097257" marR="0" lvl="0" indent="-243880" algn="l" rtl="0">
              <a:lnSpc>
                <a:spcPct val="90000"/>
              </a:lnSpc>
              <a:spcBef>
                <a:spcPts val="4800"/>
              </a:spcBef>
              <a:buClr>
                <a:schemeClr val="dk1"/>
              </a:buClr>
              <a:buSzPct val="100291"/>
              <a:buFont typeface="Arial"/>
              <a:buChar char="•"/>
              <a:defRPr sz="13439" b="0" i="0" u="none" strike="noStrike" cap="none">
                <a:solidFill>
                  <a:schemeClr val="dk1"/>
                </a:solidFill>
                <a:latin typeface="Calibri"/>
                <a:ea typeface="Calibri"/>
                <a:cs typeface="Calibri"/>
                <a:sym typeface="Calibri"/>
              </a:defRPr>
            </a:lvl1pPr>
            <a:lvl2pPr marL="3291770" marR="0" lvl="1" indent="-375913" algn="l" rtl="0">
              <a:lnSpc>
                <a:spcPct val="90000"/>
              </a:lnSpc>
              <a:spcBef>
                <a:spcPts val="2400"/>
              </a:spcBef>
              <a:buClr>
                <a:schemeClr val="dk1"/>
              </a:buClr>
              <a:buSzPct val="100165"/>
              <a:buFont typeface="Arial"/>
              <a:buChar char="•"/>
              <a:defRPr sz="11519" b="0" i="0" u="none" strike="noStrike" cap="none">
                <a:solidFill>
                  <a:schemeClr val="dk1"/>
                </a:solidFill>
                <a:latin typeface="Calibri"/>
                <a:ea typeface="Calibri"/>
                <a:cs typeface="Calibri"/>
                <a:sym typeface="Calibri"/>
              </a:defRPr>
            </a:lvl2pPr>
            <a:lvl3pPr marL="5486283" marR="0" lvl="2" indent="-495182" algn="l" rtl="0">
              <a:lnSpc>
                <a:spcPct val="90000"/>
              </a:lnSpc>
              <a:spcBef>
                <a:spcPts val="240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0794" marR="0" lvl="3" indent="-553554"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5308" marR="0" lvl="4" indent="-550967"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69821" marR="0" lvl="5" indent="-561080"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4334" marR="0" lvl="6" indent="-558494"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58848" marR="0" lvl="7" indent="-555908"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3360" marR="0" lvl="8" indent="-553321"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3017519" y="30510487"/>
            <a:ext cx="9875520" cy="1752600"/>
          </a:xfrm>
          <a:prstGeom prst="rect">
            <a:avLst/>
          </a:prstGeom>
          <a:noFill/>
          <a:ln>
            <a:noFill/>
          </a:ln>
        </p:spPr>
        <p:txBody>
          <a:bodyPr lIns="91425" tIns="91425" rIns="91425" bIns="91425" anchor="ctr" anchorCtr="0"/>
          <a:lstStyle>
            <a:lvl1pPr marL="0" marR="0" lvl="0" indent="0" algn="l" rtl="0">
              <a:spcBef>
                <a:spcPts val="0"/>
              </a:spcBef>
              <a:buNone/>
              <a:defRPr sz="5760">
                <a:solidFill>
                  <a:srgbClr val="888888"/>
                </a:solidFill>
                <a:latin typeface="Calibri"/>
                <a:ea typeface="Calibri"/>
                <a:cs typeface="Calibri"/>
                <a:sym typeface="Calibri"/>
              </a:defRPr>
            </a:lvl1pPr>
            <a:lvl2pPr marL="1843063" marR="0" lvl="1" indent="-1563" algn="l" rtl="0">
              <a:spcBef>
                <a:spcPts val="0"/>
              </a:spcBef>
              <a:buNone/>
              <a:defRPr sz="7258" b="0" i="0" u="none" strike="noStrike" cap="none">
                <a:solidFill>
                  <a:schemeClr val="dk1"/>
                </a:solidFill>
                <a:latin typeface="Calibri"/>
                <a:ea typeface="Calibri"/>
                <a:cs typeface="Calibri"/>
                <a:sym typeface="Calibri"/>
              </a:defRPr>
            </a:lvl2pPr>
            <a:lvl3pPr marL="3686130" marR="0" lvl="2" indent="-3130" algn="l" rtl="0">
              <a:spcBef>
                <a:spcPts val="0"/>
              </a:spcBef>
              <a:buNone/>
              <a:defRPr sz="7258" b="0" i="0" u="none" strike="noStrike" cap="none">
                <a:solidFill>
                  <a:schemeClr val="dk1"/>
                </a:solidFill>
                <a:latin typeface="Calibri"/>
                <a:ea typeface="Calibri"/>
                <a:cs typeface="Calibri"/>
                <a:sym typeface="Calibri"/>
              </a:defRPr>
            </a:lvl3pPr>
            <a:lvl4pPr marL="5529194" marR="0" lvl="3" indent="-4693" algn="l" rtl="0">
              <a:spcBef>
                <a:spcPts val="0"/>
              </a:spcBef>
              <a:buNone/>
              <a:defRPr sz="7258" b="0" i="0" u="none" strike="noStrike" cap="none">
                <a:solidFill>
                  <a:schemeClr val="dk1"/>
                </a:solidFill>
                <a:latin typeface="Calibri"/>
                <a:ea typeface="Calibri"/>
                <a:cs typeface="Calibri"/>
                <a:sym typeface="Calibri"/>
              </a:defRPr>
            </a:lvl4pPr>
            <a:lvl5pPr marL="7372258" marR="0" lvl="4" indent="-6257" algn="l" rtl="0">
              <a:spcBef>
                <a:spcPts val="0"/>
              </a:spcBef>
              <a:buNone/>
              <a:defRPr sz="7258" b="0" i="0" u="none" strike="noStrike" cap="none">
                <a:solidFill>
                  <a:schemeClr val="dk1"/>
                </a:solidFill>
                <a:latin typeface="Calibri"/>
                <a:ea typeface="Calibri"/>
                <a:cs typeface="Calibri"/>
                <a:sym typeface="Calibri"/>
              </a:defRPr>
            </a:lvl5pPr>
            <a:lvl6pPr marL="9215321" marR="0" lvl="5" indent="-7821" algn="l" rtl="0">
              <a:spcBef>
                <a:spcPts val="0"/>
              </a:spcBef>
              <a:buNone/>
              <a:defRPr sz="725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725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725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14538959" y="30510487"/>
            <a:ext cx="14813279" cy="1752600"/>
          </a:xfrm>
          <a:prstGeom prst="rect">
            <a:avLst/>
          </a:prstGeom>
          <a:noFill/>
          <a:ln>
            <a:noFill/>
          </a:ln>
        </p:spPr>
        <p:txBody>
          <a:bodyPr lIns="91425" tIns="91425" rIns="91425" bIns="91425" anchor="ctr" anchorCtr="0"/>
          <a:lstStyle>
            <a:lvl1pPr marL="0" marR="0" lvl="0" indent="0" algn="ctr" rtl="0">
              <a:spcBef>
                <a:spcPts val="0"/>
              </a:spcBef>
              <a:buNone/>
              <a:defRPr sz="5760">
                <a:solidFill>
                  <a:srgbClr val="888888"/>
                </a:solidFill>
                <a:latin typeface="Calibri"/>
                <a:ea typeface="Calibri"/>
                <a:cs typeface="Calibri"/>
                <a:sym typeface="Calibri"/>
              </a:defRPr>
            </a:lvl1pPr>
            <a:lvl2pPr marL="1843063" marR="0" lvl="1" indent="-1563" algn="l" rtl="0">
              <a:spcBef>
                <a:spcPts val="0"/>
              </a:spcBef>
              <a:buNone/>
              <a:defRPr sz="7258" b="0" i="0" u="none" strike="noStrike" cap="none">
                <a:solidFill>
                  <a:schemeClr val="dk1"/>
                </a:solidFill>
                <a:latin typeface="Calibri"/>
                <a:ea typeface="Calibri"/>
                <a:cs typeface="Calibri"/>
                <a:sym typeface="Calibri"/>
              </a:defRPr>
            </a:lvl2pPr>
            <a:lvl3pPr marL="3686130" marR="0" lvl="2" indent="-3130" algn="l" rtl="0">
              <a:spcBef>
                <a:spcPts val="0"/>
              </a:spcBef>
              <a:buNone/>
              <a:defRPr sz="7258" b="0" i="0" u="none" strike="noStrike" cap="none">
                <a:solidFill>
                  <a:schemeClr val="dk1"/>
                </a:solidFill>
                <a:latin typeface="Calibri"/>
                <a:ea typeface="Calibri"/>
                <a:cs typeface="Calibri"/>
                <a:sym typeface="Calibri"/>
              </a:defRPr>
            </a:lvl3pPr>
            <a:lvl4pPr marL="5529194" marR="0" lvl="3" indent="-4693" algn="l" rtl="0">
              <a:spcBef>
                <a:spcPts val="0"/>
              </a:spcBef>
              <a:buNone/>
              <a:defRPr sz="7258" b="0" i="0" u="none" strike="noStrike" cap="none">
                <a:solidFill>
                  <a:schemeClr val="dk1"/>
                </a:solidFill>
                <a:latin typeface="Calibri"/>
                <a:ea typeface="Calibri"/>
                <a:cs typeface="Calibri"/>
                <a:sym typeface="Calibri"/>
              </a:defRPr>
            </a:lvl4pPr>
            <a:lvl5pPr marL="7372258" marR="0" lvl="4" indent="-6257" algn="l" rtl="0">
              <a:spcBef>
                <a:spcPts val="0"/>
              </a:spcBef>
              <a:buNone/>
              <a:defRPr sz="7258" b="0" i="0" u="none" strike="noStrike" cap="none">
                <a:solidFill>
                  <a:schemeClr val="dk1"/>
                </a:solidFill>
                <a:latin typeface="Calibri"/>
                <a:ea typeface="Calibri"/>
                <a:cs typeface="Calibri"/>
                <a:sym typeface="Calibri"/>
              </a:defRPr>
            </a:lvl5pPr>
            <a:lvl6pPr marL="9215321" marR="0" lvl="5" indent="-7821" algn="l" rtl="0">
              <a:spcBef>
                <a:spcPts val="0"/>
              </a:spcBef>
              <a:buNone/>
              <a:defRPr sz="725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725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725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30998159" y="30510487"/>
            <a:ext cx="9875520" cy="17526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5760">
                <a:solidFill>
                  <a:srgbClr val="888888"/>
                </a:solidFill>
                <a:latin typeface="Calibri"/>
                <a:ea typeface="Calibri"/>
                <a:cs typeface="Calibri"/>
                <a:sym typeface="Calibri"/>
              </a:rPr>
              <a:t>‹#›</a:t>
            </a:fld>
            <a:endParaRPr lang="en-US" sz="576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017519" y="1752607"/>
            <a:ext cx="37856160" cy="6362701"/>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112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dt" idx="10"/>
          </p:nvPr>
        </p:nvSpPr>
        <p:spPr>
          <a:xfrm>
            <a:off x="3017519" y="30510487"/>
            <a:ext cx="9875520" cy="1752600"/>
          </a:xfrm>
          <a:prstGeom prst="rect">
            <a:avLst/>
          </a:prstGeom>
          <a:noFill/>
          <a:ln>
            <a:noFill/>
          </a:ln>
        </p:spPr>
        <p:txBody>
          <a:bodyPr lIns="91425" tIns="91425" rIns="91425" bIns="91425" anchor="ctr" anchorCtr="0"/>
          <a:lstStyle>
            <a:lvl1pPr marL="0" marR="0" lvl="0" indent="0" algn="l" rtl="0">
              <a:spcBef>
                <a:spcPts val="0"/>
              </a:spcBef>
              <a:buNone/>
              <a:defRPr sz="5760">
                <a:solidFill>
                  <a:srgbClr val="888888"/>
                </a:solidFill>
                <a:latin typeface="Calibri"/>
                <a:ea typeface="Calibri"/>
                <a:cs typeface="Calibri"/>
                <a:sym typeface="Calibri"/>
              </a:defRPr>
            </a:lvl1pPr>
            <a:lvl2pPr marL="1843063" marR="0" lvl="1" indent="-1563" algn="l" rtl="0">
              <a:spcBef>
                <a:spcPts val="0"/>
              </a:spcBef>
              <a:buNone/>
              <a:defRPr sz="7258" b="0" i="0" u="none" strike="noStrike" cap="none">
                <a:solidFill>
                  <a:schemeClr val="dk1"/>
                </a:solidFill>
                <a:latin typeface="Calibri"/>
                <a:ea typeface="Calibri"/>
                <a:cs typeface="Calibri"/>
                <a:sym typeface="Calibri"/>
              </a:defRPr>
            </a:lvl2pPr>
            <a:lvl3pPr marL="3686130" marR="0" lvl="2" indent="-3130" algn="l" rtl="0">
              <a:spcBef>
                <a:spcPts val="0"/>
              </a:spcBef>
              <a:buNone/>
              <a:defRPr sz="7258" b="0" i="0" u="none" strike="noStrike" cap="none">
                <a:solidFill>
                  <a:schemeClr val="dk1"/>
                </a:solidFill>
                <a:latin typeface="Calibri"/>
                <a:ea typeface="Calibri"/>
                <a:cs typeface="Calibri"/>
                <a:sym typeface="Calibri"/>
              </a:defRPr>
            </a:lvl3pPr>
            <a:lvl4pPr marL="5529194" marR="0" lvl="3" indent="-4693" algn="l" rtl="0">
              <a:spcBef>
                <a:spcPts val="0"/>
              </a:spcBef>
              <a:buNone/>
              <a:defRPr sz="7258" b="0" i="0" u="none" strike="noStrike" cap="none">
                <a:solidFill>
                  <a:schemeClr val="dk1"/>
                </a:solidFill>
                <a:latin typeface="Calibri"/>
                <a:ea typeface="Calibri"/>
                <a:cs typeface="Calibri"/>
                <a:sym typeface="Calibri"/>
              </a:defRPr>
            </a:lvl4pPr>
            <a:lvl5pPr marL="7372258" marR="0" lvl="4" indent="-6257" algn="l" rtl="0">
              <a:spcBef>
                <a:spcPts val="0"/>
              </a:spcBef>
              <a:buNone/>
              <a:defRPr sz="7258" b="0" i="0" u="none" strike="noStrike" cap="none">
                <a:solidFill>
                  <a:schemeClr val="dk1"/>
                </a:solidFill>
                <a:latin typeface="Calibri"/>
                <a:ea typeface="Calibri"/>
                <a:cs typeface="Calibri"/>
                <a:sym typeface="Calibri"/>
              </a:defRPr>
            </a:lvl5pPr>
            <a:lvl6pPr marL="9215321" marR="0" lvl="5" indent="-7821" algn="l" rtl="0">
              <a:spcBef>
                <a:spcPts val="0"/>
              </a:spcBef>
              <a:buNone/>
              <a:defRPr sz="725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725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725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14538959" y="30510487"/>
            <a:ext cx="14813279" cy="1752600"/>
          </a:xfrm>
          <a:prstGeom prst="rect">
            <a:avLst/>
          </a:prstGeom>
          <a:noFill/>
          <a:ln>
            <a:noFill/>
          </a:ln>
        </p:spPr>
        <p:txBody>
          <a:bodyPr lIns="91425" tIns="91425" rIns="91425" bIns="91425" anchor="ctr" anchorCtr="0"/>
          <a:lstStyle>
            <a:lvl1pPr marL="0" marR="0" lvl="0" indent="0" algn="ctr" rtl="0">
              <a:spcBef>
                <a:spcPts val="0"/>
              </a:spcBef>
              <a:buNone/>
              <a:defRPr sz="5760">
                <a:solidFill>
                  <a:srgbClr val="888888"/>
                </a:solidFill>
                <a:latin typeface="Calibri"/>
                <a:ea typeface="Calibri"/>
                <a:cs typeface="Calibri"/>
                <a:sym typeface="Calibri"/>
              </a:defRPr>
            </a:lvl1pPr>
            <a:lvl2pPr marL="1843063" marR="0" lvl="1" indent="-1563" algn="l" rtl="0">
              <a:spcBef>
                <a:spcPts val="0"/>
              </a:spcBef>
              <a:buNone/>
              <a:defRPr sz="7258" b="0" i="0" u="none" strike="noStrike" cap="none">
                <a:solidFill>
                  <a:schemeClr val="dk1"/>
                </a:solidFill>
                <a:latin typeface="Calibri"/>
                <a:ea typeface="Calibri"/>
                <a:cs typeface="Calibri"/>
                <a:sym typeface="Calibri"/>
              </a:defRPr>
            </a:lvl2pPr>
            <a:lvl3pPr marL="3686130" marR="0" lvl="2" indent="-3130" algn="l" rtl="0">
              <a:spcBef>
                <a:spcPts val="0"/>
              </a:spcBef>
              <a:buNone/>
              <a:defRPr sz="7258" b="0" i="0" u="none" strike="noStrike" cap="none">
                <a:solidFill>
                  <a:schemeClr val="dk1"/>
                </a:solidFill>
                <a:latin typeface="Calibri"/>
                <a:ea typeface="Calibri"/>
                <a:cs typeface="Calibri"/>
                <a:sym typeface="Calibri"/>
              </a:defRPr>
            </a:lvl3pPr>
            <a:lvl4pPr marL="5529194" marR="0" lvl="3" indent="-4693" algn="l" rtl="0">
              <a:spcBef>
                <a:spcPts val="0"/>
              </a:spcBef>
              <a:buNone/>
              <a:defRPr sz="7258" b="0" i="0" u="none" strike="noStrike" cap="none">
                <a:solidFill>
                  <a:schemeClr val="dk1"/>
                </a:solidFill>
                <a:latin typeface="Calibri"/>
                <a:ea typeface="Calibri"/>
                <a:cs typeface="Calibri"/>
                <a:sym typeface="Calibri"/>
              </a:defRPr>
            </a:lvl4pPr>
            <a:lvl5pPr marL="7372258" marR="0" lvl="4" indent="-6257" algn="l" rtl="0">
              <a:spcBef>
                <a:spcPts val="0"/>
              </a:spcBef>
              <a:buNone/>
              <a:defRPr sz="7258" b="0" i="0" u="none" strike="noStrike" cap="none">
                <a:solidFill>
                  <a:schemeClr val="dk1"/>
                </a:solidFill>
                <a:latin typeface="Calibri"/>
                <a:ea typeface="Calibri"/>
                <a:cs typeface="Calibri"/>
                <a:sym typeface="Calibri"/>
              </a:defRPr>
            </a:lvl5pPr>
            <a:lvl6pPr marL="9215321" marR="0" lvl="5" indent="-7821" algn="l" rtl="0">
              <a:spcBef>
                <a:spcPts val="0"/>
              </a:spcBef>
              <a:buNone/>
              <a:defRPr sz="725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725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725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30998159" y="30510487"/>
            <a:ext cx="9875520" cy="17526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5760">
                <a:solidFill>
                  <a:srgbClr val="888888"/>
                </a:solidFill>
                <a:latin typeface="Calibri"/>
                <a:ea typeface="Calibri"/>
                <a:cs typeface="Calibri"/>
                <a:sym typeface="Calibri"/>
              </a:rPr>
              <a:t>‹#›</a:t>
            </a:fld>
            <a:endParaRPr lang="en-US" sz="576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3017519" y="30510487"/>
            <a:ext cx="9875520" cy="1752600"/>
          </a:xfrm>
          <a:prstGeom prst="rect">
            <a:avLst/>
          </a:prstGeom>
          <a:noFill/>
          <a:ln>
            <a:noFill/>
          </a:ln>
        </p:spPr>
        <p:txBody>
          <a:bodyPr lIns="91425" tIns="91425" rIns="91425" bIns="91425" anchor="ctr" anchorCtr="0"/>
          <a:lstStyle>
            <a:lvl1pPr marL="0" marR="0" lvl="0" indent="0" algn="l" rtl="0">
              <a:spcBef>
                <a:spcPts val="0"/>
              </a:spcBef>
              <a:buNone/>
              <a:defRPr sz="5760">
                <a:solidFill>
                  <a:srgbClr val="888888"/>
                </a:solidFill>
                <a:latin typeface="Calibri"/>
                <a:ea typeface="Calibri"/>
                <a:cs typeface="Calibri"/>
                <a:sym typeface="Calibri"/>
              </a:defRPr>
            </a:lvl1pPr>
            <a:lvl2pPr marL="1843063" marR="0" lvl="1" indent="-1563" algn="l" rtl="0">
              <a:spcBef>
                <a:spcPts val="0"/>
              </a:spcBef>
              <a:buNone/>
              <a:defRPr sz="7258" b="0" i="0" u="none" strike="noStrike" cap="none">
                <a:solidFill>
                  <a:schemeClr val="dk1"/>
                </a:solidFill>
                <a:latin typeface="Calibri"/>
                <a:ea typeface="Calibri"/>
                <a:cs typeface="Calibri"/>
                <a:sym typeface="Calibri"/>
              </a:defRPr>
            </a:lvl2pPr>
            <a:lvl3pPr marL="3686130" marR="0" lvl="2" indent="-3130" algn="l" rtl="0">
              <a:spcBef>
                <a:spcPts val="0"/>
              </a:spcBef>
              <a:buNone/>
              <a:defRPr sz="7258" b="0" i="0" u="none" strike="noStrike" cap="none">
                <a:solidFill>
                  <a:schemeClr val="dk1"/>
                </a:solidFill>
                <a:latin typeface="Calibri"/>
                <a:ea typeface="Calibri"/>
                <a:cs typeface="Calibri"/>
                <a:sym typeface="Calibri"/>
              </a:defRPr>
            </a:lvl3pPr>
            <a:lvl4pPr marL="5529194" marR="0" lvl="3" indent="-4693" algn="l" rtl="0">
              <a:spcBef>
                <a:spcPts val="0"/>
              </a:spcBef>
              <a:buNone/>
              <a:defRPr sz="7258" b="0" i="0" u="none" strike="noStrike" cap="none">
                <a:solidFill>
                  <a:schemeClr val="dk1"/>
                </a:solidFill>
                <a:latin typeface="Calibri"/>
                <a:ea typeface="Calibri"/>
                <a:cs typeface="Calibri"/>
                <a:sym typeface="Calibri"/>
              </a:defRPr>
            </a:lvl4pPr>
            <a:lvl5pPr marL="7372258" marR="0" lvl="4" indent="-6257" algn="l" rtl="0">
              <a:spcBef>
                <a:spcPts val="0"/>
              </a:spcBef>
              <a:buNone/>
              <a:defRPr sz="7258" b="0" i="0" u="none" strike="noStrike" cap="none">
                <a:solidFill>
                  <a:schemeClr val="dk1"/>
                </a:solidFill>
                <a:latin typeface="Calibri"/>
                <a:ea typeface="Calibri"/>
                <a:cs typeface="Calibri"/>
                <a:sym typeface="Calibri"/>
              </a:defRPr>
            </a:lvl5pPr>
            <a:lvl6pPr marL="9215321" marR="0" lvl="5" indent="-7821" algn="l" rtl="0">
              <a:spcBef>
                <a:spcPts val="0"/>
              </a:spcBef>
              <a:buNone/>
              <a:defRPr sz="725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725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725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14538959" y="30510487"/>
            <a:ext cx="14813279" cy="1752600"/>
          </a:xfrm>
          <a:prstGeom prst="rect">
            <a:avLst/>
          </a:prstGeom>
          <a:noFill/>
          <a:ln>
            <a:noFill/>
          </a:ln>
        </p:spPr>
        <p:txBody>
          <a:bodyPr lIns="91425" tIns="91425" rIns="91425" bIns="91425" anchor="ctr" anchorCtr="0"/>
          <a:lstStyle>
            <a:lvl1pPr marL="0" marR="0" lvl="0" indent="0" algn="ctr" rtl="0">
              <a:spcBef>
                <a:spcPts val="0"/>
              </a:spcBef>
              <a:buNone/>
              <a:defRPr sz="5760">
                <a:solidFill>
                  <a:srgbClr val="888888"/>
                </a:solidFill>
                <a:latin typeface="Calibri"/>
                <a:ea typeface="Calibri"/>
                <a:cs typeface="Calibri"/>
                <a:sym typeface="Calibri"/>
              </a:defRPr>
            </a:lvl1pPr>
            <a:lvl2pPr marL="1843063" marR="0" lvl="1" indent="-1563" algn="l" rtl="0">
              <a:spcBef>
                <a:spcPts val="0"/>
              </a:spcBef>
              <a:buNone/>
              <a:defRPr sz="7258" b="0" i="0" u="none" strike="noStrike" cap="none">
                <a:solidFill>
                  <a:schemeClr val="dk1"/>
                </a:solidFill>
                <a:latin typeface="Calibri"/>
                <a:ea typeface="Calibri"/>
                <a:cs typeface="Calibri"/>
                <a:sym typeface="Calibri"/>
              </a:defRPr>
            </a:lvl2pPr>
            <a:lvl3pPr marL="3686130" marR="0" lvl="2" indent="-3130" algn="l" rtl="0">
              <a:spcBef>
                <a:spcPts val="0"/>
              </a:spcBef>
              <a:buNone/>
              <a:defRPr sz="7258" b="0" i="0" u="none" strike="noStrike" cap="none">
                <a:solidFill>
                  <a:schemeClr val="dk1"/>
                </a:solidFill>
                <a:latin typeface="Calibri"/>
                <a:ea typeface="Calibri"/>
                <a:cs typeface="Calibri"/>
                <a:sym typeface="Calibri"/>
              </a:defRPr>
            </a:lvl3pPr>
            <a:lvl4pPr marL="5529194" marR="0" lvl="3" indent="-4693" algn="l" rtl="0">
              <a:spcBef>
                <a:spcPts val="0"/>
              </a:spcBef>
              <a:buNone/>
              <a:defRPr sz="7258" b="0" i="0" u="none" strike="noStrike" cap="none">
                <a:solidFill>
                  <a:schemeClr val="dk1"/>
                </a:solidFill>
                <a:latin typeface="Calibri"/>
                <a:ea typeface="Calibri"/>
                <a:cs typeface="Calibri"/>
                <a:sym typeface="Calibri"/>
              </a:defRPr>
            </a:lvl4pPr>
            <a:lvl5pPr marL="7372258" marR="0" lvl="4" indent="-6257" algn="l" rtl="0">
              <a:spcBef>
                <a:spcPts val="0"/>
              </a:spcBef>
              <a:buNone/>
              <a:defRPr sz="7258" b="0" i="0" u="none" strike="noStrike" cap="none">
                <a:solidFill>
                  <a:schemeClr val="dk1"/>
                </a:solidFill>
                <a:latin typeface="Calibri"/>
                <a:ea typeface="Calibri"/>
                <a:cs typeface="Calibri"/>
                <a:sym typeface="Calibri"/>
              </a:defRPr>
            </a:lvl5pPr>
            <a:lvl6pPr marL="9215321" marR="0" lvl="5" indent="-7821" algn="l" rtl="0">
              <a:spcBef>
                <a:spcPts val="0"/>
              </a:spcBef>
              <a:buNone/>
              <a:defRPr sz="725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725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725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30998159" y="30510487"/>
            <a:ext cx="9875520" cy="17526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5760">
                <a:solidFill>
                  <a:srgbClr val="888888"/>
                </a:solidFill>
                <a:latin typeface="Calibri"/>
                <a:ea typeface="Calibri"/>
                <a:cs typeface="Calibri"/>
                <a:sym typeface="Calibri"/>
              </a:rPr>
              <a:t>‹#›</a:t>
            </a:fld>
            <a:endParaRPr lang="en-US" sz="576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023236" y="2194559"/>
            <a:ext cx="14156054" cy="768095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1536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18659476" y="4739646"/>
            <a:ext cx="22219920" cy="23393400"/>
          </a:xfrm>
          <a:prstGeom prst="rect">
            <a:avLst/>
          </a:prstGeom>
          <a:noFill/>
          <a:ln>
            <a:noFill/>
          </a:ln>
        </p:spPr>
        <p:txBody>
          <a:bodyPr lIns="91425" tIns="91425" rIns="91425" bIns="91425" anchor="t" anchorCtr="0"/>
          <a:lstStyle>
            <a:lvl1pPr marL="1097257" marR="0" lvl="0" indent="-121896" algn="l" rtl="0">
              <a:lnSpc>
                <a:spcPct val="90000"/>
              </a:lnSpc>
              <a:spcBef>
                <a:spcPts val="4800"/>
              </a:spcBef>
              <a:buClr>
                <a:schemeClr val="dk1"/>
              </a:buClr>
              <a:buSzPct val="99740"/>
              <a:buFont typeface="Arial"/>
              <a:buChar char="•"/>
              <a:defRPr sz="15360" b="0" i="0" u="none" strike="noStrike" cap="none">
                <a:solidFill>
                  <a:schemeClr val="dk1"/>
                </a:solidFill>
                <a:latin typeface="Calibri"/>
                <a:ea typeface="Calibri"/>
                <a:cs typeface="Calibri"/>
                <a:sym typeface="Calibri"/>
              </a:defRPr>
            </a:lvl1pPr>
            <a:lvl2pPr marL="3291770" marR="0" lvl="1" indent="-253993" algn="l" rtl="0">
              <a:lnSpc>
                <a:spcPct val="90000"/>
              </a:lnSpc>
              <a:spcBef>
                <a:spcPts val="2400"/>
              </a:spcBef>
              <a:buClr>
                <a:schemeClr val="dk1"/>
              </a:buClr>
              <a:buSzPct val="100291"/>
              <a:buFont typeface="Arial"/>
              <a:buChar char="•"/>
              <a:defRPr sz="13439" b="0" i="0" u="none" strike="noStrike" cap="none">
                <a:solidFill>
                  <a:schemeClr val="dk1"/>
                </a:solidFill>
                <a:latin typeface="Calibri"/>
                <a:ea typeface="Calibri"/>
                <a:cs typeface="Calibri"/>
                <a:sym typeface="Calibri"/>
              </a:defRPr>
            </a:lvl2pPr>
            <a:lvl3pPr marL="5486283" marR="0" lvl="2" indent="-373326" algn="l" rtl="0">
              <a:lnSpc>
                <a:spcPct val="90000"/>
              </a:lnSpc>
              <a:spcBef>
                <a:spcPts val="2400"/>
              </a:spcBef>
              <a:buClr>
                <a:schemeClr val="dk1"/>
              </a:buClr>
              <a:buSzPct val="100165"/>
              <a:buFont typeface="Arial"/>
              <a:buChar char="•"/>
              <a:defRPr sz="11519" b="0" i="0" u="none" strike="noStrike" cap="none">
                <a:solidFill>
                  <a:schemeClr val="dk1"/>
                </a:solidFill>
                <a:latin typeface="Calibri"/>
                <a:ea typeface="Calibri"/>
                <a:cs typeface="Calibri"/>
                <a:sym typeface="Calibri"/>
              </a:defRPr>
            </a:lvl3pPr>
            <a:lvl4pPr marL="7680794" marR="0" lvl="3" indent="-492594" algn="l" rtl="0">
              <a:lnSpc>
                <a:spcPct val="90000"/>
              </a:lnSpc>
              <a:spcBef>
                <a:spcPts val="240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308" marR="0" lvl="4" indent="-490008" algn="l" rtl="0">
              <a:lnSpc>
                <a:spcPct val="90000"/>
              </a:lnSpc>
              <a:spcBef>
                <a:spcPts val="240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821" marR="0" lvl="5" indent="-500120" algn="l" rtl="0">
              <a:lnSpc>
                <a:spcPct val="90000"/>
              </a:lnSpc>
              <a:spcBef>
                <a:spcPts val="240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4334" marR="0" lvl="6" indent="-497533" algn="l" rtl="0">
              <a:lnSpc>
                <a:spcPct val="90000"/>
              </a:lnSpc>
              <a:spcBef>
                <a:spcPts val="240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848" marR="0" lvl="7" indent="-494948" algn="l" rtl="0">
              <a:lnSpc>
                <a:spcPct val="90000"/>
              </a:lnSpc>
              <a:spcBef>
                <a:spcPts val="240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3360" marR="0" lvl="8" indent="-492360" algn="l" rtl="0">
              <a:lnSpc>
                <a:spcPct val="90000"/>
              </a:lnSpc>
              <a:spcBef>
                <a:spcPts val="240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3023236" y="9875520"/>
            <a:ext cx="14156054" cy="18295622"/>
          </a:xfrm>
          <a:prstGeom prst="rect">
            <a:avLst/>
          </a:prstGeom>
          <a:noFill/>
          <a:ln>
            <a:noFill/>
          </a:ln>
        </p:spPr>
        <p:txBody>
          <a:bodyPr lIns="91425" tIns="91425" rIns="91425" bIns="91425" anchor="t" anchorCtr="0"/>
          <a:lstStyle>
            <a:lvl1pPr marL="0" marR="0" lvl="0" indent="0" algn="l" rtl="0">
              <a:lnSpc>
                <a:spcPct val="90000"/>
              </a:lnSpc>
              <a:spcBef>
                <a:spcPts val="4800"/>
              </a:spcBef>
              <a:buClr>
                <a:schemeClr val="dk1"/>
              </a:buClr>
              <a:buFont typeface="Arial"/>
              <a:buNone/>
              <a:defRPr sz="7680" b="0" i="0" u="none" strike="noStrike" cap="none">
                <a:solidFill>
                  <a:schemeClr val="dk1"/>
                </a:solidFill>
                <a:latin typeface="Calibri"/>
                <a:ea typeface="Calibri"/>
                <a:cs typeface="Calibri"/>
                <a:sym typeface="Calibri"/>
              </a:defRPr>
            </a:lvl1pPr>
            <a:lvl2pPr marL="2194513" marR="0" lvl="1" indent="-10112" algn="l" rtl="0">
              <a:lnSpc>
                <a:spcPct val="90000"/>
              </a:lnSpc>
              <a:spcBef>
                <a:spcPts val="2400"/>
              </a:spcBef>
              <a:buClr>
                <a:schemeClr val="dk1"/>
              </a:buClr>
              <a:buFont typeface="Arial"/>
              <a:buNone/>
              <a:defRPr sz="6719" b="0" i="0" u="none" strike="noStrike" cap="none">
                <a:solidFill>
                  <a:schemeClr val="dk1"/>
                </a:solidFill>
                <a:latin typeface="Calibri"/>
                <a:ea typeface="Calibri"/>
                <a:cs typeface="Calibri"/>
                <a:sym typeface="Calibri"/>
              </a:defRPr>
            </a:lvl2pPr>
            <a:lvl3pPr marL="4389026" marR="0" lvl="2" indent="-7525" algn="l" rtl="0">
              <a:lnSpc>
                <a:spcPct val="90000"/>
              </a:lnSpc>
              <a:spcBef>
                <a:spcPts val="2400"/>
              </a:spcBef>
              <a:buClr>
                <a:schemeClr val="dk1"/>
              </a:buClr>
              <a:buFont typeface="Arial"/>
              <a:buNone/>
              <a:defRPr sz="5760" b="0" i="0" u="none" strike="noStrike" cap="none">
                <a:solidFill>
                  <a:schemeClr val="dk1"/>
                </a:solidFill>
                <a:latin typeface="Calibri"/>
                <a:ea typeface="Calibri"/>
                <a:cs typeface="Calibri"/>
                <a:sym typeface="Calibri"/>
              </a:defRPr>
            </a:lvl3pPr>
            <a:lvl4pPr marL="6583539" marR="0" lvl="3" indent="-4939" algn="l" rtl="0">
              <a:lnSpc>
                <a:spcPct val="90000"/>
              </a:lnSpc>
              <a:spcBef>
                <a:spcPts val="2400"/>
              </a:spcBef>
              <a:buClr>
                <a:schemeClr val="dk1"/>
              </a:buClr>
              <a:buFont typeface="Arial"/>
              <a:buNone/>
              <a:defRPr sz="4800" b="0" i="0" u="none" strike="noStrike" cap="none">
                <a:solidFill>
                  <a:schemeClr val="dk1"/>
                </a:solidFill>
                <a:latin typeface="Calibri"/>
                <a:ea typeface="Calibri"/>
                <a:cs typeface="Calibri"/>
                <a:sym typeface="Calibri"/>
              </a:defRPr>
            </a:lvl4pPr>
            <a:lvl5pPr marL="8778052" marR="0" lvl="4" indent="-2351" algn="l" rtl="0">
              <a:lnSpc>
                <a:spcPct val="90000"/>
              </a:lnSpc>
              <a:spcBef>
                <a:spcPts val="2400"/>
              </a:spcBef>
              <a:buClr>
                <a:schemeClr val="dk1"/>
              </a:buClr>
              <a:buFont typeface="Arial"/>
              <a:buNone/>
              <a:defRPr sz="4800" b="0" i="0" u="none" strike="noStrike" cap="none">
                <a:solidFill>
                  <a:schemeClr val="dk1"/>
                </a:solidFill>
                <a:latin typeface="Calibri"/>
                <a:ea typeface="Calibri"/>
                <a:cs typeface="Calibri"/>
                <a:sym typeface="Calibri"/>
              </a:defRPr>
            </a:lvl5pPr>
            <a:lvl6pPr marL="10972565" marR="0" lvl="5" indent="-12465" algn="l" rtl="0">
              <a:lnSpc>
                <a:spcPct val="90000"/>
              </a:lnSpc>
              <a:spcBef>
                <a:spcPts val="2400"/>
              </a:spcBef>
              <a:buClr>
                <a:schemeClr val="dk1"/>
              </a:buClr>
              <a:buFont typeface="Arial"/>
              <a:buNone/>
              <a:defRPr sz="4800" b="0" i="0" u="none" strike="noStrike" cap="none">
                <a:solidFill>
                  <a:schemeClr val="dk1"/>
                </a:solidFill>
                <a:latin typeface="Calibri"/>
                <a:ea typeface="Calibri"/>
                <a:cs typeface="Calibri"/>
                <a:sym typeface="Calibri"/>
              </a:defRPr>
            </a:lvl6pPr>
            <a:lvl7pPr marL="13167078" marR="0" lvl="6" indent="-9878" algn="l" rtl="0">
              <a:lnSpc>
                <a:spcPct val="90000"/>
              </a:lnSpc>
              <a:spcBef>
                <a:spcPts val="2400"/>
              </a:spcBef>
              <a:buClr>
                <a:schemeClr val="dk1"/>
              </a:buClr>
              <a:buFont typeface="Arial"/>
              <a:buNone/>
              <a:defRPr sz="4800" b="0" i="0" u="none" strike="noStrike" cap="none">
                <a:solidFill>
                  <a:schemeClr val="dk1"/>
                </a:solidFill>
                <a:latin typeface="Calibri"/>
                <a:ea typeface="Calibri"/>
                <a:cs typeface="Calibri"/>
                <a:sym typeface="Calibri"/>
              </a:defRPr>
            </a:lvl7pPr>
            <a:lvl8pPr marL="15361591" marR="0" lvl="7" indent="-7291" algn="l" rtl="0">
              <a:lnSpc>
                <a:spcPct val="90000"/>
              </a:lnSpc>
              <a:spcBef>
                <a:spcPts val="2400"/>
              </a:spcBef>
              <a:buClr>
                <a:schemeClr val="dk1"/>
              </a:buClr>
              <a:buFont typeface="Arial"/>
              <a:buNone/>
              <a:defRPr sz="4800" b="0" i="0" u="none" strike="noStrike" cap="none">
                <a:solidFill>
                  <a:schemeClr val="dk1"/>
                </a:solidFill>
                <a:latin typeface="Calibri"/>
                <a:ea typeface="Calibri"/>
                <a:cs typeface="Calibri"/>
                <a:sym typeface="Calibri"/>
              </a:defRPr>
            </a:lvl8pPr>
            <a:lvl9pPr marL="17556104" marR="0" lvl="8" indent="-4703" algn="l" rtl="0">
              <a:lnSpc>
                <a:spcPct val="90000"/>
              </a:lnSpc>
              <a:spcBef>
                <a:spcPts val="2400"/>
              </a:spcBef>
              <a:buClr>
                <a:schemeClr val="dk1"/>
              </a:buClr>
              <a:buFont typeface="Arial"/>
              <a:buNone/>
              <a:defRPr sz="4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3017519" y="30510487"/>
            <a:ext cx="9875520" cy="1752600"/>
          </a:xfrm>
          <a:prstGeom prst="rect">
            <a:avLst/>
          </a:prstGeom>
          <a:noFill/>
          <a:ln>
            <a:noFill/>
          </a:ln>
        </p:spPr>
        <p:txBody>
          <a:bodyPr lIns="91425" tIns="91425" rIns="91425" bIns="91425" anchor="ctr" anchorCtr="0"/>
          <a:lstStyle>
            <a:lvl1pPr marL="0" marR="0" lvl="0" indent="0" algn="l" rtl="0">
              <a:spcBef>
                <a:spcPts val="0"/>
              </a:spcBef>
              <a:buNone/>
              <a:defRPr sz="5760">
                <a:solidFill>
                  <a:srgbClr val="888888"/>
                </a:solidFill>
                <a:latin typeface="Calibri"/>
                <a:ea typeface="Calibri"/>
                <a:cs typeface="Calibri"/>
                <a:sym typeface="Calibri"/>
              </a:defRPr>
            </a:lvl1pPr>
            <a:lvl2pPr marL="1843063" marR="0" lvl="1" indent="-1563" algn="l" rtl="0">
              <a:spcBef>
                <a:spcPts val="0"/>
              </a:spcBef>
              <a:buNone/>
              <a:defRPr sz="7258" b="0" i="0" u="none" strike="noStrike" cap="none">
                <a:solidFill>
                  <a:schemeClr val="dk1"/>
                </a:solidFill>
                <a:latin typeface="Calibri"/>
                <a:ea typeface="Calibri"/>
                <a:cs typeface="Calibri"/>
                <a:sym typeface="Calibri"/>
              </a:defRPr>
            </a:lvl2pPr>
            <a:lvl3pPr marL="3686130" marR="0" lvl="2" indent="-3130" algn="l" rtl="0">
              <a:spcBef>
                <a:spcPts val="0"/>
              </a:spcBef>
              <a:buNone/>
              <a:defRPr sz="7258" b="0" i="0" u="none" strike="noStrike" cap="none">
                <a:solidFill>
                  <a:schemeClr val="dk1"/>
                </a:solidFill>
                <a:latin typeface="Calibri"/>
                <a:ea typeface="Calibri"/>
                <a:cs typeface="Calibri"/>
                <a:sym typeface="Calibri"/>
              </a:defRPr>
            </a:lvl3pPr>
            <a:lvl4pPr marL="5529194" marR="0" lvl="3" indent="-4693" algn="l" rtl="0">
              <a:spcBef>
                <a:spcPts val="0"/>
              </a:spcBef>
              <a:buNone/>
              <a:defRPr sz="7258" b="0" i="0" u="none" strike="noStrike" cap="none">
                <a:solidFill>
                  <a:schemeClr val="dk1"/>
                </a:solidFill>
                <a:latin typeface="Calibri"/>
                <a:ea typeface="Calibri"/>
                <a:cs typeface="Calibri"/>
                <a:sym typeface="Calibri"/>
              </a:defRPr>
            </a:lvl4pPr>
            <a:lvl5pPr marL="7372258" marR="0" lvl="4" indent="-6257" algn="l" rtl="0">
              <a:spcBef>
                <a:spcPts val="0"/>
              </a:spcBef>
              <a:buNone/>
              <a:defRPr sz="7258" b="0" i="0" u="none" strike="noStrike" cap="none">
                <a:solidFill>
                  <a:schemeClr val="dk1"/>
                </a:solidFill>
                <a:latin typeface="Calibri"/>
                <a:ea typeface="Calibri"/>
                <a:cs typeface="Calibri"/>
                <a:sym typeface="Calibri"/>
              </a:defRPr>
            </a:lvl5pPr>
            <a:lvl6pPr marL="9215321" marR="0" lvl="5" indent="-7821" algn="l" rtl="0">
              <a:spcBef>
                <a:spcPts val="0"/>
              </a:spcBef>
              <a:buNone/>
              <a:defRPr sz="725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725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725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14538959" y="30510487"/>
            <a:ext cx="14813279" cy="1752600"/>
          </a:xfrm>
          <a:prstGeom prst="rect">
            <a:avLst/>
          </a:prstGeom>
          <a:noFill/>
          <a:ln>
            <a:noFill/>
          </a:ln>
        </p:spPr>
        <p:txBody>
          <a:bodyPr lIns="91425" tIns="91425" rIns="91425" bIns="91425" anchor="ctr" anchorCtr="0"/>
          <a:lstStyle>
            <a:lvl1pPr marL="0" marR="0" lvl="0" indent="0" algn="ctr" rtl="0">
              <a:spcBef>
                <a:spcPts val="0"/>
              </a:spcBef>
              <a:buNone/>
              <a:defRPr sz="5760">
                <a:solidFill>
                  <a:srgbClr val="888888"/>
                </a:solidFill>
                <a:latin typeface="Calibri"/>
                <a:ea typeface="Calibri"/>
                <a:cs typeface="Calibri"/>
                <a:sym typeface="Calibri"/>
              </a:defRPr>
            </a:lvl1pPr>
            <a:lvl2pPr marL="1843063" marR="0" lvl="1" indent="-1563" algn="l" rtl="0">
              <a:spcBef>
                <a:spcPts val="0"/>
              </a:spcBef>
              <a:buNone/>
              <a:defRPr sz="7258" b="0" i="0" u="none" strike="noStrike" cap="none">
                <a:solidFill>
                  <a:schemeClr val="dk1"/>
                </a:solidFill>
                <a:latin typeface="Calibri"/>
                <a:ea typeface="Calibri"/>
                <a:cs typeface="Calibri"/>
                <a:sym typeface="Calibri"/>
              </a:defRPr>
            </a:lvl2pPr>
            <a:lvl3pPr marL="3686130" marR="0" lvl="2" indent="-3130" algn="l" rtl="0">
              <a:spcBef>
                <a:spcPts val="0"/>
              </a:spcBef>
              <a:buNone/>
              <a:defRPr sz="7258" b="0" i="0" u="none" strike="noStrike" cap="none">
                <a:solidFill>
                  <a:schemeClr val="dk1"/>
                </a:solidFill>
                <a:latin typeface="Calibri"/>
                <a:ea typeface="Calibri"/>
                <a:cs typeface="Calibri"/>
                <a:sym typeface="Calibri"/>
              </a:defRPr>
            </a:lvl3pPr>
            <a:lvl4pPr marL="5529194" marR="0" lvl="3" indent="-4693" algn="l" rtl="0">
              <a:spcBef>
                <a:spcPts val="0"/>
              </a:spcBef>
              <a:buNone/>
              <a:defRPr sz="7258" b="0" i="0" u="none" strike="noStrike" cap="none">
                <a:solidFill>
                  <a:schemeClr val="dk1"/>
                </a:solidFill>
                <a:latin typeface="Calibri"/>
                <a:ea typeface="Calibri"/>
                <a:cs typeface="Calibri"/>
                <a:sym typeface="Calibri"/>
              </a:defRPr>
            </a:lvl4pPr>
            <a:lvl5pPr marL="7372258" marR="0" lvl="4" indent="-6257" algn="l" rtl="0">
              <a:spcBef>
                <a:spcPts val="0"/>
              </a:spcBef>
              <a:buNone/>
              <a:defRPr sz="7258" b="0" i="0" u="none" strike="noStrike" cap="none">
                <a:solidFill>
                  <a:schemeClr val="dk1"/>
                </a:solidFill>
                <a:latin typeface="Calibri"/>
                <a:ea typeface="Calibri"/>
                <a:cs typeface="Calibri"/>
                <a:sym typeface="Calibri"/>
              </a:defRPr>
            </a:lvl5pPr>
            <a:lvl6pPr marL="9215321" marR="0" lvl="5" indent="-7821" algn="l" rtl="0">
              <a:spcBef>
                <a:spcPts val="0"/>
              </a:spcBef>
              <a:buNone/>
              <a:defRPr sz="725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725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725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30998159" y="30510487"/>
            <a:ext cx="9875520" cy="17526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5760">
                <a:solidFill>
                  <a:srgbClr val="888888"/>
                </a:solidFill>
                <a:latin typeface="Calibri"/>
                <a:ea typeface="Calibri"/>
                <a:cs typeface="Calibri"/>
                <a:sym typeface="Calibri"/>
              </a:rPr>
              <a:t>‹#›</a:t>
            </a:fld>
            <a:endParaRPr lang="en-US" sz="576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023236" y="2194559"/>
            <a:ext cx="14156054" cy="768095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1536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18659476" y="4739646"/>
            <a:ext cx="22219920" cy="23393400"/>
          </a:xfrm>
          <a:prstGeom prst="rect">
            <a:avLst/>
          </a:prstGeom>
          <a:noFill/>
          <a:ln>
            <a:noFill/>
          </a:ln>
        </p:spPr>
        <p:txBody>
          <a:bodyPr lIns="91425" tIns="91425" rIns="91425" bIns="91425" anchor="t" anchorCtr="0"/>
          <a:lstStyle>
            <a:lvl1pPr marL="0" marR="0" lvl="0" indent="0" algn="l" rtl="0">
              <a:lnSpc>
                <a:spcPct val="90000"/>
              </a:lnSpc>
              <a:spcBef>
                <a:spcPts val="4800"/>
              </a:spcBef>
              <a:buClr>
                <a:schemeClr val="dk1"/>
              </a:buClr>
              <a:buFont typeface="Arial"/>
              <a:buNone/>
              <a:defRPr sz="15360" b="0" i="0" u="none" strike="noStrike" cap="none">
                <a:solidFill>
                  <a:schemeClr val="dk1"/>
                </a:solidFill>
                <a:latin typeface="Calibri"/>
                <a:ea typeface="Calibri"/>
                <a:cs typeface="Calibri"/>
                <a:sym typeface="Calibri"/>
              </a:defRPr>
            </a:lvl1pPr>
            <a:lvl2pPr marL="2194513" marR="0" lvl="1" indent="-10112" algn="l" rtl="0">
              <a:lnSpc>
                <a:spcPct val="90000"/>
              </a:lnSpc>
              <a:spcBef>
                <a:spcPts val="2400"/>
              </a:spcBef>
              <a:buClr>
                <a:schemeClr val="dk1"/>
              </a:buClr>
              <a:buFont typeface="Arial"/>
              <a:buNone/>
              <a:defRPr sz="13439" b="0" i="0" u="none" strike="noStrike" cap="none">
                <a:solidFill>
                  <a:schemeClr val="dk1"/>
                </a:solidFill>
                <a:latin typeface="Calibri"/>
                <a:ea typeface="Calibri"/>
                <a:cs typeface="Calibri"/>
                <a:sym typeface="Calibri"/>
              </a:defRPr>
            </a:lvl2pPr>
            <a:lvl3pPr marL="4389026" marR="0" lvl="2" indent="-7525" algn="l" rtl="0">
              <a:lnSpc>
                <a:spcPct val="90000"/>
              </a:lnSpc>
              <a:spcBef>
                <a:spcPts val="2400"/>
              </a:spcBef>
              <a:buClr>
                <a:schemeClr val="dk1"/>
              </a:buClr>
              <a:buFont typeface="Arial"/>
              <a:buNone/>
              <a:defRPr sz="11519" b="0" i="0" u="none" strike="noStrike" cap="none">
                <a:solidFill>
                  <a:schemeClr val="dk1"/>
                </a:solidFill>
                <a:latin typeface="Calibri"/>
                <a:ea typeface="Calibri"/>
                <a:cs typeface="Calibri"/>
                <a:sym typeface="Calibri"/>
              </a:defRPr>
            </a:lvl3pPr>
            <a:lvl4pPr marL="6583539" marR="0" lvl="3" indent="-4939" algn="l" rtl="0">
              <a:lnSpc>
                <a:spcPct val="90000"/>
              </a:lnSpc>
              <a:spcBef>
                <a:spcPts val="2400"/>
              </a:spcBef>
              <a:buClr>
                <a:schemeClr val="dk1"/>
              </a:buClr>
              <a:buFont typeface="Arial"/>
              <a:buNone/>
              <a:defRPr sz="9600" b="0" i="0" u="none" strike="noStrike" cap="none">
                <a:solidFill>
                  <a:schemeClr val="dk1"/>
                </a:solidFill>
                <a:latin typeface="Calibri"/>
                <a:ea typeface="Calibri"/>
                <a:cs typeface="Calibri"/>
                <a:sym typeface="Calibri"/>
              </a:defRPr>
            </a:lvl4pPr>
            <a:lvl5pPr marL="8778052" marR="0" lvl="4" indent="-2351" algn="l" rtl="0">
              <a:lnSpc>
                <a:spcPct val="90000"/>
              </a:lnSpc>
              <a:spcBef>
                <a:spcPts val="2400"/>
              </a:spcBef>
              <a:buClr>
                <a:schemeClr val="dk1"/>
              </a:buClr>
              <a:buFont typeface="Arial"/>
              <a:buNone/>
              <a:defRPr sz="9600" b="0" i="0" u="none" strike="noStrike" cap="none">
                <a:solidFill>
                  <a:schemeClr val="dk1"/>
                </a:solidFill>
                <a:latin typeface="Calibri"/>
                <a:ea typeface="Calibri"/>
                <a:cs typeface="Calibri"/>
                <a:sym typeface="Calibri"/>
              </a:defRPr>
            </a:lvl5pPr>
            <a:lvl6pPr marL="10972565" marR="0" lvl="5" indent="-12465" algn="l" rtl="0">
              <a:lnSpc>
                <a:spcPct val="90000"/>
              </a:lnSpc>
              <a:spcBef>
                <a:spcPts val="2400"/>
              </a:spcBef>
              <a:buClr>
                <a:schemeClr val="dk1"/>
              </a:buClr>
              <a:buFont typeface="Arial"/>
              <a:buNone/>
              <a:defRPr sz="9600" b="0" i="0" u="none" strike="noStrike" cap="none">
                <a:solidFill>
                  <a:schemeClr val="dk1"/>
                </a:solidFill>
                <a:latin typeface="Calibri"/>
                <a:ea typeface="Calibri"/>
                <a:cs typeface="Calibri"/>
                <a:sym typeface="Calibri"/>
              </a:defRPr>
            </a:lvl6pPr>
            <a:lvl7pPr marL="13167078" marR="0" lvl="6" indent="-9878" algn="l" rtl="0">
              <a:lnSpc>
                <a:spcPct val="90000"/>
              </a:lnSpc>
              <a:spcBef>
                <a:spcPts val="2400"/>
              </a:spcBef>
              <a:buClr>
                <a:schemeClr val="dk1"/>
              </a:buClr>
              <a:buFont typeface="Arial"/>
              <a:buNone/>
              <a:defRPr sz="9600" b="0" i="0" u="none" strike="noStrike" cap="none">
                <a:solidFill>
                  <a:schemeClr val="dk1"/>
                </a:solidFill>
                <a:latin typeface="Calibri"/>
                <a:ea typeface="Calibri"/>
                <a:cs typeface="Calibri"/>
                <a:sym typeface="Calibri"/>
              </a:defRPr>
            </a:lvl7pPr>
            <a:lvl8pPr marL="15361591" marR="0" lvl="7" indent="-7291" algn="l" rtl="0">
              <a:lnSpc>
                <a:spcPct val="90000"/>
              </a:lnSpc>
              <a:spcBef>
                <a:spcPts val="2400"/>
              </a:spcBef>
              <a:buClr>
                <a:schemeClr val="dk1"/>
              </a:buClr>
              <a:buFont typeface="Arial"/>
              <a:buNone/>
              <a:defRPr sz="9600" b="0" i="0" u="none" strike="noStrike" cap="none">
                <a:solidFill>
                  <a:schemeClr val="dk1"/>
                </a:solidFill>
                <a:latin typeface="Calibri"/>
                <a:ea typeface="Calibri"/>
                <a:cs typeface="Calibri"/>
                <a:sym typeface="Calibri"/>
              </a:defRPr>
            </a:lvl8pPr>
            <a:lvl9pPr marL="17556104" marR="0" lvl="8" indent="-4703" algn="l" rtl="0">
              <a:lnSpc>
                <a:spcPct val="90000"/>
              </a:lnSpc>
              <a:spcBef>
                <a:spcPts val="2400"/>
              </a:spcBef>
              <a:buClr>
                <a:schemeClr val="dk1"/>
              </a:buClr>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3023236" y="9875520"/>
            <a:ext cx="14156054" cy="18295622"/>
          </a:xfrm>
          <a:prstGeom prst="rect">
            <a:avLst/>
          </a:prstGeom>
          <a:noFill/>
          <a:ln>
            <a:noFill/>
          </a:ln>
        </p:spPr>
        <p:txBody>
          <a:bodyPr lIns="91425" tIns="91425" rIns="91425" bIns="91425" anchor="t" anchorCtr="0"/>
          <a:lstStyle>
            <a:lvl1pPr marL="0" marR="0" lvl="0" indent="0" algn="l" rtl="0">
              <a:lnSpc>
                <a:spcPct val="90000"/>
              </a:lnSpc>
              <a:spcBef>
                <a:spcPts val="4800"/>
              </a:spcBef>
              <a:buClr>
                <a:schemeClr val="dk1"/>
              </a:buClr>
              <a:buFont typeface="Arial"/>
              <a:buNone/>
              <a:defRPr sz="7680" b="0" i="0" u="none" strike="noStrike" cap="none">
                <a:solidFill>
                  <a:schemeClr val="dk1"/>
                </a:solidFill>
                <a:latin typeface="Calibri"/>
                <a:ea typeface="Calibri"/>
                <a:cs typeface="Calibri"/>
                <a:sym typeface="Calibri"/>
              </a:defRPr>
            </a:lvl1pPr>
            <a:lvl2pPr marL="2194513" marR="0" lvl="1" indent="-10112" algn="l" rtl="0">
              <a:lnSpc>
                <a:spcPct val="90000"/>
              </a:lnSpc>
              <a:spcBef>
                <a:spcPts val="2400"/>
              </a:spcBef>
              <a:buClr>
                <a:schemeClr val="dk1"/>
              </a:buClr>
              <a:buFont typeface="Arial"/>
              <a:buNone/>
              <a:defRPr sz="6719" b="0" i="0" u="none" strike="noStrike" cap="none">
                <a:solidFill>
                  <a:schemeClr val="dk1"/>
                </a:solidFill>
                <a:latin typeface="Calibri"/>
                <a:ea typeface="Calibri"/>
                <a:cs typeface="Calibri"/>
                <a:sym typeface="Calibri"/>
              </a:defRPr>
            </a:lvl2pPr>
            <a:lvl3pPr marL="4389026" marR="0" lvl="2" indent="-7525" algn="l" rtl="0">
              <a:lnSpc>
                <a:spcPct val="90000"/>
              </a:lnSpc>
              <a:spcBef>
                <a:spcPts val="2400"/>
              </a:spcBef>
              <a:buClr>
                <a:schemeClr val="dk1"/>
              </a:buClr>
              <a:buFont typeface="Arial"/>
              <a:buNone/>
              <a:defRPr sz="5760" b="0" i="0" u="none" strike="noStrike" cap="none">
                <a:solidFill>
                  <a:schemeClr val="dk1"/>
                </a:solidFill>
                <a:latin typeface="Calibri"/>
                <a:ea typeface="Calibri"/>
                <a:cs typeface="Calibri"/>
                <a:sym typeface="Calibri"/>
              </a:defRPr>
            </a:lvl3pPr>
            <a:lvl4pPr marL="6583539" marR="0" lvl="3" indent="-4939" algn="l" rtl="0">
              <a:lnSpc>
                <a:spcPct val="90000"/>
              </a:lnSpc>
              <a:spcBef>
                <a:spcPts val="2400"/>
              </a:spcBef>
              <a:buClr>
                <a:schemeClr val="dk1"/>
              </a:buClr>
              <a:buFont typeface="Arial"/>
              <a:buNone/>
              <a:defRPr sz="4800" b="0" i="0" u="none" strike="noStrike" cap="none">
                <a:solidFill>
                  <a:schemeClr val="dk1"/>
                </a:solidFill>
                <a:latin typeface="Calibri"/>
                <a:ea typeface="Calibri"/>
                <a:cs typeface="Calibri"/>
                <a:sym typeface="Calibri"/>
              </a:defRPr>
            </a:lvl4pPr>
            <a:lvl5pPr marL="8778052" marR="0" lvl="4" indent="-2351" algn="l" rtl="0">
              <a:lnSpc>
                <a:spcPct val="90000"/>
              </a:lnSpc>
              <a:spcBef>
                <a:spcPts val="2400"/>
              </a:spcBef>
              <a:buClr>
                <a:schemeClr val="dk1"/>
              </a:buClr>
              <a:buFont typeface="Arial"/>
              <a:buNone/>
              <a:defRPr sz="4800" b="0" i="0" u="none" strike="noStrike" cap="none">
                <a:solidFill>
                  <a:schemeClr val="dk1"/>
                </a:solidFill>
                <a:latin typeface="Calibri"/>
                <a:ea typeface="Calibri"/>
                <a:cs typeface="Calibri"/>
                <a:sym typeface="Calibri"/>
              </a:defRPr>
            </a:lvl5pPr>
            <a:lvl6pPr marL="10972565" marR="0" lvl="5" indent="-12465" algn="l" rtl="0">
              <a:lnSpc>
                <a:spcPct val="90000"/>
              </a:lnSpc>
              <a:spcBef>
                <a:spcPts val="2400"/>
              </a:spcBef>
              <a:buClr>
                <a:schemeClr val="dk1"/>
              </a:buClr>
              <a:buFont typeface="Arial"/>
              <a:buNone/>
              <a:defRPr sz="4800" b="0" i="0" u="none" strike="noStrike" cap="none">
                <a:solidFill>
                  <a:schemeClr val="dk1"/>
                </a:solidFill>
                <a:latin typeface="Calibri"/>
                <a:ea typeface="Calibri"/>
                <a:cs typeface="Calibri"/>
                <a:sym typeface="Calibri"/>
              </a:defRPr>
            </a:lvl6pPr>
            <a:lvl7pPr marL="13167078" marR="0" lvl="6" indent="-9878" algn="l" rtl="0">
              <a:lnSpc>
                <a:spcPct val="90000"/>
              </a:lnSpc>
              <a:spcBef>
                <a:spcPts val="2400"/>
              </a:spcBef>
              <a:buClr>
                <a:schemeClr val="dk1"/>
              </a:buClr>
              <a:buFont typeface="Arial"/>
              <a:buNone/>
              <a:defRPr sz="4800" b="0" i="0" u="none" strike="noStrike" cap="none">
                <a:solidFill>
                  <a:schemeClr val="dk1"/>
                </a:solidFill>
                <a:latin typeface="Calibri"/>
                <a:ea typeface="Calibri"/>
                <a:cs typeface="Calibri"/>
                <a:sym typeface="Calibri"/>
              </a:defRPr>
            </a:lvl7pPr>
            <a:lvl8pPr marL="15361591" marR="0" lvl="7" indent="-7291" algn="l" rtl="0">
              <a:lnSpc>
                <a:spcPct val="90000"/>
              </a:lnSpc>
              <a:spcBef>
                <a:spcPts val="2400"/>
              </a:spcBef>
              <a:buClr>
                <a:schemeClr val="dk1"/>
              </a:buClr>
              <a:buFont typeface="Arial"/>
              <a:buNone/>
              <a:defRPr sz="4800" b="0" i="0" u="none" strike="noStrike" cap="none">
                <a:solidFill>
                  <a:schemeClr val="dk1"/>
                </a:solidFill>
                <a:latin typeface="Calibri"/>
                <a:ea typeface="Calibri"/>
                <a:cs typeface="Calibri"/>
                <a:sym typeface="Calibri"/>
              </a:defRPr>
            </a:lvl8pPr>
            <a:lvl9pPr marL="17556104" marR="0" lvl="8" indent="-4703" algn="l" rtl="0">
              <a:lnSpc>
                <a:spcPct val="90000"/>
              </a:lnSpc>
              <a:spcBef>
                <a:spcPts val="2400"/>
              </a:spcBef>
              <a:buClr>
                <a:schemeClr val="dk1"/>
              </a:buClr>
              <a:buFont typeface="Arial"/>
              <a:buNone/>
              <a:defRPr sz="4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3017519" y="30510487"/>
            <a:ext cx="9875520" cy="1752600"/>
          </a:xfrm>
          <a:prstGeom prst="rect">
            <a:avLst/>
          </a:prstGeom>
          <a:noFill/>
          <a:ln>
            <a:noFill/>
          </a:ln>
        </p:spPr>
        <p:txBody>
          <a:bodyPr lIns="91425" tIns="91425" rIns="91425" bIns="91425" anchor="ctr" anchorCtr="0"/>
          <a:lstStyle>
            <a:lvl1pPr marL="0" marR="0" lvl="0" indent="0" algn="l" rtl="0">
              <a:spcBef>
                <a:spcPts val="0"/>
              </a:spcBef>
              <a:buNone/>
              <a:defRPr sz="5760">
                <a:solidFill>
                  <a:srgbClr val="888888"/>
                </a:solidFill>
                <a:latin typeface="Calibri"/>
                <a:ea typeface="Calibri"/>
                <a:cs typeface="Calibri"/>
                <a:sym typeface="Calibri"/>
              </a:defRPr>
            </a:lvl1pPr>
            <a:lvl2pPr marL="1843063" marR="0" lvl="1" indent="-1563" algn="l" rtl="0">
              <a:spcBef>
                <a:spcPts val="0"/>
              </a:spcBef>
              <a:buNone/>
              <a:defRPr sz="7258" b="0" i="0" u="none" strike="noStrike" cap="none">
                <a:solidFill>
                  <a:schemeClr val="dk1"/>
                </a:solidFill>
                <a:latin typeface="Calibri"/>
                <a:ea typeface="Calibri"/>
                <a:cs typeface="Calibri"/>
                <a:sym typeface="Calibri"/>
              </a:defRPr>
            </a:lvl2pPr>
            <a:lvl3pPr marL="3686130" marR="0" lvl="2" indent="-3130" algn="l" rtl="0">
              <a:spcBef>
                <a:spcPts val="0"/>
              </a:spcBef>
              <a:buNone/>
              <a:defRPr sz="7258" b="0" i="0" u="none" strike="noStrike" cap="none">
                <a:solidFill>
                  <a:schemeClr val="dk1"/>
                </a:solidFill>
                <a:latin typeface="Calibri"/>
                <a:ea typeface="Calibri"/>
                <a:cs typeface="Calibri"/>
                <a:sym typeface="Calibri"/>
              </a:defRPr>
            </a:lvl3pPr>
            <a:lvl4pPr marL="5529194" marR="0" lvl="3" indent="-4693" algn="l" rtl="0">
              <a:spcBef>
                <a:spcPts val="0"/>
              </a:spcBef>
              <a:buNone/>
              <a:defRPr sz="7258" b="0" i="0" u="none" strike="noStrike" cap="none">
                <a:solidFill>
                  <a:schemeClr val="dk1"/>
                </a:solidFill>
                <a:latin typeface="Calibri"/>
                <a:ea typeface="Calibri"/>
                <a:cs typeface="Calibri"/>
                <a:sym typeface="Calibri"/>
              </a:defRPr>
            </a:lvl4pPr>
            <a:lvl5pPr marL="7372258" marR="0" lvl="4" indent="-6257" algn="l" rtl="0">
              <a:spcBef>
                <a:spcPts val="0"/>
              </a:spcBef>
              <a:buNone/>
              <a:defRPr sz="7258" b="0" i="0" u="none" strike="noStrike" cap="none">
                <a:solidFill>
                  <a:schemeClr val="dk1"/>
                </a:solidFill>
                <a:latin typeface="Calibri"/>
                <a:ea typeface="Calibri"/>
                <a:cs typeface="Calibri"/>
                <a:sym typeface="Calibri"/>
              </a:defRPr>
            </a:lvl5pPr>
            <a:lvl6pPr marL="9215321" marR="0" lvl="5" indent="-7821" algn="l" rtl="0">
              <a:spcBef>
                <a:spcPts val="0"/>
              </a:spcBef>
              <a:buNone/>
              <a:defRPr sz="725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725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725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14538959" y="30510487"/>
            <a:ext cx="14813279" cy="1752600"/>
          </a:xfrm>
          <a:prstGeom prst="rect">
            <a:avLst/>
          </a:prstGeom>
          <a:noFill/>
          <a:ln>
            <a:noFill/>
          </a:ln>
        </p:spPr>
        <p:txBody>
          <a:bodyPr lIns="91425" tIns="91425" rIns="91425" bIns="91425" anchor="ctr" anchorCtr="0"/>
          <a:lstStyle>
            <a:lvl1pPr marL="0" marR="0" lvl="0" indent="0" algn="ctr" rtl="0">
              <a:spcBef>
                <a:spcPts val="0"/>
              </a:spcBef>
              <a:buNone/>
              <a:defRPr sz="5760">
                <a:solidFill>
                  <a:srgbClr val="888888"/>
                </a:solidFill>
                <a:latin typeface="Calibri"/>
                <a:ea typeface="Calibri"/>
                <a:cs typeface="Calibri"/>
                <a:sym typeface="Calibri"/>
              </a:defRPr>
            </a:lvl1pPr>
            <a:lvl2pPr marL="1843063" marR="0" lvl="1" indent="-1563" algn="l" rtl="0">
              <a:spcBef>
                <a:spcPts val="0"/>
              </a:spcBef>
              <a:buNone/>
              <a:defRPr sz="7258" b="0" i="0" u="none" strike="noStrike" cap="none">
                <a:solidFill>
                  <a:schemeClr val="dk1"/>
                </a:solidFill>
                <a:latin typeface="Calibri"/>
                <a:ea typeface="Calibri"/>
                <a:cs typeface="Calibri"/>
                <a:sym typeface="Calibri"/>
              </a:defRPr>
            </a:lvl2pPr>
            <a:lvl3pPr marL="3686130" marR="0" lvl="2" indent="-3130" algn="l" rtl="0">
              <a:spcBef>
                <a:spcPts val="0"/>
              </a:spcBef>
              <a:buNone/>
              <a:defRPr sz="7258" b="0" i="0" u="none" strike="noStrike" cap="none">
                <a:solidFill>
                  <a:schemeClr val="dk1"/>
                </a:solidFill>
                <a:latin typeface="Calibri"/>
                <a:ea typeface="Calibri"/>
                <a:cs typeface="Calibri"/>
                <a:sym typeface="Calibri"/>
              </a:defRPr>
            </a:lvl3pPr>
            <a:lvl4pPr marL="5529194" marR="0" lvl="3" indent="-4693" algn="l" rtl="0">
              <a:spcBef>
                <a:spcPts val="0"/>
              </a:spcBef>
              <a:buNone/>
              <a:defRPr sz="7258" b="0" i="0" u="none" strike="noStrike" cap="none">
                <a:solidFill>
                  <a:schemeClr val="dk1"/>
                </a:solidFill>
                <a:latin typeface="Calibri"/>
                <a:ea typeface="Calibri"/>
                <a:cs typeface="Calibri"/>
                <a:sym typeface="Calibri"/>
              </a:defRPr>
            </a:lvl4pPr>
            <a:lvl5pPr marL="7372258" marR="0" lvl="4" indent="-6257" algn="l" rtl="0">
              <a:spcBef>
                <a:spcPts val="0"/>
              </a:spcBef>
              <a:buNone/>
              <a:defRPr sz="7258" b="0" i="0" u="none" strike="noStrike" cap="none">
                <a:solidFill>
                  <a:schemeClr val="dk1"/>
                </a:solidFill>
                <a:latin typeface="Calibri"/>
                <a:ea typeface="Calibri"/>
                <a:cs typeface="Calibri"/>
                <a:sym typeface="Calibri"/>
              </a:defRPr>
            </a:lvl5pPr>
            <a:lvl6pPr marL="9215321" marR="0" lvl="5" indent="-7821" algn="l" rtl="0">
              <a:spcBef>
                <a:spcPts val="0"/>
              </a:spcBef>
              <a:buNone/>
              <a:defRPr sz="725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725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725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30998159" y="30510487"/>
            <a:ext cx="9875520" cy="17526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5760">
                <a:solidFill>
                  <a:srgbClr val="888888"/>
                </a:solidFill>
                <a:latin typeface="Calibri"/>
                <a:ea typeface="Calibri"/>
                <a:cs typeface="Calibri"/>
                <a:sym typeface="Calibri"/>
              </a:rPr>
              <a:t>‹#›</a:t>
            </a:fld>
            <a:endParaRPr lang="en-US" sz="576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017519" y="1752607"/>
            <a:ext cx="37856160" cy="6362701"/>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2112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3017519" y="8763000"/>
            <a:ext cx="37856160" cy="20886421"/>
          </a:xfrm>
          <a:prstGeom prst="rect">
            <a:avLst/>
          </a:prstGeom>
          <a:noFill/>
          <a:ln>
            <a:noFill/>
          </a:ln>
        </p:spPr>
        <p:txBody>
          <a:bodyPr lIns="91425" tIns="91425" rIns="91425" bIns="91425" anchor="t" anchorCtr="0"/>
          <a:lstStyle>
            <a:lvl1pPr marL="1097257" marR="0" lvl="0" indent="-243880" algn="l" rtl="0">
              <a:lnSpc>
                <a:spcPct val="90000"/>
              </a:lnSpc>
              <a:spcBef>
                <a:spcPts val="4800"/>
              </a:spcBef>
              <a:buClr>
                <a:schemeClr val="dk1"/>
              </a:buClr>
              <a:buSzPct val="100291"/>
              <a:buFont typeface="Arial"/>
              <a:buChar char="•"/>
              <a:defRPr sz="13439" b="0" i="0" u="none" strike="noStrike" cap="none">
                <a:solidFill>
                  <a:schemeClr val="dk1"/>
                </a:solidFill>
                <a:latin typeface="Calibri"/>
                <a:ea typeface="Calibri"/>
                <a:cs typeface="Calibri"/>
                <a:sym typeface="Calibri"/>
              </a:defRPr>
            </a:lvl1pPr>
            <a:lvl2pPr marL="3291770" marR="0" lvl="1" indent="-375913" algn="l" rtl="0">
              <a:lnSpc>
                <a:spcPct val="90000"/>
              </a:lnSpc>
              <a:spcBef>
                <a:spcPts val="2400"/>
              </a:spcBef>
              <a:buClr>
                <a:schemeClr val="dk1"/>
              </a:buClr>
              <a:buSzPct val="100165"/>
              <a:buFont typeface="Arial"/>
              <a:buChar char="•"/>
              <a:defRPr sz="11519" b="0" i="0" u="none" strike="noStrike" cap="none">
                <a:solidFill>
                  <a:schemeClr val="dk1"/>
                </a:solidFill>
                <a:latin typeface="Calibri"/>
                <a:ea typeface="Calibri"/>
                <a:cs typeface="Calibri"/>
                <a:sym typeface="Calibri"/>
              </a:defRPr>
            </a:lvl2pPr>
            <a:lvl3pPr marL="5486283" marR="0" lvl="2" indent="-495182" algn="l" rtl="0">
              <a:lnSpc>
                <a:spcPct val="90000"/>
              </a:lnSpc>
              <a:spcBef>
                <a:spcPts val="240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0794" marR="0" lvl="3" indent="-553554"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5308" marR="0" lvl="4" indent="-550967"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69821" marR="0" lvl="5" indent="-561080"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4334" marR="0" lvl="6" indent="-558494"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58848" marR="0" lvl="7" indent="-555908"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3360" marR="0" lvl="8" indent="-553321" algn="l" rtl="0">
              <a:lnSpc>
                <a:spcPct val="90000"/>
              </a:lnSpc>
              <a:spcBef>
                <a:spcPts val="2400"/>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3017519" y="30510487"/>
            <a:ext cx="9875520" cy="1752600"/>
          </a:xfrm>
          <a:prstGeom prst="rect">
            <a:avLst/>
          </a:prstGeom>
          <a:noFill/>
          <a:ln>
            <a:noFill/>
          </a:ln>
        </p:spPr>
        <p:txBody>
          <a:bodyPr lIns="91425" tIns="91425" rIns="91425" bIns="91425" anchor="ctr" anchorCtr="0"/>
          <a:lstStyle>
            <a:lvl1pPr marL="0" marR="0" lvl="0" indent="0" algn="l" rtl="0">
              <a:spcBef>
                <a:spcPts val="0"/>
              </a:spcBef>
              <a:buNone/>
              <a:defRPr sz="5760" b="0" i="0" u="none" strike="noStrike" cap="none">
                <a:solidFill>
                  <a:srgbClr val="888888"/>
                </a:solidFill>
                <a:latin typeface="Calibri"/>
                <a:ea typeface="Calibri"/>
                <a:cs typeface="Calibri"/>
                <a:sym typeface="Calibri"/>
              </a:defRPr>
            </a:lvl1pPr>
            <a:lvl2pPr marL="1843063" marR="0" lvl="1" indent="-1563" algn="l" rtl="0">
              <a:spcBef>
                <a:spcPts val="0"/>
              </a:spcBef>
              <a:buNone/>
              <a:defRPr sz="7258" b="0" i="0" u="none" strike="noStrike" cap="none">
                <a:solidFill>
                  <a:schemeClr val="dk1"/>
                </a:solidFill>
                <a:latin typeface="Calibri"/>
                <a:ea typeface="Calibri"/>
                <a:cs typeface="Calibri"/>
                <a:sym typeface="Calibri"/>
              </a:defRPr>
            </a:lvl2pPr>
            <a:lvl3pPr marL="3686130" marR="0" lvl="2" indent="-3130" algn="l" rtl="0">
              <a:spcBef>
                <a:spcPts val="0"/>
              </a:spcBef>
              <a:buNone/>
              <a:defRPr sz="7258" b="0" i="0" u="none" strike="noStrike" cap="none">
                <a:solidFill>
                  <a:schemeClr val="dk1"/>
                </a:solidFill>
                <a:latin typeface="Calibri"/>
                <a:ea typeface="Calibri"/>
                <a:cs typeface="Calibri"/>
                <a:sym typeface="Calibri"/>
              </a:defRPr>
            </a:lvl3pPr>
            <a:lvl4pPr marL="5529194" marR="0" lvl="3" indent="-4693" algn="l" rtl="0">
              <a:spcBef>
                <a:spcPts val="0"/>
              </a:spcBef>
              <a:buNone/>
              <a:defRPr sz="7258" b="0" i="0" u="none" strike="noStrike" cap="none">
                <a:solidFill>
                  <a:schemeClr val="dk1"/>
                </a:solidFill>
                <a:latin typeface="Calibri"/>
                <a:ea typeface="Calibri"/>
                <a:cs typeface="Calibri"/>
                <a:sym typeface="Calibri"/>
              </a:defRPr>
            </a:lvl4pPr>
            <a:lvl5pPr marL="7372258" marR="0" lvl="4" indent="-6257" algn="l" rtl="0">
              <a:spcBef>
                <a:spcPts val="0"/>
              </a:spcBef>
              <a:buNone/>
              <a:defRPr sz="7258" b="0" i="0" u="none" strike="noStrike" cap="none">
                <a:solidFill>
                  <a:schemeClr val="dk1"/>
                </a:solidFill>
                <a:latin typeface="Calibri"/>
                <a:ea typeface="Calibri"/>
                <a:cs typeface="Calibri"/>
                <a:sym typeface="Calibri"/>
              </a:defRPr>
            </a:lvl5pPr>
            <a:lvl6pPr marL="9215321" marR="0" lvl="5" indent="-7821" algn="l" rtl="0">
              <a:spcBef>
                <a:spcPts val="0"/>
              </a:spcBef>
              <a:buNone/>
              <a:defRPr sz="725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725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725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14538959" y="30510487"/>
            <a:ext cx="14813279" cy="1752600"/>
          </a:xfrm>
          <a:prstGeom prst="rect">
            <a:avLst/>
          </a:prstGeom>
          <a:noFill/>
          <a:ln>
            <a:noFill/>
          </a:ln>
        </p:spPr>
        <p:txBody>
          <a:bodyPr lIns="91425" tIns="91425" rIns="91425" bIns="91425" anchor="ctr" anchorCtr="0"/>
          <a:lstStyle>
            <a:lvl1pPr marL="0" marR="0" lvl="0" indent="0" algn="ctr" rtl="0">
              <a:spcBef>
                <a:spcPts val="0"/>
              </a:spcBef>
              <a:buNone/>
              <a:defRPr sz="5760" b="0" i="0" u="none" strike="noStrike" cap="none">
                <a:solidFill>
                  <a:srgbClr val="888888"/>
                </a:solidFill>
                <a:latin typeface="Calibri"/>
                <a:ea typeface="Calibri"/>
                <a:cs typeface="Calibri"/>
                <a:sym typeface="Calibri"/>
              </a:defRPr>
            </a:lvl1pPr>
            <a:lvl2pPr marL="1843063" marR="0" lvl="1" indent="-1563" algn="l" rtl="0">
              <a:spcBef>
                <a:spcPts val="0"/>
              </a:spcBef>
              <a:buNone/>
              <a:defRPr sz="7258" b="0" i="0" u="none" strike="noStrike" cap="none">
                <a:solidFill>
                  <a:schemeClr val="dk1"/>
                </a:solidFill>
                <a:latin typeface="Calibri"/>
                <a:ea typeface="Calibri"/>
                <a:cs typeface="Calibri"/>
                <a:sym typeface="Calibri"/>
              </a:defRPr>
            </a:lvl2pPr>
            <a:lvl3pPr marL="3686130" marR="0" lvl="2" indent="-3130" algn="l" rtl="0">
              <a:spcBef>
                <a:spcPts val="0"/>
              </a:spcBef>
              <a:buNone/>
              <a:defRPr sz="7258" b="0" i="0" u="none" strike="noStrike" cap="none">
                <a:solidFill>
                  <a:schemeClr val="dk1"/>
                </a:solidFill>
                <a:latin typeface="Calibri"/>
                <a:ea typeface="Calibri"/>
                <a:cs typeface="Calibri"/>
                <a:sym typeface="Calibri"/>
              </a:defRPr>
            </a:lvl3pPr>
            <a:lvl4pPr marL="5529194" marR="0" lvl="3" indent="-4693" algn="l" rtl="0">
              <a:spcBef>
                <a:spcPts val="0"/>
              </a:spcBef>
              <a:buNone/>
              <a:defRPr sz="7258" b="0" i="0" u="none" strike="noStrike" cap="none">
                <a:solidFill>
                  <a:schemeClr val="dk1"/>
                </a:solidFill>
                <a:latin typeface="Calibri"/>
                <a:ea typeface="Calibri"/>
                <a:cs typeface="Calibri"/>
                <a:sym typeface="Calibri"/>
              </a:defRPr>
            </a:lvl4pPr>
            <a:lvl5pPr marL="7372258" marR="0" lvl="4" indent="-6257" algn="l" rtl="0">
              <a:spcBef>
                <a:spcPts val="0"/>
              </a:spcBef>
              <a:buNone/>
              <a:defRPr sz="7258" b="0" i="0" u="none" strike="noStrike" cap="none">
                <a:solidFill>
                  <a:schemeClr val="dk1"/>
                </a:solidFill>
                <a:latin typeface="Calibri"/>
                <a:ea typeface="Calibri"/>
                <a:cs typeface="Calibri"/>
                <a:sym typeface="Calibri"/>
              </a:defRPr>
            </a:lvl5pPr>
            <a:lvl6pPr marL="9215321" marR="0" lvl="5" indent="-7821" algn="l" rtl="0">
              <a:spcBef>
                <a:spcPts val="0"/>
              </a:spcBef>
              <a:buNone/>
              <a:defRPr sz="7258" b="0" i="0" u="none" strike="noStrike" cap="none">
                <a:solidFill>
                  <a:schemeClr val="dk1"/>
                </a:solidFill>
                <a:latin typeface="Calibri"/>
                <a:ea typeface="Calibri"/>
                <a:cs typeface="Calibri"/>
                <a:sym typeface="Calibri"/>
              </a:defRPr>
            </a:lvl6pPr>
            <a:lvl7pPr marL="11058389" marR="0" lvl="6" indent="-9389" algn="l" rtl="0">
              <a:spcBef>
                <a:spcPts val="0"/>
              </a:spcBef>
              <a:buNone/>
              <a:defRPr sz="7258" b="0" i="0" u="none" strike="noStrike" cap="none">
                <a:solidFill>
                  <a:schemeClr val="dk1"/>
                </a:solidFill>
                <a:latin typeface="Calibri"/>
                <a:ea typeface="Calibri"/>
                <a:cs typeface="Calibri"/>
                <a:sym typeface="Calibri"/>
              </a:defRPr>
            </a:lvl7pPr>
            <a:lvl8pPr marL="12901452" marR="0" lvl="7" indent="-10952" algn="l" rtl="0">
              <a:spcBef>
                <a:spcPts val="0"/>
              </a:spcBef>
              <a:buNone/>
              <a:defRPr sz="7258" b="0" i="0" u="none" strike="noStrike" cap="none">
                <a:solidFill>
                  <a:schemeClr val="dk1"/>
                </a:solidFill>
                <a:latin typeface="Calibri"/>
                <a:ea typeface="Calibri"/>
                <a:cs typeface="Calibri"/>
                <a:sym typeface="Calibri"/>
              </a:defRPr>
            </a:lvl8pPr>
            <a:lvl9pPr marL="14744516" marR="0" lvl="8" indent="-12515" algn="l" rtl="0">
              <a:spcBef>
                <a:spcPts val="0"/>
              </a:spcBef>
              <a:buNone/>
              <a:defRPr sz="7258"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30998159" y="30510487"/>
            <a:ext cx="9875520" cy="17526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5760" b="0" i="0" u="none" strike="noStrike" cap="none">
                <a:solidFill>
                  <a:srgbClr val="888888"/>
                </a:solidFill>
                <a:latin typeface="Calibri"/>
                <a:ea typeface="Calibri"/>
                <a:cs typeface="Calibri"/>
                <a:sym typeface="Calibri"/>
              </a:rPr>
              <a:t>‹#›</a:t>
            </a:fld>
            <a:endParaRPr lang="en-US" sz="576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88"/>
        <p:cNvGrpSpPr/>
        <p:nvPr/>
      </p:nvGrpSpPr>
      <p:grpSpPr>
        <a:xfrm>
          <a:off x="0" y="0"/>
          <a:ext cx="0" cy="0"/>
          <a:chOff x="0" y="0"/>
          <a:chExt cx="0" cy="0"/>
        </a:xfrm>
      </p:grpSpPr>
      <p:sp>
        <p:nvSpPr>
          <p:cNvPr id="89" name="Shape 89"/>
          <p:cNvSpPr txBox="1"/>
          <p:nvPr/>
        </p:nvSpPr>
        <p:spPr>
          <a:xfrm>
            <a:off x="0" y="-551822"/>
            <a:ext cx="43891199" cy="5478422"/>
          </a:xfrm>
          <a:prstGeom prst="rect">
            <a:avLst/>
          </a:prstGeom>
          <a:solidFill>
            <a:schemeClr val="accent1"/>
          </a:solidFill>
          <a:ln>
            <a:solidFill>
              <a:schemeClr val="bg1"/>
            </a:solidFill>
          </a:ln>
        </p:spPr>
        <p:txBody>
          <a:bodyPr lIns="91425" tIns="45700" rIns="91425" bIns="45700" anchor="ctr" anchorCtr="0">
            <a:noAutofit/>
          </a:bodyPr>
          <a:lstStyle/>
          <a:p>
            <a:pPr marL="0" marR="0" lvl="0" indent="0" algn="ctr" rtl="0">
              <a:spcBef>
                <a:spcPts val="0"/>
              </a:spcBef>
              <a:buSzPct val="25000"/>
              <a:buNone/>
            </a:pPr>
            <a:r>
              <a:rPr lang="en-US" sz="17000" b="1" i="0" u="none" strike="noStrike" cap="none" dirty="0">
                <a:solidFill>
                  <a:srgbClr val="C00000"/>
                </a:solidFill>
                <a:latin typeface="Federo"/>
                <a:ea typeface="Federo"/>
                <a:cs typeface="Federo"/>
                <a:sym typeface="Federo"/>
              </a:rPr>
              <a:t>Self-Activating Fall Alert</a:t>
            </a:r>
          </a:p>
          <a:p>
            <a:pPr marL="0" marR="0" lvl="0" indent="0" algn="ctr" rtl="0">
              <a:spcBef>
                <a:spcPts val="0"/>
              </a:spcBef>
              <a:buSzPct val="25000"/>
              <a:buNone/>
            </a:pPr>
            <a:r>
              <a:rPr lang="en-US" sz="6000" b="0" i="0" u="none" strike="noStrike" cap="none" dirty="0" err="1">
                <a:solidFill>
                  <a:schemeClr val="bg1"/>
                </a:solidFill>
                <a:latin typeface="Arial"/>
                <a:ea typeface="Arial"/>
                <a:cs typeface="Arial"/>
                <a:sym typeface="Arial"/>
              </a:rPr>
              <a:t>Maisha</a:t>
            </a:r>
            <a:r>
              <a:rPr lang="en-US" sz="6000" b="0" i="0" u="none" strike="noStrike" cap="none" dirty="0">
                <a:solidFill>
                  <a:schemeClr val="bg1"/>
                </a:solidFill>
                <a:latin typeface="Arial"/>
                <a:ea typeface="Arial"/>
                <a:cs typeface="Arial"/>
                <a:sym typeface="Arial"/>
              </a:rPr>
              <a:t> </a:t>
            </a:r>
            <a:r>
              <a:rPr lang="en-US" sz="6000" b="0" i="0" u="none" strike="noStrike" cap="none" dirty="0" err="1">
                <a:solidFill>
                  <a:schemeClr val="bg1"/>
                </a:solidFill>
                <a:latin typeface="Arial"/>
                <a:ea typeface="Arial"/>
                <a:cs typeface="Arial"/>
                <a:sym typeface="Arial"/>
              </a:rPr>
              <a:t>Talukder</a:t>
            </a:r>
            <a:r>
              <a:rPr lang="en-US" sz="6000" b="0" i="0" u="none" strike="noStrike" cap="none" dirty="0">
                <a:solidFill>
                  <a:schemeClr val="bg1"/>
                </a:solidFill>
                <a:latin typeface="Arial"/>
                <a:ea typeface="Arial"/>
                <a:cs typeface="Arial"/>
                <a:sym typeface="Arial"/>
              </a:rPr>
              <a:t>, Michael McGrath, William Kelly</a:t>
            </a:r>
          </a:p>
          <a:p>
            <a:pPr marL="0" marR="0" lvl="0" indent="0" algn="ctr" rtl="0">
              <a:spcBef>
                <a:spcPts val="0"/>
              </a:spcBef>
              <a:buSzPct val="25000"/>
              <a:buNone/>
            </a:pPr>
            <a:r>
              <a:rPr lang="en-US" sz="6000" b="0" i="0" u="none" strike="noStrike" cap="none" dirty="0">
                <a:solidFill>
                  <a:schemeClr val="bg1"/>
                </a:solidFill>
                <a:latin typeface="Arial"/>
                <a:ea typeface="Arial"/>
                <a:cs typeface="Arial"/>
                <a:sym typeface="Arial"/>
              </a:rPr>
              <a:t>Advisors: Dr. Mohammad </a:t>
            </a:r>
            <a:r>
              <a:rPr lang="en-US" sz="6000" b="0" i="0" u="none" strike="noStrike" cap="none" dirty="0" err="1">
                <a:solidFill>
                  <a:schemeClr val="bg1"/>
                </a:solidFill>
                <a:latin typeface="Arial"/>
                <a:ea typeface="Arial"/>
                <a:cs typeface="Arial"/>
                <a:sym typeface="Arial"/>
              </a:rPr>
              <a:t>Imitiaz</a:t>
            </a:r>
            <a:r>
              <a:rPr lang="en-US" sz="6000" b="0" i="0" u="none" strike="noStrike" cap="none" dirty="0">
                <a:solidFill>
                  <a:schemeClr val="bg1"/>
                </a:solidFill>
                <a:latin typeface="Arial"/>
                <a:ea typeface="Arial"/>
                <a:cs typeface="Arial"/>
                <a:sym typeface="Arial"/>
              </a:rPr>
              <a:t>, Dr. Jing Wang, Dr. In Soo </a:t>
            </a:r>
            <a:r>
              <a:rPr lang="en-US" sz="6000" b="0" i="0" u="none" strike="noStrike" cap="none" dirty="0" err="1">
                <a:solidFill>
                  <a:schemeClr val="bg1"/>
                </a:solidFill>
                <a:latin typeface="Arial"/>
                <a:ea typeface="Arial"/>
                <a:cs typeface="Arial"/>
                <a:sym typeface="Arial"/>
              </a:rPr>
              <a:t>Ahn</a:t>
            </a:r>
            <a:endParaRPr lang="en-US" sz="6000" b="0" i="0" u="none" strike="noStrike" cap="none" dirty="0">
              <a:solidFill>
                <a:schemeClr val="bg1"/>
              </a:solidFill>
              <a:latin typeface="Arial"/>
              <a:ea typeface="Arial"/>
              <a:cs typeface="Arial"/>
              <a:sym typeface="Arial"/>
            </a:endParaRPr>
          </a:p>
          <a:p>
            <a:pPr marL="0" marR="0" lvl="0" indent="0" algn="ctr" rtl="0">
              <a:spcBef>
                <a:spcPts val="0"/>
              </a:spcBef>
              <a:buSzPct val="25000"/>
              <a:buNone/>
            </a:pPr>
            <a:r>
              <a:rPr lang="en-US" sz="6000" b="0" i="1" u="none" strike="noStrike" cap="none" dirty="0">
                <a:solidFill>
                  <a:schemeClr val="bg1"/>
                </a:solidFill>
                <a:latin typeface="Arial"/>
                <a:ea typeface="Arial"/>
                <a:cs typeface="Arial"/>
                <a:sym typeface="Arial"/>
              </a:rPr>
              <a:t>Department of Electrical and Computer Engineering</a:t>
            </a:r>
          </a:p>
        </p:txBody>
      </p:sp>
      <p:sp>
        <p:nvSpPr>
          <p:cNvPr id="91" name="Shape 91"/>
          <p:cNvSpPr txBox="1"/>
          <p:nvPr/>
        </p:nvSpPr>
        <p:spPr>
          <a:xfrm>
            <a:off x="11554885" y="6615097"/>
            <a:ext cx="9405256" cy="19679104"/>
          </a:xfrm>
          <a:prstGeom prst="rect">
            <a:avLst/>
          </a:prstGeom>
          <a:noFill/>
          <a:ln>
            <a:noFill/>
          </a:ln>
        </p:spPr>
        <p:txBody>
          <a:bodyPr lIns="91425" tIns="45700" rIns="91425" bIns="45700" anchor="t" anchorCtr="0">
            <a:noAutofit/>
          </a:bodyPr>
          <a:lstStyle/>
          <a:p>
            <a:pPr marL="857232" marR="0" lvl="0" indent="-857232" algn="l" rtl="0">
              <a:spcBef>
                <a:spcPts val="0"/>
              </a:spcBef>
              <a:buClr>
                <a:schemeClr val="dk1"/>
              </a:buClr>
              <a:buSzPct val="100000"/>
              <a:buFont typeface="Wingdings" charset="2"/>
              <a:buChar char="q"/>
            </a:pPr>
            <a:r>
              <a:rPr lang="en-US" sz="3600" b="0" i="0" u="none" strike="noStrike" cap="none" dirty="0">
                <a:solidFill>
                  <a:schemeClr val="dk1"/>
                </a:solidFill>
                <a:latin typeface="Arial"/>
                <a:ea typeface="Arial"/>
                <a:cs typeface="Arial"/>
                <a:sym typeface="Arial"/>
              </a:rPr>
              <a:t>9 degrees of freedom- Razor Inertial  Measurement Unit (IMU)</a:t>
            </a:r>
          </a:p>
          <a:p>
            <a:pPr marL="2528808" marR="0" lvl="1" indent="-687308" algn="l" rtl="0">
              <a:spcBef>
                <a:spcPts val="0"/>
              </a:spcBef>
              <a:buClr>
                <a:schemeClr val="dk1"/>
              </a:buClr>
              <a:buSzPct val="100000"/>
              <a:buFont typeface="Wingdings" charset="2"/>
              <a:buChar char="§"/>
            </a:pPr>
            <a:r>
              <a:rPr lang="en-US" sz="3600" b="0" i="0" u="none" strike="noStrike" cap="none" dirty="0">
                <a:solidFill>
                  <a:schemeClr val="dk1"/>
                </a:solidFill>
                <a:latin typeface="Arial"/>
                <a:ea typeface="Arial"/>
                <a:cs typeface="Arial"/>
                <a:sym typeface="Arial"/>
              </a:rPr>
              <a:t>Three axis-accelerometer, -magnetometer, and –gyroscope</a:t>
            </a:r>
          </a:p>
          <a:p>
            <a:pPr marL="2528808" marR="0" lvl="1" indent="-687308" algn="l" rtl="0">
              <a:spcBef>
                <a:spcPts val="0"/>
              </a:spcBef>
              <a:buClr>
                <a:schemeClr val="dk1"/>
              </a:buClr>
              <a:buSzPct val="100000"/>
              <a:buFont typeface="Wingdings" charset="2"/>
              <a:buChar char="§"/>
            </a:pPr>
            <a:r>
              <a:rPr lang="en-US" sz="3600" b="0" i="0" u="none" strike="noStrike" cap="none" dirty="0">
                <a:solidFill>
                  <a:schemeClr val="dk1"/>
                </a:solidFill>
                <a:latin typeface="Arial"/>
                <a:ea typeface="Arial"/>
                <a:cs typeface="Arial"/>
                <a:sym typeface="Arial"/>
              </a:rPr>
              <a:t>On-board Atmega328 microcontroller</a:t>
            </a:r>
          </a:p>
          <a:p>
            <a:pPr marL="685785" marR="0" lvl="0" indent="-685785" algn="l" rtl="0">
              <a:lnSpc>
                <a:spcPct val="150000"/>
              </a:lnSpc>
              <a:spcBef>
                <a:spcPts val="0"/>
              </a:spcBef>
              <a:buClr>
                <a:schemeClr val="dk1"/>
              </a:buClr>
              <a:buSzPct val="100000"/>
              <a:buFont typeface="Wingdings" charset="2"/>
              <a:buChar char="q"/>
            </a:pPr>
            <a:r>
              <a:rPr lang="en-US" sz="3600" b="0" i="0" u="none" strike="noStrike" cap="none" dirty="0" err="1">
                <a:solidFill>
                  <a:schemeClr val="dk1"/>
                </a:solidFill>
                <a:latin typeface="Arial"/>
                <a:ea typeface="Arial"/>
                <a:cs typeface="Arial"/>
                <a:sym typeface="Arial"/>
              </a:rPr>
              <a:t>Sparkfun</a:t>
            </a:r>
            <a:r>
              <a:rPr lang="en-US" sz="3600" b="0" i="0" u="none" strike="noStrike" cap="none" dirty="0">
                <a:solidFill>
                  <a:schemeClr val="dk1"/>
                </a:solidFill>
                <a:latin typeface="Arial"/>
                <a:ea typeface="Arial"/>
                <a:cs typeface="Arial"/>
                <a:sym typeface="Arial"/>
              </a:rPr>
              <a:t> </a:t>
            </a:r>
            <a:r>
              <a:rPr lang="en-US" sz="3600" dirty="0">
                <a:solidFill>
                  <a:schemeClr val="dk1"/>
                </a:solidFill>
              </a:rPr>
              <a:t>RN-41 </a:t>
            </a:r>
            <a:r>
              <a:rPr lang="en-US" sz="3600" b="0" i="0" u="none" strike="noStrike" cap="none" dirty="0">
                <a:solidFill>
                  <a:schemeClr val="dk1"/>
                </a:solidFill>
                <a:latin typeface="Arial"/>
                <a:ea typeface="Arial"/>
                <a:cs typeface="Arial"/>
                <a:sym typeface="Arial"/>
              </a:rPr>
              <a:t>Bluetooth</a:t>
            </a:r>
            <a:r>
              <a:rPr lang="en-US" sz="3600" dirty="0">
                <a:solidFill>
                  <a:schemeClr val="dk1"/>
                </a:solidFill>
              </a:rPr>
              <a:t> </a:t>
            </a:r>
            <a:r>
              <a:rPr lang="en-US" sz="3600" b="0" i="0" u="none" strike="noStrike" cap="none" dirty="0">
                <a:solidFill>
                  <a:schemeClr val="dk1"/>
                </a:solidFill>
                <a:latin typeface="Arial"/>
                <a:ea typeface="Arial"/>
                <a:cs typeface="Arial"/>
                <a:sym typeface="Arial"/>
              </a:rPr>
              <a:t>Mate Gold</a:t>
            </a:r>
          </a:p>
          <a:p>
            <a:pPr marL="685785" marR="0" lvl="0" indent="-685785" algn="l" rtl="0">
              <a:lnSpc>
                <a:spcPct val="150000"/>
              </a:lnSpc>
              <a:spcBef>
                <a:spcPts val="0"/>
              </a:spcBef>
              <a:buClr>
                <a:schemeClr val="dk1"/>
              </a:buClr>
              <a:buSzPct val="100000"/>
              <a:buFont typeface="Wingdings" charset="2"/>
              <a:buChar char="q"/>
            </a:pPr>
            <a:r>
              <a:rPr lang="en-US" sz="3600" b="0" i="0" u="none" strike="noStrike" cap="none" dirty="0">
                <a:solidFill>
                  <a:schemeClr val="dk1"/>
                </a:solidFill>
                <a:latin typeface="Arial"/>
                <a:ea typeface="Arial"/>
                <a:cs typeface="Arial"/>
                <a:sym typeface="Arial"/>
              </a:rPr>
              <a:t>JST connector cables</a:t>
            </a:r>
          </a:p>
          <a:p>
            <a:pPr marL="685785" marR="0" lvl="0" indent="-685785" algn="l" rtl="0">
              <a:lnSpc>
                <a:spcPct val="150000"/>
              </a:lnSpc>
              <a:spcBef>
                <a:spcPts val="0"/>
              </a:spcBef>
              <a:buClr>
                <a:schemeClr val="dk1"/>
              </a:buClr>
              <a:buSzPct val="100000"/>
              <a:buFont typeface="Wingdings" charset="2"/>
              <a:buChar char="q"/>
            </a:pPr>
            <a:r>
              <a:rPr lang="en-US" sz="3600" b="0" i="0" u="none" strike="noStrike" cap="none" dirty="0">
                <a:solidFill>
                  <a:schemeClr val="dk1"/>
                </a:solidFill>
                <a:latin typeface="Arial"/>
                <a:ea typeface="Arial"/>
                <a:cs typeface="Arial"/>
                <a:sym typeface="Arial"/>
              </a:rPr>
              <a:t>Lithium Ion Battery - 400 </a:t>
            </a:r>
            <a:r>
              <a:rPr lang="en-US" sz="3600" b="0" i="0" u="none" strike="noStrike" cap="none" dirty="0" err="1">
                <a:solidFill>
                  <a:schemeClr val="dk1"/>
                </a:solidFill>
                <a:latin typeface="Arial"/>
                <a:ea typeface="Arial"/>
                <a:cs typeface="Arial"/>
                <a:sym typeface="Arial"/>
              </a:rPr>
              <a:t>mAh</a:t>
            </a:r>
            <a:endParaRPr lang="en-US" sz="3600" b="0" i="0" u="none" strike="noStrike" cap="none" dirty="0">
              <a:solidFill>
                <a:schemeClr val="dk1"/>
              </a:solidFill>
              <a:latin typeface="Arial"/>
              <a:ea typeface="Arial"/>
              <a:cs typeface="Arial"/>
              <a:sym typeface="Arial"/>
            </a:endParaRPr>
          </a:p>
          <a:p>
            <a:pPr marL="685785" marR="0" lvl="0" indent="-685785" algn="l" rtl="0">
              <a:lnSpc>
                <a:spcPct val="150000"/>
              </a:lnSpc>
              <a:spcBef>
                <a:spcPts val="0"/>
              </a:spcBef>
              <a:buClr>
                <a:schemeClr val="dk1"/>
              </a:buClr>
              <a:buSzPct val="100000"/>
              <a:buFont typeface="Wingdings" charset="2"/>
              <a:buChar char="q"/>
            </a:pPr>
            <a:r>
              <a:rPr lang="en-US" sz="3600" b="0" i="0" u="none" strike="noStrike" cap="none" dirty="0" err="1">
                <a:solidFill>
                  <a:schemeClr val="dk1"/>
                </a:solidFill>
                <a:latin typeface="Arial"/>
                <a:ea typeface="Arial"/>
                <a:cs typeface="Arial"/>
                <a:sym typeface="Arial"/>
              </a:rPr>
              <a:t>LiPo</a:t>
            </a:r>
            <a:r>
              <a:rPr lang="en-US" sz="3600" b="0" i="0" u="none" strike="noStrike" cap="none" dirty="0">
                <a:solidFill>
                  <a:schemeClr val="dk1"/>
                </a:solidFill>
                <a:latin typeface="Arial"/>
                <a:ea typeface="Arial"/>
                <a:cs typeface="Arial"/>
                <a:sym typeface="Arial"/>
              </a:rPr>
              <a:t> Charger – Single Cell 3.7-7V input </a:t>
            </a:r>
          </a:p>
          <a:p>
            <a:pPr marL="685785" marR="0" lvl="0" indent="-685785" algn="l" rtl="0">
              <a:lnSpc>
                <a:spcPct val="150000"/>
              </a:lnSpc>
              <a:spcBef>
                <a:spcPts val="0"/>
              </a:spcBef>
              <a:buClr>
                <a:schemeClr val="dk1"/>
              </a:buClr>
              <a:buFont typeface="Noto Sans Symbols"/>
              <a:buNone/>
            </a:pPr>
            <a:endParaRPr sz="5000" b="0" i="0" u="none" strike="noStrike" cap="none" dirty="0">
              <a:solidFill>
                <a:schemeClr val="dk1"/>
              </a:solidFill>
              <a:latin typeface="Calibri"/>
              <a:ea typeface="Calibri"/>
              <a:cs typeface="Calibri"/>
              <a:sym typeface="Calibri"/>
            </a:endParaRPr>
          </a:p>
          <a:p>
            <a:pPr marL="0" marR="0" lvl="0" indent="0" algn="l" rtl="0">
              <a:spcBef>
                <a:spcPts val="0"/>
              </a:spcBef>
              <a:buNone/>
            </a:pPr>
            <a:endParaRPr sz="7258" dirty="0">
              <a:solidFill>
                <a:schemeClr val="dk1"/>
              </a:solidFill>
              <a:latin typeface="Calibri"/>
              <a:ea typeface="Calibri"/>
              <a:cs typeface="Calibri"/>
              <a:sym typeface="Calibri"/>
            </a:endParaRPr>
          </a:p>
          <a:p>
            <a:pPr marL="0" marR="0" lvl="0" indent="0" algn="l" rtl="0">
              <a:spcBef>
                <a:spcPts val="0"/>
              </a:spcBef>
              <a:buNone/>
            </a:pPr>
            <a:endParaRPr sz="7258" dirty="0">
              <a:solidFill>
                <a:schemeClr val="dk1"/>
              </a:solidFill>
              <a:latin typeface="Calibri"/>
              <a:ea typeface="Calibri"/>
              <a:cs typeface="Calibri"/>
              <a:sym typeface="Calibri"/>
            </a:endParaRPr>
          </a:p>
          <a:p>
            <a:pPr marL="0" marR="0" lvl="0" indent="0" algn="l" rtl="0">
              <a:spcBef>
                <a:spcPts val="0"/>
              </a:spcBef>
              <a:buNone/>
            </a:pPr>
            <a:endParaRPr sz="7258" dirty="0">
              <a:solidFill>
                <a:schemeClr val="dk1"/>
              </a:solidFill>
              <a:latin typeface="Calibri"/>
              <a:ea typeface="Calibri"/>
              <a:cs typeface="Calibri"/>
              <a:sym typeface="Calibri"/>
            </a:endParaRPr>
          </a:p>
          <a:p>
            <a:pPr marL="0" marR="0" lvl="0" indent="0" algn="l" rtl="0">
              <a:spcBef>
                <a:spcPts val="0"/>
              </a:spcBef>
              <a:buNone/>
            </a:pPr>
            <a:endParaRPr sz="7258" dirty="0">
              <a:solidFill>
                <a:schemeClr val="dk1"/>
              </a:solidFill>
              <a:latin typeface="Calibri"/>
              <a:ea typeface="Calibri"/>
              <a:cs typeface="Calibri"/>
              <a:sym typeface="Calibri"/>
            </a:endParaRPr>
          </a:p>
          <a:p>
            <a:pPr marL="0" marR="0" lvl="0" indent="0" algn="l" rtl="0">
              <a:spcBef>
                <a:spcPts val="0"/>
              </a:spcBef>
              <a:buNone/>
            </a:pPr>
            <a:endParaRPr sz="7258" dirty="0">
              <a:solidFill>
                <a:schemeClr val="dk1"/>
              </a:solidFill>
              <a:latin typeface="Calibri"/>
              <a:ea typeface="Calibri"/>
              <a:cs typeface="Calibri"/>
              <a:sym typeface="Calibri"/>
            </a:endParaRPr>
          </a:p>
          <a:p>
            <a:pPr marL="0" marR="0" lvl="0" indent="0" algn="l" rtl="0">
              <a:spcBef>
                <a:spcPts val="0"/>
              </a:spcBef>
              <a:buNone/>
            </a:pPr>
            <a:endParaRPr sz="7258" dirty="0">
              <a:solidFill>
                <a:schemeClr val="dk1"/>
              </a:solidFill>
              <a:latin typeface="Calibri"/>
              <a:ea typeface="Calibri"/>
              <a:cs typeface="Calibri"/>
              <a:sym typeface="Calibri"/>
            </a:endParaRPr>
          </a:p>
          <a:p>
            <a:pPr marL="0" marR="0" lvl="0" indent="0" algn="l" rtl="0">
              <a:spcBef>
                <a:spcPts val="0"/>
              </a:spcBef>
              <a:buNone/>
            </a:pPr>
            <a:endParaRPr sz="7258" dirty="0">
              <a:solidFill>
                <a:schemeClr val="dk1"/>
              </a:solidFill>
              <a:latin typeface="Calibri"/>
              <a:ea typeface="Calibri"/>
              <a:cs typeface="Calibri"/>
              <a:sym typeface="Calibri"/>
            </a:endParaRPr>
          </a:p>
          <a:p>
            <a:pPr marL="0" marR="0" lvl="0" indent="0" algn="l" rtl="0">
              <a:spcBef>
                <a:spcPts val="0"/>
              </a:spcBef>
              <a:buNone/>
            </a:pPr>
            <a:endParaRPr sz="7258" dirty="0">
              <a:solidFill>
                <a:schemeClr val="dk1"/>
              </a:solidFill>
              <a:latin typeface="Calibri"/>
              <a:ea typeface="Calibri"/>
              <a:cs typeface="Calibri"/>
              <a:sym typeface="Calibri"/>
            </a:endParaRPr>
          </a:p>
          <a:p>
            <a:pPr marL="0" marR="0" lvl="0" indent="0" algn="l" rtl="0">
              <a:spcBef>
                <a:spcPts val="0"/>
              </a:spcBef>
              <a:buNone/>
            </a:pPr>
            <a:endParaRPr sz="7258" dirty="0">
              <a:solidFill>
                <a:schemeClr val="dk1"/>
              </a:solidFill>
              <a:latin typeface="Calibri"/>
              <a:ea typeface="Calibri"/>
              <a:cs typeface="Calibri"/>
              <a:sym typeface="Calibri"/>
            </a:endParaRPr>
          </a:p>
          <a:p>
            <a:pPr marL="0" marR="0" lvl="0" indent="0" algn="l" rtl="0">
              <a:spcBef>
                <a:spcPts val="0"/>
              </a:spcBef>
              <a:buSzPct val="25000"/>
              <a:buNone/>
            </a:pPr>
            <a:r>
              <a:rPr lang="en-US" sz="7258" dirty="0">
                <a:solidFill>
                  <a:schemeClr val="dk1"/>
                </a:solidFill>
                <a:latin typeface="Calibri"/>
                <a:ea typeface="Calibri"/>
                <a:cs typeface="Calibri"/>
                <a:sym typeface="Calibri"/>
              </a:rPr>
              <a:t> </a:t>
            </a:r>
          </a:p>
        </p:txBody>
      </p:sp>
      <p:pic>
        <p:nvPicPr>
          <p:cNvPr id="92" name="Shape 92"/>
          <p:cNvPicPr preferRelativeResize="0"/>
          <p:nvPr/>
        </p:nvPicPr>
        <p:blipFill rotWithShape="1">
          <a:blip r:embed="rId3">
            <a:alphaModFix/>
          </a:blip>
          <a:srcRect/>
          <a:stretch/>
        </p:blipFill>
        <p:spPr>
          <a:xfrm>
            <a:off x="34602056" y="605158"/>
            <a:ext cx="7962409" cy="2758629"/>
          </a:xfrm>
          <a:prstGeom prst="rect">
            <a:avLst/>
          </a:prstGeom>
          <a:noFill/>
          <a:ln>
            <a:noFill/>
          </a:ln>
        </p:spPr>
      </p:pic>
      <p:sp>
        <p:nvSpPr>
          <p:cNvPr id="93" name="Shape 93"/>
          <p:cNvSpPr txBox="1"/>
          <p:nvPr/>
        </p:nvSpPr>
        <p:spPr>
          <a:xfrm>
            <a:off x="312777" y="5413706"/>
            <a:ext cx="9405256" cy="1107995"/>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SzPct val="25000"/>
              <a:buNone/>
            </a:pPr>
            <a:r>
              <a:rPr lang="en-US" sz="6600" dirty="0" smtClean="0">
                <a:solidFill>
                  <a:schemeClr val="lt1"/>
                </a:solidFill>
                <a:latin typeface="Franklin Gothic"/>
                <a:ea typeface="Franklin Gothic"/>
                <a:cs typeface="Franklin Gothic"/>
                <a:sym typeface="Franklin Gothic"/>
              </a:rPr>
              <a:t>Objectives</a:t>
            </a:r>
            <a:endParaRPr lang="en-US" sz="6600" dirty="0">
              <a:solidFill>
                <a:schemeClr val="lt1"/>
              </a:solidFill>
              <a:latin typeface="Franklin Gothic"/>
              <a:ea typeface="Franklin Gothic"/>
              <a:cs typeface="Franklin Gothic"/>
              <a:sym typeface="Franklin Gothic"/>
            </a:endParaRPr>
          </a:p>
        </p:txBody>
      </p:sp>
      <p:pic>
        <p:nvPicPr>
          <p:cNvPr id="96" name="Shape 96"/>
          <p:cNvPicPr preferRelativeResize="0"/>
          <p:nvPr/>
        </p:nvPicPr>
        <p:blipFill rotWithShape="1">
          <a:blip r:embed="rId4">
            <a:alphaModFix/>
          </a:blip>
          <a:srcRect/>
          <a:stretch/>
        </p:blipFill>
        <p:spPr>
          <a:xfrm>
            <a:off x="33107900" y="12536704"/>
            <a:ext cx="9507873" cy="5828042"/>
          </a:xfrm>
          <a:prstGeom prst="rect">
            <a:avLst/>
          </a:prstGeom>
          <a:noFill/>
          <a:ln>
            <a:noFill/>
          </a:ln>
        </p:spPr>
      </p:pic>
      <p:sp>
        <p:nvSpPr>
          <p:cNvPr id="97" name="Shape 97"/>
          <p:cNvSpPr txBox="1"/>
          <p:nvPr/>
        </p:nvSpPr>
        <p:spPr>
          <a:xfrm>
            <a:off x="11389482" y="5461662"/>
            <a:ext cx="9405256" cy="1107995"/>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SzPct val="25000"/>
              <a:buNone/>
            </a:pPr>
            <a:r>
              <a:rPr lang="en-US" sz="6600" dirty="0">
                <a:solidFill>
                  <a:schemeClr val="lt1"/>
                </a:solidFill>
                <a:latin typeface="Franklin Gothic"/>
                <a:ea typeface="Franklin Gothic"/>
                <a:cs typeface="Franklin Gothic"/>
                <a:sym typeface="Franklin Gothic"/>
              </a:rPr>
              <a:t>Parts </a:t>
            </a:r>
            <a:r>
              <a:rPr lang="en-US" sz="6600" dirty="0" smtClean="0">
                <a:solidFill>
                  <a:schemeClr val="lt1"/>
                </a:solidFill>
                <a:latin typeface="Franklin Gothic"/>
                <a:ea typeface="Franklin Gothic"/>
                <a:cs typeface="Franklin Gothic"/>
                <a:sym typeface="Franklin Gothic"/>
              </a:rPr>
              <a:t>List</a:t>
            </a:r>
            <a:endParaRPr lang="en-US" sz="6600" dirty="0">
              <a:solidFill>
                <a:schemeClr val="lt1"/>
              </a:solidFill>
              <a:latin typeface="Franklin Gothic"/>
              <a:ea typeface="Franklin Gothic"/>
              <a:cs typeface="Franklin Gothic"/>
              <a:sym typeface="Franklin Gothic"/>
            </a:endParaRPr>
          </a:p>
        </p:txBody>
      </p:sp>
      <p:sp>
        <p:nvSpPr>
          <p:cNvPr id="98" name="Shape 98"/>
          <p:cNvSpPr/>
          <p:nvPr/>
        </p:nvSpPr>
        <p:spPr>
          <a:xfrm>
            <a:off x="12296725" y="13740775"/>
            <a:ext cx="2767500" cy="2597400"/>
          </a:xfrm>
          <a:prstGeom prst="rect">
            <a:avLst/>
          </a:prstGeom>
          <a:solidFill>
            <a:schemeClr val="accent1"/>
          </a:solidFill>
          <a:ln w="12700" cap="flat" cmpd="sng">
            <a:solidFill>
              <a:srgbClr val="31538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3600" dirty="0">
                <a:solidFill>
                  <a:schemeClr val="lt1"/>
                </a:solidFill>
                <a:latin typeface="Calibri"/>
                <a:ea typeface="Calibri"/>
                <a:cs typeface="Calibri"/>
                <a:sym typeface="Calibri"/>
              </a:rPr>
              <a:t>Bluetooth </a:t>
            </a:r>
          </a:p>
          <a:p>
            <a:pPr marL="0" marR="0" lvl="0" indent="0" algn="ctr" rtl="0">
              <a:spcBef>
                <a:spcPts val="0"/>
              </a:spcBef>
              <a:buSzPct val="25000"/>
              <a:buNone/>
            </a:pPr>
            <a:r>
              <a:rPr lang="en-US" sz="3600" dirty="0">
                <a:solidFill>
                  <a:schemeClr val="lt1"/>
                </a:solidFill>
                <a:latin typeface="Calibri"/>
                <a:ea typeface="Calibri"/>
                <a:cs typeface="Calibri"/>
                <a:sym typeface="Calibri"/>
              </a:rPr>
              <a:t> Mate Gold</a:t>
            </a:r>
          </a:p>
        </p:txBody>
      </p:sp>
      <p:sp>
        <p:nvSpPr>
          <p:cNvPr id="99" name="Shape 99"/>
          <p:cNvSpPr/>
          <p:nvPr/>
        </p:nvSpPr>
        <p:spPr>
          <a:xfrm>
            <a:off x="17425739" y="13740765"/>
            <a:ext cx="2767500" cy="2597400"/>
          </a:xfrm>
          <a:prstGeom prst="rect">
            <a:avLst/>
          </a:prstGeom>
          <a:solidFill>
            <a:schemeClr val="accent1"/>
          </a:solidFill>
          <a:ln w="12700" cap="flat" cmpd="sng">
            <a:solidFill>
              <a:srgbClr val="31538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3600">
                <a:solidFill>
                  <a:schemeClr val="lt1"/>
                </a:solidFill>
                <a:latin typeface="Calibri"/>
                <a:ea typeface="Calibri"/>
                <a:cs typeface="Calibri"/>
                <a:sym typeface="Calibri"/>
              </a:rPr>
              <a:t>9DoF Razor</a:t>
            </a:r>
          </a:p>
          <a:p>
            <a:pPr marL="0" marR="0" lvl="0" indent="0" algn="ctr" rtl="0">
              <a:spcBef>
                <a:spcPts val="0"/>
              </a:spcBef>
              <a:buSzPct val="25000"/>
              <a:buNone/>
            </a:pPr>
            <a:r>
              <a:rPr lang="en-US" sz="3600">
                <a:solidFill>
                  <a:schemeClr val="lt1"/>
                </a:solidFill>
                <a:latin typeface="Calibri"/>
                <a:ea typeface="Calibri"/>
                <a:cs typeface="Calibri"/>
                <a:sym typeface="Calibri"/>
              </a:rPr>
              <a:t>IMU</a:t>
            </a:r>
          </a:p>
        </p:txBody>
      </p:sp>
      <p:sp>
        <p:nvSpPr>
          <p:cNvPr id="100" name="Shape 100"/>
          <p:cNvSpPr txBox="1"/>
          <p:nvPr/>
        </p:nvSpPr>
        <p:spPr>
          <a:xfrm>
            <a:off x="11389482" y="19366443"/>
            <a:ext cx="9405256" cy="1107995"/>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SzPct val="25000"/>
              <a:buNone/>
            </a:pPr>
            <a:r>
              <a:rPr lang="en-US" sz="6600" dirty="0">
                <a:solidFill>
                  <a:schemeClr val="lt1"/>
                </a:solidFill>
                <a:latin typeface="Franklin Gothic"/>
                <a:ea typeface="Franklin Gothic"/>
                <a:cs typeface="Franklin Gothic"/>
                <a:sym typeface="Franklin Gothic"/>
              </a:rPr>
              <a:t>System </a:t>
            </a:r>
            <a:r>
              <a:rPr lang="en-US" sz="6600" dirty="0" smtClean="0">
                <a:solidFill>
                  <a:schemeClr val="lt1"/>
                </a:solidFill>
                <a:latin typeface="Franklin Gothic"/>
                <a:ea typeface="Franklin Gothic"/>
                <a:cs typeface="Franklin Gothic"/>
                <a:sym typeface="Franklin Gothic"/>
              </a:rPr>
              <a:t>Overview</a:t>
            </a:r>
            <a:endParaRPr lang="en-US" sz="6600" dirty="0">
              <a:solidFill>
                <a:schemeClr val="lt1"/>
              </a:solidFill>
              <a:latin typeface="Franklin Gothic"/>
              <a:ea typeface="Franklin Gothic"/>
              <a:cs typeface="Franklin Gothic"/>
              <a:sym typeface="Franklin Gothic"/>
            </a:endParaRPr>
          </a:p>
        </p:txBody>
      </p:sp>
      <p:pic>
        <p:nvPicPr>
          <p:cNvPr id="101" name="Shape 101"/>
          <p:cNvPicPr preferRelativeResize="0"/>
          <p:nvPr/>
        </p:nvPicPr>
        <p:blipFill rotWithShape="1">
          <a:blip r:embed="rId5">
            <a:alphaModFix/>
          </a:blip>
          <a:srcRect/>
          <a:stretch/>
        </p:blipFill>
        <p:spPr>
          <a:xfrm>
            <a:off x="11554885" y="20851959"/>
            <a:ext cx="9074455" cy="7761046"/>
          </a:xfrm>
          <a:prstGeom prst="rect">
            <a:avLst/>
          </a:prstGeom>
          <a:noFill/>
          <a:ln>
            <a:noFill/>
          </a:ln>
        </p:spPr>
      </p:pic>
      <p:pic>
        <p:nvPicPr>
          <p:cNvPr id="102" name="Shape 102"/>
          <p:cNvPicPr preferRelativeResize="0"/>
          <p:nvPr/>
        </p:nvPicPr>
        <p:blipFill rotWithShape="1">
          <a:blip r:embed="rId6">
            <a:alphaModFix/>
          </a:blip>
          <a:srcRect/>
          <a:stretch/>
        </p:blipFill>
        <p:spPr>
          <a:xfrm>
            <a:off x="11735275" y="28523546"/>
            <a:ext cx="1657404" cy="2659555"/>
          </a:xfrm>
          <a:prstGeom prst="rect">
            <a:avLst/>
          </a:prstGeom>
          <a:noFill/>
          <a:ln>
            <a:noFill/>
          </a:ln>
        </p:spPr>
      </p:pic>
      <p:pic>
        <p:nvPicPr>
          <p:cNvPr id="103" name="Shape 103"/>
          <p:cNvPicPr preferRelativeResize="0"/>
          <p:nvPr/>
        </p:nvPicPr>
        <p:blipFill rotWithShape="1">
          <a:blip r:embed="rId7">
            <a:alphaModFix/>
          </a:blip>
          <a:srcRect/>
          <a:stretch/>
        </p:blipFill>
        <p:spPr>
          <a:xfrm>
            <a:off x="14386854" y="27127100"/>
            <a:ext cx="213395" cy="2169528"/>
          </a:xfrm>
          <a:prstGeom prst="rect">
            <a:avLst/>
          </a:prstGeom>
          <a:noFill/>
          <a:ln>
            <a:noFill/>
          </a:ln>
        </p:spPr>
      </p:pic>
      <p:pic>
        <p:nvPicPr>
          <p:cNvPr id="104" name="Shape 104"/>
          <p:cNvPicPr preferRelativeResize="0"/>
          <p:nvPr/>
        </p:nvPicPr>
        <p:blipFill rotWithShape="1">
          <a:blip r:embed="rId8">
            <a:alphaModFix/>
          </a:blip>
          <a:srcRect/>
          <a:stretch/>
        </p:blipFill>
        <p:spPr>
          <a:xfrm>
            <a:off x="13164026" y="29213712"/>
            <a:ext cx="1369482" cy="84275"/>
          </a:xfrm>
          <a:prstGeom prst="rect">
            <a:avLst/>
          </a:prstGeom>
          <a:noFill/>
          <a:ln>
            <a:noFill/>
          </a:ln>
        </p:spPr>
      </p:pic>
      <p:pic>
        <p:nvPicPr>
          <p:cNvPr id="105" name="Shape 105"/>
          <p:cNvPicPr preferRelativeResize="0"/>
          <p:nvPr/>
        </p:nvPicPr>
        <p:blipFill rotWithShape="1">
          <a:blip r:embed="rId9">
            <a:alphaModFix/>
          </a:blip>
          <a:srcRect/>
          <a:stretch/>
        </p:blipFill>
        <p:spPr>
          <a:xfrm>
            <a:off x="14517721" y="28051868"/>
            <a:ext cx="3504351" cy="3880584"/>
          </a:xfrm>
          <a:prstGeom prst="rect">
            <a:avLst/>
          </a:prstGeom>
          <a:noFill/>
          <a:ln>
            <a:noFill/>
          </a:ln>
        </p:spPr>
      </p:pic>
      <p:pic>
        <p:nvPicPr>
          <p:cNvPr id="106" name="Shape 106"/>
          <p:cNvPicPr preferRelativeResize="0"/>
          <p:nvPr/>
        </p:nvPicPr>
        <p:blipFill rotWithShape="1">
          <a:blip r:embed="rId10">
            <a:alphaModFix/>
          </a:blip>
          <a:srcRect/>
          <a:stretch/>
        </p:blipFill>
        <p:spPr>
          <a:xfrm>
            <a:off x="13329084" y="28293718"/>
            <a:ext cx="668100" cy="1015000"/>
          </a:xfrm>
          <a:prstGeom prst="rect">
            <a:avLst/>
          </a:prstGeom>
          <a:noFill/>
          <a:ln>
            <a:noFill/>
          </a:ln>
        </p:spPr>
      </p:pic>
      <p:sp>
        <p:nvSpPr>
          <p:cNvPr id="107" name="Shape 107"/>
          <p:cNvSpPr txBox="1"/>
          <p:nvPr/>
        </p:nvSpPr>
        <p:spPr>
          <a:xfrm>
            <a:off x="33159209" y="5452793"/>
            <a:ext cx="9405256" cy="1107995"/>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SzPct val="25000"/>
              <a:buNone/>
            </a:pPr>
            <a:r>
              <a:rPr lang="en-US" sz="6600">
                <a:solidFill>
                  <a:schemeClr val="lt1"/>
                </a:solidFill>
                <a:latin typeface="Franklin Gothic"/>
                <a:ea typeface="Franklin Gothic"/>
                <a:cs typeface="Franklin Gothic"/>
                <a:sym typeface="Franklin Gothic"/>
              </a:rPr>
              <a:t>Testing:</a:t>
            </a:r>
          </a:p>
        </p:txBody>
      </p:sp>
      <p:sp>
        <p:nvSpPr>
          <p:cNvPr id="110" name="Shape 110"/>
          <p:cNvSpPr txBox="1"/>
          <p:nvPr/>
        </p:nvSpPr>
        <p:spPr>
          <a:xfrm>
            <a:off x="22297081" y="5434428"/>
            <a:ext cx="9405256" cy="1107995"/>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SzPct val="25000"/>
              <a:buNone/>
            </a:pPr>
            <a:r>
              <a:rPr lang="en-US" sz="6600" dirty="0">
                <a:solidFill>
                  <a:schemeClr val="lt1"/>
                </a:solidFill>
                <a:latin typeface="Franklin Gothic"/>
                <a:ea typeface="Franklin Gothic"/>
                <a:cs typeface="Franklin Gothic"/>
                <a:sym typeface="Franklin Gothic"/>
              </a:rPr>
              <a:t>Design </a:t>
            </a:r>
            <a:r>
              <a:rPr lang="en-US" sz="6600" dirty="0" smtClean="0">
                <a:solidFill>
                  <a:schemeClr val="lt1"/>
                </a:solidFill>
                <a:latin typeface="Franklin Gothic"/>
                <a:ea typeface="Franklin Gothic"/>
                <a:cs typeface="Franklin Gothic"/>
                <a:sym typeface="Franklin Gothic"/>
              </a:rPr>
              <a:t>Approach</a:t>
            </a:r>
            <a:endParaRPr lang="en-US" sz="6600" dirty="0">
              <a:solidFill>
                <a:schemeClr val="lt1"/>
              </a:solidFill>
              <a:latin typeface="Franklin Gothic"/>
              <a:ea typeface="Franklin Gothic"/>
              <a:cs typeface="Franklin Gothic"/>
              <a:sym typeface="Franklin Gothic"/>
            </a:endParaRPr>
          </a:p>
        </p:txBody>
      </p:sp>
      <p:sp>
        <p:nvSpPr>
          <p:cNvPr id="111" name="Shape 111"/>
          <p:cNvSpPr txBox="1"/>
          <p:nvPr/>
        </p:nvSpPr>
        <p:spPr>
          <a:xfrm>
            <a:off x="33141894" y="19920440"/>
            <a:ext cx="9405256" cy="1107995"/>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SzPct val="25000"/>
              <a:buNone/>
            </a:pPr>
            <a:r>
              <a:rPr lang="en-US" sz="6600" dirty="0" smtClean="0">
                <a:solidFill>
                  <a:schemeClr val="lt1"/>
                </a:solidFill>
                <a:latin typeface="Franklin Gothic"/>
                <a:ea typeface="Franklin Gothic"/>
                <a:cs typeface="Franklin Gothic"/>
                <a:sym typeface="Franklin Gothic"/>
              </a:rPr>
              <a:t>Conclusion</a:t>
            </a:r>
            <a:endParaRPr lang="en-US" sz="6600" dirty="0">
              <a:solidFill>
                <a:schemeClr val="lt1"/>
              </a:solidFill>
              <a:latin typeface="Franklin Gothic"/>
              <a:ea typeface="Franklin Gothic"/>
              <a:cs typeface="Franklin Gothic"/>
              <a:sym typeface="Franklin Gothic"/>
            </a:endParaRPr>
          </a:p>
        </p:txBody>
      </p:sp>
      <p:sp>
        <p:nvSpPr>
          <p:cNvPr id="113" name="Shape 113"/>
          <p:cNvSpPr txBox="1"/>
          <p:nvPr/>
        </p:nvSpPr>
        <p:spPr>
          <a:xfrm>
            <a:off x="312777" y="16721250"/>
            <a:ext cx="9405256" cy="1107995"/>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SzPct val="25000"/>
              <a:buNone/>
            </a:pPr>
            <a:r>
              <a:rPr lang="en-US" sz="6600" dirty="0" smtClean="0">
                <a:solidFill>
                  <a:schemeClr val="lt1"/>
                </a:solidFill>
                <a:latin typeface="Franklin Gothic"/>
                <a:ea typeface="Franklin Gothic"/>
                <a:cs typeface="Franklin Gothic"/>
                <a:sym typeface="Franklin Gothic"/>
              </a:rPr>
              <a:t>Significance</a:t>
            </a:r>
            <a:endParaRPr lang="en-US" sz="6600" dirty="0">
              <a:solidFill>
                <a:schemeClr val="lt1"/>
              </a:solidFill>
              <a:latin typeface="Franklin Gothic"/>
              <a:ea typeface="Franklin Gothic"/>
              <a:cs typeface="Franklin Gothic"/>
              <a:sym typeface="Franklin Gothic"/>
            </a:endParaRPr>
          </a:p>
        </p:txBody>
      </p:sp>
      <p:sp>
        <p:nvSpPr>
          <p:cNvPr id="114" name="Shape 114"/>
          <p:cNvSpPr/>
          <p:nvPr/>
        </p:nvSpPr>
        <p:spPr>
          <a:xfrm>
            <a:off x="21932686" y="27910442"/>
            <a:ext cx="9405256" cy="5632310"/>
          </a:xfrm>
          <a:prstGeom prst="rect">
            <a:avLst/>
          </a:prstGeom>
          <a:noFill/>
          <a:ln>
            <a:noFill/>
          </a:ln>
        </p:spPr>
        <p:txBody>
          <a:bodyPr lIns="91425" tIns="45700" rIns="91425" bIns="45700" anchor="t" anchorCtr="0">
            <a:noAutofit/>
          </a:bodyPr>
          <a:lstStyle/>
          <a:p>
            <a:pPr marL="0" marR="0" lvl="0" indent="0" algn="just" rtl="0">
              <a:spcBef>
                <a:spcPts val="0"/>
              </a:spcBef>
              <a:buNone/>
            </a:pPr>
            <a:endParaRPr sz="3600" b="1" u="sng" dirty="0">
              <a:solidFill>
                <a:schemeClr val="dk1"/>
              </a:solidFill>
              <a:latin typeface="Arial"/>
              <a:ea typeface="Arial"/>
              <a:cs typeface="Arial"/>
              <a:sym typeface="Arial"/>
            </a:endParaRPr>
          </a:p>
          <a:p>
            <a:pPr marL="0" marR="0" lvl="0" indent="0" algn="just" rtl="0">
              <a:spcBef>
                <a:spcPts val="0"/>
              </a:spcBef>
              <a:buNone/>
            </a:pPr>
            <a:endParaRPr sz="3600" b="1" u="sng" dirty="0">
              <a:solidFill>
                <a:schemeClr val="dk1"/>
              </a:solidFill>
              <a:latin typeface="Arial"/>
              <a:ea typeface="Arial"/>
              <a:cs typeface="Arial"/>
              <a:sym typeface="Arial"/>
            </a:endParaRPr>
          </a:p>
          <a:p>
            <a:pPr marL="0" marR="0" lvl="0" indent="0" algn="just" rtl="0">
              <a:spcBef>
                <a:spcPts val="0"/>
              </a:spcBef>
              <a:buNone/>
            </a:pPr>
            <a:endParaRPr sz="3600" b="1" u="sng" dirty="0">
              <a:solidFill>
                <a:schemeClr val="dk1"/>
              </a:solidFill>
              <a:latin typeface="Arial"/>
              <a:ea typeface="Arial"/>
              <a:cs typeface="Arial"/>
              <a:sym typeface="Arial"/>
            </a:endParaRPr>
          </a:p>
          <a:p>
            <a:pPr marL="0" marR="0" lvl="0" indent="0" algn="just" rtl="0">
              <a:spcBef>
                <a:spcPts val="0"/>
              </a:spcBef>
              <a:buNone/>
            </a:pPr>
            <a:endParaRPr sz="3600" b="1" u="sng" dirty="0">
              <a:solidFill>
                <a:schemeClr val="dk1"/>
              </a:solidFill>
              <a:latin typeface="Arial"/>
              <a:ea typeface="Arial"/>
              <a:cs typeface="Arial"/>
              <a:sym typeface="Arial"/>
            </a:endParaRPr>
          </a:p>
        </p:txBody>
      </p:sp>
      <p:sp>
        <p:nvSpPr>
          <p:cNvPr id="116" name="Shape 116"/>
          <p:cNvSpPr/>
          <p:nvPr/>
        </p:nvSpPr>
        <p:spPr>
          <a:xfrm>
            <a:off x="33551096" y="6657225"/>
            <a:ext cx="9560889" cy="5631097"/>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r>
              <a:rPr lang="en-US" sz="3600" dirty="0">
                <a:solidFill>
                  <a:schemeClr val="dk1"/>
                </a:solidFill>
                <a:latin typeface="Arial"/>
                <a:ea typeface="Arial"/>
                <a:cs typeface="Arial"/>
                <a:sym typeface="Arial"/>
              </a:rPr>
              <a:t/>
            </a:r>
            <a:br>
              <a:rPr lang="en-US" sz="3600" dirty="0">
                <a:solidFill>
                  <a:schemeClr val="dk1"/>
                </a:solidFill>
                <a:latin typeface="Arial"/>
                <a:ea typeface="Arial"/>
                <a:cs typeface="Arial"/>
                <a:sym typeface="Arial"/>
              </a:rPr>
            </a:br>
            <a:endParaRPr lang="en-US" sz="3600" dirty="0">
              <a:solidFill>
                <a:schemeClr val="dk1"/>
              </a:solidFill>
              <a:latin typeface="Arial"/>
              <a:ea typeface="Arial"/>
              <a:cs typeface="Arial"/>
              <a:sym typeface="Arial"/>
            </a:endParaRPr>
          </a:p>
          <a:p>
            <a:pPr marL="0" marR="0" lvl="0" indent="0" algn="just" rtl="0">
              <a:spcBef>
                <a:spcPts val="0"/>
              </a:spcBef>
              <a:buNone/>
            </a:pPr>
            <a:endParaRPr sz="3600" b="1" u="sng" dirty="0">
              <a:solidFill>
                <a:schemeClr val="dk1"/>
              </a:solidFill>
              <a:latin typeface="Arial"/>
              <a:ea typeface="Arial"/>
              <a:cs typeface="Arial"/>
              <a:sym typeface="Arial"/>
            </a:endParaRPr>
          </a:p>
          <a:p>
            <a:pPr marL="0" marR="0" lvl="0" indent="0" algn="just" rtl="0">
              <a:spcBef>
                <a:spcPts val="0"/>
              </a:spcBef>
              <a:buNone/>
            </a:pPr>
            <a:endParaRPr sz="3600" b="1" u="sng" dirty="0">
              <a:solidFill>
                <a:schemeClr val="dk1"/>
              </a:solidFill>
              <a:latin typeface="Arial"/>
              <a:ea typeface="Arial"/>
              <a:cs typeface="Arial"/>
              <a:sym typeface="Arial"/>
            </a:endParaRPr>
          </a:p>
          <a:p>
            <a:pPr marL="0" marR="0" lvl="0" indent="0" algn="just" rtl="0">
              <a:spcBef>
                <a:spcPts val="0"/>
              </a:spcBef>
              <a:buNone/>
            </a:pPr>
            <a:endParaRPr sz="3600" b="1" u="sng" dirty="0">
              <a:solidFill>
                <a:schemeClr val="dk1"/>
              </a:solidFill>
              <a:latin typeface="Arial"/>
              <a:ea typeface="Arial"/>
              <a:cs typeface="Arial"/>
              <a:sym typeface="Arial"/>
            </a:endParaRPr>
          </a:p>
        </p:txBody>
      </p:sp>
      <p:sp>
        <p:nvSpPr>
          <p:cNvPr id="117" name="Shape 117"/>
          <p:cNvSpPr txBox="1"/>
          <p:nvPr/>
        </p:nvSpPr>
        <p:spPr>
          <a:xfrm>
            <a:off x="22210782" y="30172599"/>
            <a:ext cx="9405256" cy="1107995"/>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SzPct val="25000"/>
              <a:buNone/>
            </a:pPr>
            <a:r>
              <a:rPr lang="en-US" sz="6600" smtClean="0">
                <a:solidFill>
                  <a:schemeClr val="lt1"/>
                </a:solidFill>
                <a:latin typeface="Franklin Gothic"/>
                <a:ea typeface="Franklin Gothic"/>
                <a:cs typeface="Franklin Gothic"/>
                <a:sym typeface="Franklin Gothic"/>
              </a:rPr>
              <a:t>Reference</a:t>
            </a:r>
            <a:r>
              <a:rPr lang="en-US" sz="6600">
                <a:solidFill>
                  <a:schemeClr val="lt1"/>
                </a:solidFill>
                <a:latin typeface="Franklin Gothic"/>
                <a:ea typeface="Franklin Gothic"/>
                <a:cs typeface="Franklin Gothic"/>
                <a:sym typeface="Franklin Gothic"/>
              </a:rPr>
              <a:t>s</a:t>
            </a:r>
          </a:p>
        </p:txBody>
      </p:sp>
      <p:sp>
        <p:nvSpPr>
          <p:cNvPr id="118" name="Shape 118"/>
          <p:cNvSpPr txBox="1"/>
          <p:nvPr/>
        </p:nvSpPr>
        <p:spPr>
          <a:xfrm>
            <a:off x="11599004" y="31938146"/>
            <a:ext cx="7914612"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b="1" dirty="0">
                <a:solidFill>
                  <a:schemeClr val="dk1"/>
                </a:solidFill>
                <a:latin typeface="Arial"/>
                <a:ea typeface="Arial"/>
                <a:cs typeface="Arial"/>
                <a:sym typeface="Arial"/>
              </a:rPr>
              <a:t>Figure 3. System </a:t>
            </a:r>
            <a:r>
              <a:rPr lang="en-US" sz="3600" b="1" dirty="0" smtClean="0">
                <a:solidFill>
                  <a:schemeClr val="dk1"/>
                </a:solidFill>
              </a:rPr>
              <a:t>Flow Chart</a:t>
            </a:r>
            <a:endParaRPr lang="en-US" sz="3600" b="1" dirty="0">
              <a:solidFill>
                <a:schemeClr val="dk1"/>
              </a:solidFill>
              <a:latin typeface="Arial"/>
              <a:ea typeface="Arial"/>
              <a:cs typeface="Arial"/>
              <a:sym typeface="Arial"/>
            </a:endParaRPr>
          </a:p>
        </p:txBody>
      </p:sp>
      <p:sp>
        <p:nvSpPr>
          <p:cNvPr id="120" name="Shape 120"/>
          <p:cNvSpPr txBox="1"/>
          <p:nvPr/>
        </p:nvSpPr>
        <p:spPr>
          <a:xfrm>
            <a:off x="33662390" y="18751259"/>
            <a:ext cx="7914612"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b="1" dirty="0">
                <a:solidFill>
                  <a:schemeClr val="dk1"/>
                </a:solidFill>
                <a:latin typeface="Arial"/>
                <a:ea typeface="Arial"/>
                <a:cs typeface="Arial"/>
                <a:sym typeface="Arial"/>
              </a:rPr>
              <a:t>Figure 4. Freefall Acceleration Plot </a:t>
            </a:r>
          </a:p>
        </p:txBody>
      </p:sp>
      <p:sp>
        <p:nvSpPr>
          <p:cNvPr id="121" name="Shape 121"/>
          <p:cNvSpPr txBox="1"/>
          <p:nvPr/>
        </p:nvSpPr>
        <p:spPr>
          <a:xfrm>
            <a:off x="11389482" y="18495428"/>
            <a:ext cx="7914612" cy="48214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b="1">
                <a:solidFill>
                  <a:schemeClr val="dk1"/>
                </a:solidFill>
                <a:latin typeface="Arial"/>
                <a:ea typeface="Arial"/>
                <a:cs typeface="Arial"/>
                <a:sym typeface="Arial"/>
              </a:rPr>
              <a:t>Figure 2. </a:t>
            </a:r>
            <a:r>
              <a:rPr lang="en-US" sz="3600" b="1" dirty="0">
                <a:solidFill>
                  <a:schemeClr val="dk1"/>
                </a:solidFill>
                <a:latin typeface="Arial"/>
                <a:ea typeface="Arial"/>
                <a:cs typeface="Arial"/>
                <a:sym typeface="Arial"/>
              </a:rPr>
              <a:t>System Schematic</a:t>
            </a:r>
          </a:p>
        </p:txBody>
      </p:sp>
      <p:sp>
        <p:nvSpPr>
          <p:cNvPr id="122" name="Shape 122"/>
          <p:cNvSpPr txBox="1"/>
          <p:nvPr/>
        </p:nvSpPr>
        <p:spPr>
          <a:xfrm>
            <a:off x="22210782" y="31394906"/>
            <a:ext cx="9455341" cy="304698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000" dirty="0">
                <a:solidFill>
                  <a:schemeClr val="dk1"/>
                </a:solidFill>
                <a:sym typeface="Arial"/>
              </a:rPr>
              <a:t>[1] "Important Facts about Falls." </a:t>
            </a:r>
            <a:r>
              <a:rPr lang="en-US" sz="2000" i="1" dirty="0">
                <a:solidFill>
                  <a:schemeClr val="dk1"/>
                </a:solidFill>
                <a:sym typeface="Arial"/>
              </a:rPr>
              <a:t>Centers for Disease Control and Prevention</a:t>
            </a:r>
            <a:r>
              <a:rPr lang="en-US" sz="2000" dirty="0">
                <a:solidFill>
                  <a:schemeClr val="dk1"/>
                </a:solidFill>
                <a:sym typeface="Arial"/>
              </a:rPr>
              <a:t>. Centers for Disease Control and Prevention, 10 Feb. 2017. Web. 07 Apr. </a:t>
            </a:r>
            <a:r>
              <a:rPr lang="en-US" sz="2000" dirty="0" smtClean="0">
                <a:solidFill>
                  <a:schemeClr val="dk1"/>
                </a:solidFill>
                <a:sym typeface="Arial"/>
              </a:rPr>
              <a:t>2017</a:t>
            </a:r>
          </a:p>
          <a:p>
            <a:pPr marL="0" marR="0" lvl="0" indent="0" algn="l" rtl="0">
              <a:spcBef>
                <a:spcPts val="0"/>
              </a:spcBef>
              <a:buSzPct val="25000"/>
              <a:buNone/>
            </a:pPr>
            <a:endParaRPr lang="en-US" sz="2000" dirty="0">
              <a:solidFill>
                <a:schemeClr val="dk1"/>
              </a:solidFill>
              <a:sym typeface="Arial"/>
            </a:endParaRPr>
          </a:p>
          <a:p>
            <a:pPr lvl="0">
              <a:buSzPct val="25000"/>
            </a:pPr>
            <a:r>
              <a:rPr lang="en-US" sz="2000" dirty="0">
                <a:solidFill>
                  <a:schemeClr val="dk1"/>
                </a:solidFill>
                <a:sym typeface="Arial"/>
              </a:rPr>
              <a:t>[2</a:t>
            </a:r>
            <a:r>
              <a:rPr lang="en-US" sz="2000" dirty="0" smtClean="0">
                <a:solidFill>
                  <a:schemeClr val="dk1"/>
                </a:solidFill>
                <a:sym typeface="Arial"/>
              </a:rPr>
              <a:t>] </a:t>
            </a:r>
            <a:r>
              <a:rPr lang="en-US" sz="2000" dirty="0"/>
              <a:t>"Administration on Aging (</a:t>
            </a:r>
            <a:r>
              <a:rPr lang="en-US" sz="2000" dirty="0" err="1"/>
              <a:t>AoA</a:t>
            </a:r>
            <a:r>
              <a:rPr lang="en-US" sz="2000" dirty="0"/>
              <a:t>)." </a:t>
            </a:r>
            <a:r>
              <a:rPr lang="en-US" sz="2000" i="1" dirty="0" err="1"/>
              <a:t>AoA</a:t>
            </a:r>
            <a:r>
              <a:rPr lang="en-US" sz="2000" dirty="0"/>
              <a:t>. </a:t>
            </a:r>
            <a:r>
              <a:rPr lang="en-US" sz="2000" dirty="0" err="1"/>
              <a:t>N.p</a:t>
            </a:r>
            <a:r>
              <a:rPr lang="en-US" sz="2000" dirty="0"/>
              <a:t>., </a:t>
            </a:r>
            <a:r>
              <a:rPr lang="en-US" sz="2000" dirty="0" err="1"/>
              <a:t>n.d.</a:t>
            </a:r>
            <a:r>
              <a:rPr lang="en-US" sz="2000" dirty="0"/>
              <a:t> Web. 07 Apr</a:t>
            </a:r>
            <a:r>
              <a:rPr lang="en-US" sz="2000" dirty="0" smtClean="0"/>
              <a:t>. 2017.</a:t>
            </a:r>
          </a:p>
          <a:p>
            <a:pPr lvl="0">
              <a:buSzPct val="25000"/>
            </a:pPr>
            <a:r>
              <a:rPr lang="en-US" sz="2000" dirty="0">
                <a:solidFill>
                  <a:schemeClr val="dk1"/>
                </a:solidFill>
                <a:sym typeface="Arial"/>
              </a:rPr>
              <a:t/>
            </a:r>
            <a:br>
              <a:rPr lang="en-US" sz="2000" dirty="0">
                <a:solidFill>
                  <a:schemeClr val="dk1"/>
                </a:solidFill>
                <a:sym typeface="Arial"/>
              </a:rPr>
            </a:br>
            <a:endParaRPr lang="en-US" sz="2000" dirty="0">
              <a:solidFill>
                <a:schemeClr val="dk1"/>
              </a:solidFill>
              <a:sym typeface="Arial"/>
            </a:endParaRPr>
          </a:p>
        </p:txBody>
      </p:sp>
      <p:sp>
        <p:nvSpPr>
          <p:cNvPr id="123" name="Shape 123"/>
          <p:cNvSpPr txBox="1"/>
          <p:nvPr/>
        </p:nvSpPr>
        <p:spPr>
          <a:xfrm>
            <a:off x="15130187" y="13833450"/>
            <a:ext cx="2229600" cy="311700"/>
          </a:xfrm>
          <a:prstGeom prst="rect">
            <a:avLst/>
          </a:prstGeom>
          <a:noFill/>
          <a:ln>
            <a:noFill/>
          </a:ln>
        </p:spPr>
        <p:txBody>
          <a:bodyPr lIns="91425" tIns="91425" rIns="91425" bIns="91425" anchor="t" anchorCtr="0">
            <a:noAutofit/>
          </a:bodyPr>
          <a:lstStyle/>
          <a:p>
            <a:pPr lvl="0" algn="l" rtl="0">
              <a:lnSpc>
                <a:spcPct val="115000"/>
              </a:lnSpc>
              <a:spcBef>
                <a:spcPts val="0"/>
              </a:spcBef>
              <a:buClr>
                <a:schemeClr val="dk1"/>
              </a:buClr>
              <a:buFont typeface="Arial"/>
              <a:buNone/>
            </a:pPr>
            <a:r>
              <a:rPr lang="en-US" b="1" i="1">
                <a:solidFill>
                  <a:schemeClr val="dk1"/>
                </a:solidFill>
              </a:rPr>
              <a:t>  GND        &lt;--&gt;        GND</a:t>
            </a:r>
          </a:p>
        </p:txBody>
      </p:sp>
      <p:sp>
        <p:nvSpPr>
          <p:cNvPr id="124" name="Shape 124"/>
          <p:cNvSpPr txBox="1"/>
          <p:nvPr/>
        </p:nvSpPr>
        <p:spPr>
          <a:xfrm>
            <a:off x="15130175" y="14377737"/>
            <a:ext cx="2229600" cy="311700"/>
          </a:xfrm>
          <a:prstGeom prst="rect">
            <a:avLst/>
          </a:prstGeom>
          <a:noFill/>
          <a:ln>
            <a:noFill/>
          </a:ln>
        </p:spPr>
        <p:txBody>
          <a:bodyPr lIns="91425" tIns="91425" rIns="91425" bIns="91425" anchor="t" anchorCtr="0">
            <a:noAutofit/>
          </a:bodyPr>
          <a:lstStyle/>
          <a:p>
            <a:pPr lvl="0" algn="ctr" rtl="0">
              <a:lnSpc>
                <a:spcPct val="115000"/>
              </a:lnSpc>
              <a:spcBef>
                <a:spcPts val="0"/>
              </a:spcBef>
              <a:buClr>
                <a:schemeClr val="dk1"/>
              </a:buClr>
              <a:buFont typeface="Arial"/>
              <a:buNone/>
            </a:pPr>
            <a:r>
              <a:rPr lang="en-US" b="1" i="1">
                <a:solidFill>
                  <a:schemeClr val="dk1"/>
                </a:solidFill>
              </a:rPr>
              <a:t>3.3V          &lt;--&gt;        3.3V</a:t>
            </a:r>
          </a:p>
        </p:txBody>
      </p:sp>
      <p:sp>
        <p:nvSpPr>
          <p:cNvPr id="125" name="Shape 125"/>
          <p:cNvSpPr txBox="1"/>
          <p:nvPr/>
        </p:nvSpPr>
        <p:spPr>
          <a:xfrm>
            <a:off x="15159175" y="14922025"/>
            <a:ext cx="2229600" cy="311700"/>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Font typeface="Arial"/>
              <a:buNone/>
            </a:pPr>
            <a:r>
              <a:rPr lang="en-US" b="1" i="1">
                <a:solidFill>
                  <a:schemeClr val="dk1"/>
                </a:solidFill>
              </a:rPr>
              <a:t>TXO           &lt;--&gt;        RXI</a:t>
            </a:r>
          </a:p>
        </p:txBody>
      </p:sp>
      <p:sp>
        <p:nvSpPr>
          <p:cNvPr id="126" name="Shape 126"/>
          <p:cNvSpPr txBox="1"/>
          <p:nvPr/>
        </p:nvSpPr>
        <p:spPr>
          <a:xfrm>
            <a:off x="15159175" y="15554300"/>
            <a:ext cx="2229600" cy="311700"/>
          </a:xfrm>
          <a:prstGeom prst="rect">
            <a:avLst/>
          </a:prstGeom>
          <a:noFill/>
          <a:ln>
            <a:noFill/>
          </a:ln>
        </p:spPr>
        <p:txBody>
          <a:bodyPr lIns="91425" tIns="91425" rIns="91425" bIns="91425" anchor="t" anchorCtr="0">
            <a:noAutofit/>
          </a:bodyPr>
          <a:lstStyle/>
          <a:p>
            <a:pPr marL="0" lvl="0" indent="-69850" algn="l" rtl="0">
              <a:lnSpc>
                <a:spcPct val="115000"/>
              </a:lnSpc>
              <a:spcBef>
                <a:spcPts val="0"/>
              </a:spcBef>
              <a:buClr>
                <a:schemeClr val="dk1"/>
              </a:buClr>
              <a:buFont typeface="Arial"/>
              <a:buNone/>
            </a:pPr>
            <a:r>
              <a:rPr lang="en-US" i="1">
                <a:solidFill>
                  <a:schemeClr val="dk1"/>
                </a:solidFill>
              </a:rPr>
              <a:t>  </a:t>
            </a:r>
            <a:r>
              <a:rPr lang="en-US" b="1" i="1">
                <a:solidFill>
                  <a:schemeClr val="dk1"/>
                </a:solidFill>
              </a:rPr>
              <a:t>RXI           &lt;--&gt;       TXO</a:t>
            </a:r>
          </a:p>
        </p:txBody>
      </p:sp>
      <p:sp>
        <p:nvSpPr>
          <p:cNvPr id="127" name="Shape 127"/>
          <p:cNvSpPr/>
          <p:nvPr/>
        </p:nvSpPr>
        <p:spPr>
          <a:xfrm>
            <a:off x="14135722" y="16957132"/>
            <a:ext cx="2009700" cy="1318200"/>
          </a:xfrm>
          <a:prstGeom prst="rect">
            <a:avLst/>
          </a:prstGeom>
          <a:solidFill>
            <a:schemeClr val="accent1"/>
          </a:solidFill>
          <a:ln w="12700" cap="flat" cmpd="sng">
            <a:solidFill>
              <a:srgbClr val="31538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LiPo Battery (400mah)</a:t>
            </a:r>
          </a:p>
        </p:txBody>
      </p:sp>
      <p:sp>
        <p:nvSpPr>
          <p:cNvPr id="128" name="Shape 128"/>
          <p:cNvSpPr/>
          <p:nvPr/>
        </p:nvSpPr>
        <p:spPr>
          <a:xfrm>
            <a:off x="16757222" y="16957120"/>
            <a:ext cx="2009700" cy="1318200"/>
          </a:xfrm>
          <a:prstGeom prst="rect">
            <a:avLst/>
          </a:prstGeom>
          <a:solidFill>
            <a:schemeClr val="accent1"/>
          </a:solidFill>
          <a:ln w="12700" cap="flat" cmpd="sng">
            <a:solidFill>
              <a:srgbClr val="31538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a:solidFill>
                  <a:schemeClr val="lt1"/>
                </a:solidFill>
                <a:latin typeface="Calibri"/>
                <a:ea typeface="Calibri"/>
                <a:cs typeface="Calibri"/>
                <a:sym typeface="Calibri"/>
              </a:rPr>
              <a:t>LiPo Charger</a:t>
            </a:r>
          </a:p>
        </p:txBody>
      </p:sp>
      <p:sp>
        <p:nvSpPr>
          <p:cNvPr id="129" name="Shape 129"/>
          <p:cNvSpPr/>
          <p:nvPr/>
        </p:nvSpPr>
        <p:spPr>
          <a:xfrm>
            <a:off x="16185150" y="17595800"/>
            <a:ext cx="538800" cy="311700"/>
          </a:xfrm>
          <a:prstGeom prst="leftRightArrow">
            <a:avLst>
              <a:gd name="adj1" fmla="val 50000"/>
              <a:gd name="adj2" fmla="val 50000"/>
            </a:avLst>
          </a:prstGeom>
          <a:solidFill>
            <a:srgbClr val="C9C9C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txBox="1"/>
          <p:nvPr/>
        </p:nvSpPr>
        <p:spPr>
          <a:xfrm>
            <a:off x="15346975" y="16679587"/>
            <a:ext cx="668100" cy="205800"/>
          </a:xfrm>
          <a:prstGeom prst="rect">
            <a:avLst/>
          </a:prstGeom>
          <a:noFill/>
          <a:ln>
            <a:noFill/>
          </a:ln>
        </p:spPr>
        <p:txBody>
          <a:bodyPr lIns="91425" tIns="91425" rIns="91425" bIns="91425" anchor="t" anchorCtr="0">
            <a:noAutofit/>
          </a:bodyPr>
          <a:lstStyle/>
          <a:p>
            <a:pPr lvl="0">
              <a:spcBef>
                <a:spcPts val="0"/>
              </a:spcBef>
              <a:buNone/>
            </a:pPr>
            <a:r>
              <a:rPr lang="en-US" b="1"/>
              <a:t>3.3V</a:t>
            </a:r>
          </a:p>
        </p:txBody>
      </p:sp>
      <p:sp>
        <p:nvSpPr>
          <p:cNvPr id="131" name="Shape 131"/>
          <p:cNvSpPr txBox="1"/>
          <p:nvPr/>
        </p:nvSpPr>
        <p:spPr>
          <a:xfrm>
            <a:off x="18218950" y="16444950"/>
            <a:ext cx="1445700" cy="552600"/>
          </a:xfrm>
          <a:prstGeom prst="rect">
            <a:avLst/>
          </a:prstGeom>
          <a:noFill/>
          <a:ln>
            <a:noFill/>
          </a:ln>
        </p:spPr>
        <p:txBody>
          <a:bodyPr lIns="91425" tIns="91425" rIns="91425" bIns="91425" anchor="t" anchorCtr="0">
            <a:noAutofit/>
          </a:bodyPr>
          <a:lstStyle/>
          <a:p>
            <a:pPr lvl="0">
              <a:spcBef>
                <a:spcPts val="0"/>
              </a:spcBef>
              <a:buNone/>
            </a:pPr>
            <a:r>
              <a:rPr lang="en-US"/>
              <a:t>JST connector</a:t>
            </a:r>
          </a:p>
        </p:txBody>
      </p:sp>
      <p:sp>
        <p:nvSpPr>
          <p:cNvPr id="132" name="Shape 132"/>
          <p:cNvSpPr/>
          <p:nvPr/>
        </p:nvSpPr>
        <p:spPr>
          <a:xfrm>
            <a:off x="17970825" y="16369400"/>
            <a:ext cx="302400" cy="552600"/>
          </a:xfrm>
          <a:prstGeom prst="upDownArrow">
            <a:avLst>
              <a:gd name="adj1" fmla="val 50000"/>
              <a:gd name="adj2" fmla="val 50000"/>
            </a:avLst>
          </a:prstGeom>
          <a:solidFill>
            <a:srgbClr val="C9C9C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 name="Rectangle 5"/>
          <p:cNvSpPr/>
          <p:nvPr/>
        </p:nvSpPr>
        <p:spPr>
          <a:xfrm>
            <a:off x="252255" y="6521701"/>
            <a:ext cx="9465778" cy="10064294"/>
          </a:xfrm>
          <a:prstGeom prst="rect">
            <a:avLst/>
          </a:prstGeom>
        </p:spPr>
        <p:txBody>
          <a:bodyPr wrap="square">
            <a:spAutoFit/>
          </a:bodyPr>
          <a:lstStyle/>
          <a:p>
            <a:pPr marL="571500" indent="-571500" algn="just" fontAlgn="base">
              <a:buFont typeface="Wingdings" charset="2"/>
              <a:buChar char="q"/>
            </a:pPr>
            <a:r>
              <a:rPr lang="en-US" sz="3600" dirty="0"/>
              <a:t>A self-activating fall alarm can shorten the rescue response time and duration of treatment</a:t>
            </a:r>
            <a:r>
              <a:rPr lang="en-US" sz="3600" dirty="0" smtClean="0"/>
              <a:t>.</a:t>
            </a:r>
          </a:p>
          <a:p>
            <a:pPr marL="571500" indent="-571500" algn="just" fontAlgn="base">
              <a:buFont typeface="Wingdings" charset="2"/>
              <a:buChar char="q"/>
            </a:pPr>
            <a:endParaRPr lang="en-US" sz="3600" dirty="0">
              <a:latin typeface="Arial" charset="0"/>
            </a:endParaRPr>
          </a:p>
          <a:p>
            <a:pPr marL="571500" indent="-571500" algn="just" fontAlgn="base">
              <a:buFont typeface="Wingdings" charset="2"/>
              <a:buChar char="q"/>
            </a:pPr>
            <a:r>
              <a:rPr lang="en-US" sz="3600" dirty="0" smtClean="0">
                <a:latin typeface="Arial" charset="0"/>
              </a:rPr>
              <a:t>This project aims to develop a wearable prototype.</a:t>
            </a:r>
          </a:p>
          <a:p>
            <a:pPr marL="571500" indent="-571500" algn="just" fontAlgn="base">
              <a:buFont typeface="Wingdings" charset="2"/>
              <a:buChar char="q"/>
            </a:pPr>
            <a:endParaRPr lang="en-US" sz="3600" dirty="0">
              <a:latin typeface="Arial" charset="0"/>
            </a:endParaRPr>
          </a:p>
          <a:p>
            <a:pPr marL="571500" indent="-571500" algn="just" fontAlgn="base">
              <a:buFont typeface="Wingdings" charset="2"/>
              <a:buChar char="q"/>
            </a:pPr>
            <a:r>
              <a:rPr lang="en-US" sz="3600" dirty="0" smtClean="0">
                <a:latin typeface="Arial" charset="0"/>
              </a:rPr>
              <a:t>The fall alarm device is designed to be “invisible” to the user (as part of clothing or jewelry), dependable, user-friendly, self-activating, and provides post biometric data analysis.</a:t>
            </a:r>
          </a:p>
          <a:p>
            <a:pPr marL="571500" indent="-571500" algn="just" fontAlgn="base">
              <a:buFont typeface="Wingdings" charset="2"/>
              <a:buChar char="q"/>
            </a:pPr>
            <a:endParaRPr lang="en-US" sz="3600" dirty="0">
              <a:latin typeface="Arial" charset="0"/>
            </a:endParaRPr>
          </a:p>
          <a:p>
            <a:pPr marL="571500" indent="-571500" algn="just" fontAlgn="base">
              <a:buFont typeface="Wingdings" charset="2"/>
              <a:buChar char="q"/>
            </a:pPr>
            <a:r>
              <a:rPr lang="en-US" sz="3600" dirty="0" smtClean="0">
                <a:latin typeface="Arial" charset="0"/>
              </a:rPr>
              <a:t>With this low-power, wireless device, medical doctors can access a person who may have a tendency of fall to prescribe some fall prevention exercise and appropriate advice.  </a:t>
            </a:r>
            <a:endParaRPr lang="en-US" sz="3600" dirty="0">
              <a:latin typeface="Noto Sans Symbols" charset="0"/>
            </a:endParaRPr>
          </a:p>
        </p:txBody>
      </p:sp>
      <p:sp>
        <p:nvSpPr>
          <p:cNvPr id="7" name="TextBox 6"/>
          <p:cNvSpPr txBox="1"/>
          <p:nvPr/>
        </p:nvSpPr>
        <p:spPr>
          <a:xfrm>
            <a:off x="255017" y="17901073"/>
            <a:ext cx="9442432" cy="18374261"/>
          </a:xfrm>
          <a:prstGeom prst="rect">
            <a:avLst/>
          </a:prstGeom>
          <a:noFill/>
        </p:spPr>
        <p:txBody>
          <a:bodyPr wrap="square" rtlCol="0">
            <a:spAutoFit/>
          </a:bodyPr>
          <a:lstStyle/>
          <a:p>
            <a:pPr marL="571500" indent="-571500" algn="just">
              <a:buFont typeface="Wingdings" charset="2"/>
              <a:buChar char="q"/>
            </a:pPr>
            <a:r>
              <a:rPr lang="en-US" sz="3600" dirty="0" smtClean="0"/>
              <a:t>Every 11 </a:t>
            </a:r>
            <a:r>
              <a:rPr lang="en-US" sz="3600" dirty="0"/>
              <a:t>seconds an elderly person is treated in a hospital due to a fall, and every 19 minutes an elderly dies from a falling </a:t>
            </a:r>
            <a:r>
              <a:rPr lang="en-US" sz="3600" dirty="0" smtClean="0"/>
              <a:t>incident</a:t>
            </a:r>
          </a:p>
          <a:p>
            <a:pPr marL="571500" indent="-571500" algn="just">
              <a:buFont typeface="Wingdings" charset="2"/>
              <a:buChar char="q"/>
            </a:pPr>
            <a:endParaRPr lang="en-US" sz="3600" dirty="0"/>
          </a:p>
          <a:p>
            <a:pPr marL="571500" indent="-571500" algn="just">
              <a:buFont typeface="Wingdings" charset="2"/>
              <a:buChar char="q"/>
            </a:pPr>
            <a:r>
              <a:rPr lang="en-US" sz="3600" dirty="0" smtClean="0"/>
              <a:t>According </a:t>
            </a:r>
            <a:r>
              <a:rPr lang="en-US" sz="3600" dirty="0"/>
              <a:t>to the Center for Disease Control and Prevention, 1 out of 5 falls results in a serious injury such as broken bones, like wrist, arm, ankle, hip fractures, or head injuries [1]. </a:t>
            </a:r>
          </a:p>
          <a:p>
            <a:pPr marL="571500" indent="-571500" algn="just">
              <a:buFont typeface="Wingdings" charset="2"/>
              <a:buChar char="q"/>
            </a:pPr>
            <a:endParaRPr lang="en-US" sz="3600" dirty="0" smtClean="0"/>
          </a:p>
          <a:p>
            <a:pPr marL="571500" indent="-571500" algn="just">
              <a:buFont typeface="Wingdings" charset="2"/>
              <a:buChar char="q"/>
            </a:pPr>
            <a:r>
              <a:rPr lang="en-US" sz="3600" dirty="0" smtClean="0"/>
              <a:t>The </a:t>
            </a:r>
            <a:r>
              <a:rPr lang="en-US" sz="3600" dirty="0"/>
              <a:t>elderly population (those aged 65 and older) has increased from 35.9 million to 44.7 million (24.7% increase) between 2003 and 2013. </a:t>
            </a:r>
            <a:endParaRPr lang="en-US" sz="3600" dirty="0" smtClean="0"/>
          </a:p>
          <a:p>
            <a:pPr marL="571500" indent="-571500" algn="just">
              <a:buFont typeface="Wingdings" charset="2"/>
              <a:buChar char="q"/>
            </a:pPr>
            <a:endParaRPr lang="en-US" sz="3600" dirty="0"/>
          </a:p>
          <a:p>
            <a:pPr marL="571500" indent="-571500" algn="just">
              <a:buFont typeface="Wingdings" charset="2"/>
              <a:buChar char="q"/>
            </a:pPr>
            <a:r>
              <a:rPr lang="en-US" sz="3600" dirty="0" smtClean="0"/>
              <a:t>About </a:t>
            </a:r>
            <a:r>
              <a:rPr lang="en-US" sz="3600" dirty="0"/>
              <a:t>28% (12.5 million) of noninstitutionalized older people live alone (8.8 million women, 3.8 million men), and almost half of older women (46%) age 75+ live alone [2]. </a:t>
            </a:r>
          </a:p>
          <a:p>
            <a:pPr marL="571500" indent="-571500" algn="just">
              <a:buFont typeface="Wingdings" charset="2"/>
              <a:buChar char="q"/>
            </a:pPr>
            <a:endParaRPr lang="en-US" sz="3600" dirty="0" smtClean="0"/>
          </a:p>
          <a:p>
            <a:pPr marL="571500" indent="-571500" algn="just">
              <a:buFont typeface="Wingdings" charset="2"/>
              <a:buChar char="q"/>
            </a:pPr>
            <a:r>
              <a:rPr lang="en-US" sz="3600" dirty="0" smtClean="0"/>
              <a:t>The </a:t>
            </a:r>
            <a:r>
              <a:rPr lang="en-US" sz="3600" dirty="0"/>
              <a:t>product is targeted primarily to these elderly who are living independently, to give them assurance in case of an emergency they will receive aid in a concise manner.   </a:t>
            </a:r>
          </a:p>
          <a:p>
            <a:pPr algn="just"/>
            <a:r>
              <a:rPr lang="en-US" sz="3600" dirty="0"/>
              <a:t/>
            </a:r>
            <a:br>
              <a:rPr lang="en-US" sz="3600" dirty="0"/>
            </a:br>
            <a:endParaRPr lang="en-US" sz="3600" dirty="0"/>
          </a:p>
          <a:p>
            <a:pPr algn="just"/>
            <a:r>
              <a:rPr lang="en-US" sz="3600" dirty="0"/>
              <a:t/>
            </a:r>
            <a:br>
              <a:rPr lang="en-US" sz="3600" dirty="0"/>
            </a:br>
            <a:endParaRPr lang="en-US" sz="3600" dirty="0"/>
          </a:p>
          <a:p>
            <a:pPr algn="just"/>
            <a:r>
              <a:rPr lang="en-US" sz="3600" dirty="0"/>
              <a:t/>
            </a:r>
            <a:br>
              <a:rPr lang="en-US" sz="3600" dirty="0"/>
            </a:br>
            <a:endParaRPr lang="en-US" sz="3600" dirty="0"/>
          </a:p>
        </p:txBody>
      </p:sp>
      <mc:AlternateContent xmlns:mc="http://schemas.openxmlformats.org/markup-compatibility/2006" xmlns:a14="http://schemas.microsoft.com/office/drawing/2010/main">
        <mc:Choice Requires="a14">
          <p:sp>
            <p:nvSpPr>
              <p:cNvPr id="8" name="TextBox 7"/>
              <p:cNvSpPr txBox="1"/>
              <p:nvPr/>
            </p:nvSpPr>
            <p:spPr>
              <a:xfrm>
                <a:off x="22313400" y="6521701"/>
                <a:ext cx="9302639" cy="27612816"/>
              </a:xfrm>
              <a:prstGeom prst="rect">
                <a:avLst/>
              </a:prstGeom>
              <a:noFill/>
            </p:spPr>
            <p:txBody>
              <a:bodyPr wrap="square" rtlCol="0">
                <a:spAutoFit/>
              </a:bodyPr>
              <a:lstStyle/>
              <a:p>
                <a:pPr algn="just"/>
                <a:r>
                  <a:rPr lang="en-US" sz="3600" b="1" u="sng" dirty="0" smtClean="0"/>
                  <a:t>Bluetooth Connectivity:</a:t>
                </a:r>
                <a:endParaRPr lang="en-US" sz="3600" dirty="0"/>
              </a:p>
              <a:p>
                <a:pPr algn="just"/>
                <a:r>
                  <a:rPr lang="en-US" sz="3600" dirty="0" smtClean="0"/>
                  <a:t>A C++ program is used to establish serial communication between IMU and the PC  via RN-41 Bluetooth Module.</a:t>
                </a:r>
              </a:p>
              <a:p>
                <a:pPr algn="just"/>
                <a:endParaRPr lang="en-US" sz="3600" dirty="0"/>
              </a:p>
              <a:p>
                <a:pPr algn="just"/>
                <a:r>
                  <a:rPr lang="en-US" sz="3600" b="1" u="sng" dirty="0" smtClean="0"/>
                  <a:t>Fall-Detection Algorithm:</a:t>
                </a:r>
                <a:endParaRPr lang="en-US" sz="3600" dirty="0" smtClean="0"/>
              </a:p>
              <a:p>
                <a:pPr algn="just"/>
                <a:r>
                  <a:rPr lang="en-US" sz="3600" dirty="0" smtClean="0"/>
                  <a:t>Using accelerometer data collected from the IMU, to determine if a fall has occurred. Reference acceleration, which was done by placing the IMU in stationary position, was the first step in creating the algorithm. The reference acceleration was found to be between 300-350 </a:t>
                </a:r>
                <a14:m>
                  <m:oMath xmlns:m="http://schemas.openxmlformats.org/officeDocument/2006/math">
                    <m:f>
                      <m:fPr>
                        <m:ctrlPr>
                          <a:rPr lang="mr-IN" sz="3600" i="1" smtClean="0">
                            <a:latin typeface="Cambria Math" charset="0"/>
                          </a:rPr>
                        </m:ctrlPr>
                      </m:fPr>
                      <m:num>
                        <m:r>
                          <a:rPr lang="en-US" sz="3600" b="0" i="1" smtClean="0">
                            <a:latin typeface="Cambria Math" charset="0"/>
                          </a:rPr>
                          <m:t>𝑚</m:t>
                        </m:r>
                      </m:num>
                      <m:den>
                        <m:sSup>
                          <m:sSupPr>
                            <m:ctrlPr>
                              <a:rPr lang="mr-IN" sz="3600" i="1" smtClean="0">
                                <a:latin typeface="Cambria Math" charset="0"/>
                              </a:rPr>
                            </m:ctrlPr>
                          </m:sSupPr>
                          <m:e>
                            <m:r>
                              <a:rPr lang="en-US" sz="3600" b="0" i="1" smtClean="0">
                                <a:latin typeface="Cambria Math" charset="0"/>
                              </a:rPr>
                              <m:t>𝑠</m:t>
                            </m:r>
                          </m:e>
                          <m:sup>
                            <m:r>
                              <a:rPr lang="en-US" sz="3600" b="0" i="1" smtClean="0">
                                <a:latin typeface="Cambria Math" charset="0"/>
                              </a:rPr>
                              <m:t>2</m:t>
                            </m:r>
                          </m:sup>
                        </m:sSup>
                      </m:den>
                    </m:f>
                  </m:oMath>
                </a14:m>
                <a:r>
                  <a:rPr lang="en-US" sz="3600" dirty="0" smtClean="0"/>
                  <a:t>. Step two was obtaining the fall-trigged threshold, which was done by dropping the IMU and finding the acceleration peak value relating to an actual fall. Figure 4 is an sample data collected from the IMU during a free fall test. The IMU was dropped several times to attain a range in acceleration for a fall. From these free fall tests, the acceleration was found to be higher than 550</a:t>
                </a:r>
                <a:r>
                  <a:rPr lang="mr-IN" sz="3600" dirty="0"/>
                  <a:t> </a:t>
                </a:r>
                <a14:m>
                  <m:oMath xmlns:m="http://schemas.openxmlformats.org/officeDocument/2006/math">
                    <m:f>
                      <m:fPr>
                        <m:ctrlPr>
                          <a:rPr lang="mr-IN" sz="3600" i="1">
                            <a:latin typeface="Cambria Math" charset="0"/>
                          </a:rPr>
                        </m:ctrlPr>
                      </m:fPr>
                      <m:num>
                        <m:r>
                          <a:rPr lang="en-US" sz="3600" i="1">
                            <a:latin typeface="Cambria Math" charset="0"/>
                          </a:rPr>
                          <m:t>𝑚</m:t>
                        </m:r>
                      </m:num>
                      <m:den>
                        <m:sSup>
                          <m:sSupPr>
                            <m:ctrlPr>
                              <a:rPr lang="mr-IN" sz="3600" i="1">
                                <a:latin typeface="Cambria Math" charset="0"/>
                              </a:rPr>
                            </m:ctrlPr>
                          </m:sSupPr>
                          <m:e>
                            <m:r>
                              <a:rPr lang="en-US" sz="3600" i="1">
                                <a:latin typeface="Cambria Math" charset="0"/>
                              </a:rPr>
                              <m:t>𝑠</m:t>
                            </m:r>
                          </m:e>
                          <m:sup>
                            <m:r>
                              <a:rPr lang="en-US" sz="3600" i="1">
                                <a:latin typeface="Cambria Math" charset="0"/>
                              </a:rPr>
                              <m:t>2</m:t>
                            </m:r>
                          </m:sup>
                        </m:sSup>
                      </m:den>
                    </m:f>
                    <m:r>
                      <a:rPr lang="en-US" sz="3600" b="0" i="0" smtClean="0">
                        <a:latin typeface="Cambria Math" charset="0"/>
                      </a:rPr>
                      <m:t>. </m:t>
                    </m:r>
                  </m:oMath>
                </a14:m>
                <a:r>
                  <a:rPr lang="en-US" sz="3600" dirty="0" smtClean="0"/>
                  <a:t>The algorithm is based upon the idea when accelerometer reads past the “peak” acceleration value along the </a:t>
                </a:r>
                <a:r>
                  <a:rPr lang="en-US" sz="3600" dirty="0" err="1" smtClean="0"/>
                  <a:t>x,y,z</a:t>
                </a:r>
                <a:r>
                  <a:rPr lang="en-US" sz="3600" dirty="0" smtClean="0"/>
                  <a:t> axes, then the fall alert system will characterize the event as a fall. </a:t>
                </a:r>
              </a:p>
              <a:p>
                <a:pPr algn="just"/>
                <a:endParaRPr lang="en-US" sz="3600" dirty="0"/>
              </a:p>
              <a:p>
                <a:pPr lvl="0" algn="just">
                  <a:buSzPct val="25000"/>
                </a:pPr>
                <a:r>
                  <a:rPr lang="en-US" sz="3600" b="1" u="sng" dirty="0">
                    <a:solidFill>
                      <a:schemeClr val="dk1"/>
                    </a:solidFill>
                  </a:rPr>
                  <a:t>Fall-Response Algorithm</a:t>
                </a:r>
                <a:r>
                  <a:rPr lang="en-US" sz="3600" b="1" dirty="0">
                    <a:solidFill>
                      <a:schemeClr val="dk1"/>
                    </a:solidFill>
                  </a:rPr>
                  <a:t>: </a:t>
                </a:r>
              </a:p>
              <a:p>
                <a:pPr lvl="0" algn="just">
                  <a:buSzPct val="25000"/>
                </a:pPr>
                <a:r>
                  <a:rPr lang="en-US" sz="3600" dirty="0">
                    <a:solidFill>
                      <a:schemeClr val="dk1"/>
                    </a:solidFill>
                  </a:rPr>
                  <a:t>Designed an .m file that allows </a:t>
                </a:r>
                <a:r>
                  <a:rPr lang="en-US" sz="3600" dirty="0" err="1">
                    <a:solidFill>
                      <a:schemeClr val="dk1"/>
                    </a:solidFill>
                  </a:rPr>
                  <a:t>Matlab</a:t>
                </a:r>
                <a:r>
                  <a:rPr lang="en-US" sz="3600" dirty="0">
                    <a:solidFill>
                      <a:schemeClr val="dk1"/>
                    </a:solidFill>
                  </a:rPr>
                  <a:t> to send an SMS and email notifications when the fall-detection algorithm detects a fall. The first task was to create an email for the device (Gmail account</a:t>
                </a:r>
                <a:r>
                  <a:rPr lang="en-US" sz="3600" dirty="0" smtClean="0">
                    <a:solidFill>
                      <a:schemeClr val="dk1"/>
                    </a:solidFill>
                  </a:rPr>
                  <a:t>). </a:t>
                </a:r>
                <a:r>
                  <a:rPr lang="en-US" sz="3600" dirty="0">
                    <a:solidFill>
                      <a:schemeClr val="dk1"/>
                    </a:solidFill>
                  </a:rPr>
                  <a:t>Each cellular carrier has a designated email (ex. Verizon’s email: </a:t>
                </a:r>
                <a:r>
                  <a:rPr lang="en-US" sz="3600" dirty="0" err="1">
                    <a:solidFill>
                      <a:schemeClr val="dk1"/>
                    </a:solidFill>
                  </a:rPr>
                  <a:t>number@vtext.com</a:t>
                </a:r>
                <a:r>
                  <a:rPr lang="en-US" sz="3600" dirty="0">
                    <a:solidFill>
                      <a:schemeClr val="dk1"/>
                    </a:solidFill>
                  </a:rPr>
                  <a:t>). </a:t>
                </a:r>
                <a:r>
                  <a:rPr lang="en-US" sz="3600" dirty="0" smtClean="0">
                    <a:solidFill>
                      <a:schemeClr val="dk1"/>
                    </a:solidFill>
                  </a:rPr>
                  <a:t>By </a:t>
                </a:r>
                <a:r>
                  <a:rPr lang="en-US" sz="3600" dirty="0">
                    <a:solidFill>
                      <a:schemeClr val="dk1"/>
                    </a:solidFill>
                  </a:rPr>
                  <a:t>providing the phone number and carrier information of the caregiver, the code will send an alert message when a fall has occurred. A function called ”</a:t>
                </a:r>
                <a:r>
                  <a:rPr lang="en-US" sz="3600" dirty="0" err="1">
                    <a:solidFill>
                      <a:schemeClr val="dk1"/>
                    </a:solidFill>
                  </a:rPr>
                  <a:t>phone_alert</a:t>
                </a:r>
                <a:r>
                  <a:rPr lang="en-US" sz="3600" dirty="0">
                    <a:solidFill>
                      <a:schemeClr val="dk1"/>
                    </a:solidFill>
                  </a:rPr>
                  <a:t>” enables a fall-response algorithm which will read the provided contact information and send an SMS or email, to the caregiver’s phone. </a:t>
                </a:r>
              </a:p>
              <a:p>
                <a:pPr lvl="0" algn="just">
                  <a:buSzPct val="25000"/>
                </a:pPr>
                <a:endParaRPr lang="en-US" sz="3600" dirty="0">
                  <a:solidFill>
                    <a:schemeClr val="dk1"/>
                  </a:solidFill>
                </a:endParaRPr>
              </a:p>
              <a:p>
                <a:pPr algn="just"/>
                <a:endParaRPr lang="en-US" sz="3600" dirty="0" smtClean="0"/>
              </a:p>
              <a:p>
                <a:pPr algn="just"/>
                <a:endParaRPr lang="en-US" sz="3600" dirty="0"/>
              </a:p>
              <a:p>
                <a:pPr algn="just"/>
                <a:endParaRPr lang="en-US" sz="3600" dirty="0" smtClean="0"/>
              </a:p>
              <a:p>
                <a:pPr lvl="1" algn="just"/>
                <a:endParaRPr lang="en-US" sz="3600" dirty="0"/>
              </a:p>
              <a:p>
                <a:pPr lvl="1" algn="just"/>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22313400" y="6521701"/>
                <a:ext cx="9302639" cy="27612816"/>
              </a:xfrm>
              <a:prstGeom prst="rect">
                <a:avLst/>
              </a:prstGeom>
              <a:blipFill rotWithShape="0">
                <a:blip r:embed="rId11"/>
                <a:stretch>
                  <a:fillRect l="-1966" t="-353" r="-2031"/>
                </a:stretch>
              </a:blipFill>
            </p:spPr>
            <p:txBody>
              <a:bodyPr/>
              <a:lstStyle/>
              <a:p>
                <a:r>
                  <a:rPr lang="en-US">
                    <a:noFill/>
                  </a:rPr>
                  <a:t> </a:t>
                </a:r>
              </a:p>
            </p:txBody>
          </p:sp>
        </mc:Fallback>
      </mc:AlternateContent>
      <p:sp>
        <p:nvSpPr>
          <p:cNvPr id="9" name="TextBox 8"/>
          <p:cNvSpPr txBox="1"/>
          <p:nvPr/>
        </p:nvSpPr>
        <p:spPr>
          <a:xfrm>
            <a:off x="33159209" y="6657225"/>
            <a:ext cx="9824193" cy="5632311"/>
          </a:xfrm>
          <a:prstGeom prst="rect">
            <a:avLst/>
          </a:prstGeom>
          <a:noFill/>
        </p:spPr>
        <p:txBody>
          <a:bodyPr wrap="square" rtlCol="0">
            <a:spAutoFit/>
          </a:bodyPr>
          <a:lstStyle/>
          <a:p>
            <a:pPr marL="571500" marR="0" lvl="0" indent="-571500" defTabSz="914400" eaLnBrk="1" fontAlgn="auto" latinLnBrk="0" hangingPunct="1">
              <a:lnSpc>
                <a:spcPct val="100000"/>
              </a:lnSpc>
              <a:spcBef>
                <a:spcPts val="0"/>
              </a:spcBef>
              <a:spcAft>
                <a:spcPts val="0"/>
              </a:spcAft>
              <a:buClrTx/>
              <a:buSzTx/>
              <a:buFont typeface="Wingdings" charset="2"/>
              <a:buChar char="q"/>
              <a:tabLst/>
              <a:defRPr/>
            </a:pPr>
            <a:r>
              <a:rPr lang="en-US" sz="3600" dirty="0" smtClean="0"/>
              <a:t>Holding the enclosed IMU at waist level, the group measured the range of connectivity of the Bluetooth. </a:t>
            </a:r>
          </a:p>
          <a:p>
            <a:pPr marL="571500" marR="0" lvl="0" indent="-571500" defTabSz="914400" eaLnBrk="1" fontAlgn="auto" latinLnBrk="0" hangingPunct="1">
              <a:lnSpc>
                <a:spcPct val="100000"/>
              </a:lnSpc>
              <a:spcBef>
                <a:spcPts val="0"/>
              </a:spcBef>
              <a:spcAft>
                <a:spcPts val="0"/>
              </a:spcAft>
              <a:buClrTx/>
              <a:buSzTx/>
              <a:buFont typeface="Wingdings" charset="2"/>
              <a:buChar char="q"/>
              <a:tabLst/>
              <a:defRPr/>
            </a:pPr>
            <a:r>
              <a:rPr lang="en-US" sz="3600" dirty="0" smtClean="0"/>
              <a:t>The device was found to still be connected over a 100 feet of open air range.</a:t>
            </a:r>
          </a:p>
          <a:p>
            <a:pPr marL="571500" marR="0" lvl="0" indent="-571500" defTabSz="914400" eaLnBrk="1" fontAlgn="auto" latinLnBrk="0" hangingPunct="1">
              <a:lnSpc>
                <a:spcPct val="100000"/>
              </a:lnSpc>
              <a:spcBef>
                <a:spcPts val="0"/>
              </a:spcBef>
              <a:spcAft>
                <a:spcPts val="0"/>
              </a:spcAft>
              <a:buClrTx/>
              <a:buSzTx/>
              <a:buFont typeface="Wingdings" charset="2"/>
              <a:buChar char="q"/>
              <a:tabLst/>
              <a:defRPr/>
            </a:pPr>
            <a:r>
              <a:rPr lang="en-US" sz="3600" dirty="0" smtClean="0"/>
              <a:t>Difference scenarios of false-positives were tested, such as sitting down, laying down to resemble going to bed, etc. were executed. The algorithm did not detect these motions as falls. </a:t>
            </a:r>
            <a:endParaRPr lang="en-US" sz="3600" dirty="0"/>
          </a:p>
        </p:txBody>
      </p:sp>
      <p:sp>
        <p:nvSpPr>
          <p:cNvPr id="10" name="TextBox 9"/>
          <p:cNvSpPr txBox="1"/>
          <p:nvPr/>
        </p:nvSpPr>
        <p:spPr>
          <a:xfrm>
            <a:off x="33193202" y="21099296"/>
            <a:ext cx="9302639" cy="11726287"/>
          </a:xfrm>
          <a:prstGeom prst="rect">
            <a:avLst/>
          </a:prstGeom>
          <a:noFill/>
        </p:spPr>
        <p:txBody>
          <a:bodyPr wrap="square" rtlCol="0">
            <a:spAutoFit/>
          </a:bodyPr>
          <a:lstStyle/>
          <a:p>
            <a:pPr marL="571500" marR="0" lvl="0" indent="-571500" defTabSz="914400" eaLnBrk="1" fontAlgn="auto" latinLnBrk="0" hangingPunct="1">
              <a:lnSpc>
                <a:spcPct val="100000"/>
              </a:lnSpc>
              <a:spcBef>
                <a:spcPts val="0"/>
              </a:spcBef>
              <a:spcAft>
                <a:spcPts val="0"/>
              </a:spcAft>
              <a:buClrTx/>
              <a:buSzTx/>
              <a:buFont typeface="Wingdings" charset="2"/>
              <a:buNone/>
              <a:tabLst/>
              <a:defRPr/>
            </a:pPr>
            <a:r>
              <a:rPr lang="en-US" sz="3600" dirty="0" smtClean="0"/>
              <a:t>Continuation of the self-activating fall alert</a:t>
            </a:r>
          </a:p>
          <a:p>
            <a:pPr marL="571500" marR="0" lvl="0" indent="-571500" defTabSz="914400" eaLnBrk="1" fontAlgn="auto" latinLnBrk="0" hangingPunct="1">
              <a:lnSpc>
                <a:spcPct val="100000"/>
              </a:lnSpc>
              <a:spcBef>
                <a:spcPts val="0"/>
              </a:spcBef>
              <a:spcAft>
                <a:spcPts val="0"/>
              </a:spcAft>
              <a:buClrTx/>
              <a:buSzTx/>
              <a:buFont typeface="Wingdings" charset="2"/>
              <a:buNone/>
              <a:tabLst/>
              <a:defRPr/>
            </a:pPr>
            <a:r>
              <a:rPr lang="en-US" sz="3600" dirty="0" smtClean="0"/>
              <a:t>system will include development in:</a:t>
            </a:r>
          </a:p>
          <a:p>
            <a:pPr marL="571500" marR="0" lvl="0" indent="-571500" defTabSz="914400" eaLnBrk="1" fontAlgn="auto" latinLnBrk="0" hangingPunct="1">
              <a:lnSpc>
                <a:spcPct val="100000"/>
              </a:lnSpc>
              <a:spcBef>
                <a:spcPts val="0"/>
              </a:spcBef>
              <a:spcAft>
                <a:spcPts val="0"/>
              </a:spcAft>
              <a:buClrTx/>
              <a:buSzTx/>
              <a:buFont typeface="Wingdings" charset="2"/>
              <a:buNone/>
              <a:tabLst/>
              <a:defRPr/>
            </a:pPr>
            <a:endParaRPr lang="en-US" sz="3600" dirty="0"/>
          </a:p>
          <a:p>
            <a:pPr marL="571500" marR="0" lvl="0" indent="-571500" defTabSz="914400" eaLnBrk="1" fontAlgn="auto" latinLnBrk="0" hangingPunct="1">
              <a:lnSpc>
                <a:spcPct val="100000"/>
              </a:lnSpc>
              <a:spcBef>
                <a:spcPts val="0"/>
              </a:spcBef>
              <a:spcAft>
                <a:spcPts val="0"/>
              </a:spcAft>
              <a:buClrTx/>
              <a:buSzTx/>
              <a:buFont typeface="Wingdings" charset="2"/>
              <a:buChar char="q"/>
              <a:tabLst/>
              <a:defRPr/>
            </a:pPr>
            <a:r>
              <a:rPr lang="en-US" sz="3600" dirty="0" smtClean="0"/>
              <a:t>Fall-detection algorithm to completely eliminate false-positives</a:t>
            </a:r>
          </a:p>
          <a:p>
            <a:pPr marL="571500" marR="0" lvl="0" indent="-571500" defTabSz="914400" eaLnBrk="1" fontAlgn="auto" latinLnBrk="0" hangingPunct="1">
              <a:lnSpc>
                <a:spcPct val="100000"/>
              </a:lnSpc>
              <a:spcBef>
                <a:spcPts val="0"/>
              </a:spcBef>
              <a:spcAft>
                <a:spcPts val="0"/>
              </a:spcAft>
              <a:buClrTx/>
              <a:buSzTx/>
              <a:buFont typeface="Wingdings" charset="2"/>
              <a:buChar char="q"/>
              <a:tabLst/>
              <a:defRPr/>
            </a:pPr>
            <a:endParaRPr lang="en-US" sz="3600" dirty="0"/>
          </a:p>
          <a:p>
            <a:pPr marL="571500" marR="0" lvl="0" indent="-571500" defTabSz="914400" eaLnBrk="1" fontAlgn="auto" latinLnBrk="0" hangingPunct="1">
              <a:lnSpc>
                <a:spcPct val="100000"/>
              </a:lnSpc>
              <a:spcBef>
                <a:spcPts val="0"/>
              </a:spcBef>
              <a:spcAft>
                <a:spcPts val="0"/>
              </a:spcAft>
              <a:buClrTx/>
              <a:buSzTx/>
              <a:buFont typeface="Wingdings" charset="2"/>
              <a:buChar char="q"/>
              <a:tabLst/>
              <a:defRPr/>
            </a:pPr>
            <a:r>
              <a:rPr lang="en-US" sz="3600" dirty="0" smtClean="0"/>
              <a:t>Effectively allocate biometric data for future research</a:t>
            </a:r>
          </a:p>
          <a:p>
            <a:pPr marL="571500" marR="0" lvl="0" indent="-571500" defTabSz="914400" eaLnBrk="1" fontAlgn="auto" latinLnBrk="0" hangingPunct="1">
              <a:lnSpc>
                <a:spcPct val="100000"/>
              </a:lnSpc>
              <a:spcBef>
                <a:spcPts val="0"/>
              </a:spcBef>
              <a:spcAft>
                <a:spcPts val="0"/>
              </a:spcAft>
              <a:buClrTx/>
              <a:buSzTx/>
              <a:buFont typeface="Wingdings" charset="2"/>
              <a:buChar char="q"/>
              <a:tabLst/>
              <a:defRPr/>
            </a:pPr>
            <a:endParaRPr lang="en-US" sz="3600" dirty="0"/>
          </a:p>
          <a:p>
            <a:pPr marL="571500" marR="0" lvl="0" indent="-571500" defTabSz="914400" eaLnBrk="1" fontAlgn="auto" latinLnBrk="0" hangingPunct="1">
              <a:lnSpc>
                <a:spcPct val="100000"/>
              </a:lnSpc>
              <a:spcBef>
                <a:spcPts val="0"/>
              </a:spcBef>
              <a:spcAft>
                <a:spcPts val="0"/>
              </a:spcAft>
              <a:buClrTx/>
              <a:buSzTx/>
              <a:buFont typeface="Wingdings" charset="2"/>
              <a:buChar char="q"/>
              <a:tabLst/>
              <a:defRPr/>
            </a:pPr>
            <a:r>
              <a:rPr lang="en-US" sz="3600" dirty="0" smtClean="0"/>
              <a:t>Increased battery life and range of Bluetooth connectivity</a:t>
            </a:r>
          </a:p>
          <a:p>
            <a:pPr marL="571500" marR="0" lvl="0" indent="-571500" defTabSz="914400" eaLnBrk="1" fontAlgn="auto" latinLnBrk="0" hangingPunct="1">
              <a:lnSpc>
                <a:spcPct val="100000"/>
              </a:lnSpc>
              <a:spcBef>
                <a:spcPts val="0"/>
              </a:spcBef>
              <a:spcAft>
                <a:spcPts val="0"/>
              </a:spcAft>
              <a:buClrTx/>
              <a:buSzTx/>
              <a:buFont typeface="Wingdings" charset="2"/>
              <a:buChar char="q"/>
              <a:tabLst/>
              <a:defRPr/>
            </a:pPr>
            <a:endParaRPr lang="en-US" sz="3600" dirty="0"/>
          </a:p>
          <a:p>
            <a:pPr marL="571500" marR="0" lvl="0" indent="-571500" defTabSz="914400" eaLnBrk="1" fontAlgn="auto" latinLnBrk="0" hangingPunct="1">
              <a:lnSpc>
                <a:spcPct val="100000"/>
              </a:lnSpc>
              <a:spcBef>
                <a:spcPts val="0"/>
              </a:spcBef>
              <a:spcAft>
                <a:spcPts val="0"/>
              </a:spcAft>
              <a:buClrTx/>
              <a:buSzTx/>
              <a:buFont typeface="Wingdings" charset="2"/>
              <a:buChar char="q"/>
              <a:tabLst/>
              <a:defRPr/>
            </a:pPr>
            <a:r>
              <a:rPr lang="en-US" sz="3600" dirty="0" smtClean="0"/>
              <a:t>Utilizing a Raspberry Pi as a ’home base’ station in replacement of a computer</a:t>
            </a:r>
          </a:p>
          <a:p>
            <a:pPr marL="571500" marR="0" lvl="0" indent="-571500" defTabSz="914400" eaLnBrk="1" fontAlgn="auto" latinLnBrk="0" hangingPunct="1">
              <a:lnSpc>
                <a:spcPct val="100000"/>
              </a:lnSpc>
              <a:spcBef>
                <a:spcPts val="0"/>
              </a:spcBef>
              <a:spcAft>
                <a:spcPts val="0"/>
              </a:spcAft>
              <a:buClrTx/>
              <a:buSzTx/>
              <a:buFont typeface="Wingdings" charset="2"/>
              <a:buChar char="q"/>
              <a:tabLst/>
              <a:defRPr/>
            </a:pPr>
            <a:endParaRPr lang="en-US" sz="3600" dirty="0"/>
          </a:p>
          <a:p>
            <a:pPr marL="571500" marR="0" lvl="0" indent="-571500" defTabSz="914400" eaLnBrk="1" fontAlgn="auto" latinLnBrk="0" hangingPunct="1">
              <a:lnSpc>
                <a:spcPct val="100000"/>
              </a:lnSpc>
              <a:spcBef>
                <a:spcPts val="0"/>
              </a:spcBef>
              <a:spcAft>
                <a:spcPts val="0"/>
              </a:spcAft>
              <a:buClrTx/>
              <a:buSzTx/>
              <a:buFont typeface="Wingdings" charset="2"/>
              <a:buChar char="q"/>
              <a:tabLst/>
              <a:defRPr/>
            </a:pPr>
            <a:r>
              <a:rPr lang="en-US" sz="3600" dirty="0" smtClean="0"/>
              <a:t>Incorporating user’s location through GPS</a:t>
            </a:r>
          </a:p>
          <a:p>
            <a:pPr marL="571500" marR="0" lvl="0" indent="-571500" defTabSz="914400" eaLnBrk="1" fontAlgn="auto" latinLnBrk="0" hangingPunct="1">
              <a:lnSpc>
                <a:spcPct val="100000"/>
              </a:lnSpc>
              <a:spcBef>
                <a:spcPts val="0"/>
              </a:spcBef>
              <a:spcAft>
                <a:spcPts val="0"/>
              </a:spcAft>
              <a:buClrTx/>
              <a:buSzTx/>
              <a:buFont typeface="Wingdings" charset="2"/>
              <a:buChar char="q"/>
              <a:tabLst/>
              <a:defRPr/>
            </a:pPr>
            <a:endParaRPr lang="en-US" sz="3600" dirty="0" smtClean="0"/>
          </a:p>
          <a:p>
            <a:pPr marL="571500" marR="0" lvl="0" indent="-571500" defTabSz="914400" eaLnBrk="1" fontAlgn="auto" latinLnBrk="0" hangingPunct="1">
              <a:lnSpc>
                <a:spcPct val="100000"/>
              </a:lnSpc>
              <a:spcBef>
                <a:spcPts val="0"/>
              </a:spcBef>
              <a:spcAft>
                <a:spcPts val="0"/>
              </a:spcAft>
              <a:buClrTx/>
              <a:buSzTx/>
              <a:buFont typeface="Wingdings" charset="2"/>
              <a:buChar char="q"/>
              <a:tabLst/>
              <a:defRPr/>
            </a:pPr>
            <a:r>
              <a:rPr lang="en-US" sz="3600" dirty="0" smtClean="0"/>
              <a:t>System designed to be attached around a user’s waist</a:t>
            </a:r>
            <a:endParaRPr lang="en-US" sz="3600" dirty="0"/>
          </a:p>
          <a:p>
            <a:pPr marL="571500" marR="0" lvl="0" indent="-571500" defTabSz="914400" eaLnBrk="1" fontAlgn="auto" latinLnBrk="0" hangingPunct="1">
              <a:lnSpc>
                <a:spcPct val="100000"/>
              </a:lnSpc>
              <a:spcBef>
                <a:spcPts val="0"/>
              </a:spcBef>
              <a:spcAft>
                <a:spcPts val="0"/>
              </a:spcAft>
              <a:buClrTx/>
              <a:buSzTx/>
              <a:buFont typeface="Wingdings" charset="2"/>
              <a:buChar char="q"/>
              <a:tabLst/>
              <a:defRPr/>
            </a:pPr>
            <a:endParaRPr lang="en-US" sz="3600" dirty="0" smtClean="0"/>
          </a:p>
          <a:p>
            <a:pPr marL="571500" marR="0" lvl="0" indent="-571500" defTabSz="914400" eaLnBrk="1" fontAlgn="auto" latinLnBrk="0" hangingPunct="1">
              <a:lnSpc>
                <a:spcPct val="100000"/>
              </a:lnSpc>
              <a:spcBef>
                <a:spcPts val="0"/>
              </a:spcBef>
              <a:spcAft>
                <a:spcPts val="0"/>
              </a:spcAft>
              <a:buClrTx/>
              <a:buSzTx/>
              <a:buFont typeface="Wingdings" charset="2"/>
              <a:buNone/>
              <a:tabLst/>
              <a:defRPr/>
            </a:pPr>
            <a:endParaRPr lang="en-US" sz="3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761</Words>
  <Application>Microsoft Macintosh PowerPoint</Application>
  <PresentationFormat>Custom</PresentationFormat>
  <Paragraphs>102</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Cambria Math</vt:lpstr>
      <vt:lpstr>Federo</vt:lpstr>
      <vt:lpstr>Franklin Gothic</vt:lpstr>
      <vt:lpstr>Noto Sans Symbols</vt:lpstr>
      <vt:lpstr>Wingdings</vt:lpstr>
      <vt:lpstr>Office Theme</vt:lpstr>
      <vt:lpstr>PowerPoint Presentation</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 Soo Ahn</dc:creator>
  <cp:lastModifiedBy>Maisha Talukder</cp:lastModifiedBy>
  <cp:revision>20</cp:revision>
  <dcterms:modified xsi:type="dcterms:W3CDTF">2017-04-28T16:18:45Z</dcterms:modified>
</cp:coreProperties>
</file>