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8" r:id="rId2"/>
    <p:sldId id="2007578383" r:id="rId3"/>
    <p:sldId id="2007578384" r:id="rId4"/>
    <p:sldId id="2007578385" r:id="rId5"/>
    <p:sldId id="2007578386" r:id="rId6"/>
    <p:sldId id="2007578387" r:id="rId7"/>
    <p:sldId id="2007578388" r:id="rId8"/>
    <p:sldId id="2007578389" r:id="rId9"/>
    <p:sldId id="2007578390" r:id="rId10"/>
    <p:sldId id="2007578391" r:id="rId11"/>
    <p:sldId id="2007578392" r:id="rId12"/>
    <p:sldId id="2007578393" r:id="rId13"/>
    <p:sldId id="2007578394" r:id="rId14"/>
    <p:sldId id="2007578395" r:id="rId15"/>
    <p:sldId id="2007578396" r:id="rId16"/>
    <p:sldId id="2007578397" r:id="rId17"/>
    <p:sldId id="2007578398" r:id="rId18"/>
    <p:sldId id="200757839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" id="{2569FDFE-5E47-411A-8C6F-C0D0C3E420BD}">
          <p14:sldIdLst>
            <p14:sldId id="288"/>
            <p14:sldId id="2007578383"/>
            <p14:sldId id="2007578384"/>
            <p14:sldId id="2007578385"/>
            <p14:sldId id="2007578386"/>
            <p14:sldId id="2007578387"/>
            <p14:sldId id="2007578388"/>
            <p14:sldId id="2007578389"/>
            <p14:sldId id="2007578390"/>
            <p14:sldId id="2007578391"/>
            <p14:sldId id="2007578392"/>
            <p14:sldId id="2007578393"/>
            <p14:sldId id="2007578394"/>
            <p14:sldId id="2007578395"/>
            <p14:sldId id="2007578396"/>
            <p14:sldId id="2007578397"/>
            <p14:sldId id="2007578398"/>
            <p14:sldId id="2007578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23" userDrawn="1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550" userDrawn="1">
          <p15:clr>
            <a:srgbClr val="A4A3A4"/>
          </p15:clr>
        </p15:guide>
        <p15:guide id="7" pos="7197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10" orient="horz" pos="1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17C"/>
    <a:srgbClr val="363DD2"/>
    <a:srgbClr val="4472C4"/>
    <a:srgbClr val="272DAB"/>
    <a:srgbClr val="698DCD"/>
    <a:srgbClr val="DAE3F3"/>
    <a:srgbClr val="212690"/>
    <a:srgbClr val="3844CC"/>
    <a:srgbClr val="426FC3"/>
    <a:srgbClr val="384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14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1" y="192"/>
      </p:cViewPr>
      <p:guideLst>
        <p:guide orient="horz" pos="1865"/>
        <p:guide pos="3840"/>
        <p:guide orient="horz" pos="2523"/>
        <p:guide pos="665"/>
        <p:guide orient="horz" pos="210"/>
        <p:guide orient="horz" pos="550"/>
        <p:guide pos="7197"/>
        <p:guide pos="438"/>
        <p:guide orient="horz" pos="1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AB7768-5575-46BD-BEC8-4C687B0AA1A5}" type="datetimeFigureOut">
              <a:rPr lang="zh-CN" altLang="en-US" smtClean="0"/>
              <a:pPr/>
              <a:t>2024/9/27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353E338-6660-469A-91BF-CAD6198AC3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36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accent1">
                <a:lumMod val="85000"/>
                <a:lumOff val="15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4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90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7BE1F2-4411-504E-9F91-E7D6909A0288}"/>
              </a:ext>
            </a:extLst>
          </p:cNvPr>
          <p:cNvGrpSpPr/>
          <p:nvPr userDrawn="1"/>
        </p:nvGrpSpPr>
        <p:grpSpPr>
          <a:xfrm>
            <a:off x="6538739" y="-1"/>
            <a:ext cx="5653261" cy="6858001"/>
            <a:chOff x="6538739" y="-1"/>
            <a:chExt cx="5653261" cy="6858001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B19B2064-A99F-BACB-9665-19FE5D632754}"/>
                </a:ext>
              </a:extLst>
            </p:cNvPr>
            <p:cNvSpPr/>
            <p:nvPr userDrawn="1"/>
          </p:nvSpPr>
          <p:spPr>
            <a:xfrm>
              <a:off x="6538739" y="-1"/>
              <a:ext cx="5653261" cy="6858001"/>
            </a:xfrm>
            <a:custGeom>
              <a:avLst/>
              <a:gdLst>
                <a:gd name="connsiteX0" fmla="*/ 4677988 w 5653261"/>
                <a:gd name="connsiteY0" fmla="*/ 0 h 6858001"/>
                <a:gd name="connsiteX1" fmla="*/ 5653261 w 5653261"/>
                <a:gd name="connsiteY1" fmla="*/ 0 h 6858001"/>
                <a:gd name="connsiteX2" fmla="*/ 5653261 w 5653261"/>
                <a:gd name="connsiteY2" fmla="*/ 6858001 h 6858001"/>
                <a:gd name="connsiteX3" fmla="*/ 4877340 w 5653261"/>
                <a:gd name="connsiteY3" fmla="*/ 6858001 h 6858001"/>
                <a:gd name="connsiteX4" fmla="*/ 4677988 w 5653261"/>
                <a:gd name="connsiteY4" fmla="*/ 6858001 h 6858001"/>
                <a:gd name="connsiteX5" fmla="*/ 0 w 5653261"/>
                <a:gd name="connsiteY5" fmla="*/ 6858001 h 6858001"/>
                <a:gd name="connsiteX6" fmla="*/ 23774 w 5653261"/>
                <a:gd name="connsiteY6" fmla="*/ 6836197 h 6858001"/>
                <a:gd name="connsiteX7" fmla="*/ 1290079 w 5653261"/>
                <a:gd name="connsiteY7" fmla="*/ 3429001 h 6858001"/>
                <a:gd name="connsiteX8" fmla="*/ 23774 w 5653261"/>
                <a:gd name="connsiteY8" fmla="*/ 21805 h 6858001"/>
                <a:gd name="connsiteX9" fmla="*/ 0 w 5653261"/>
                <a:gd name="connsiteY9" fmla="*/ 1 h 6858001"/>
                <a:gd name="connsiteX10" fmla="*/ 4677988 w 5653261"/>
                <a:gd name="connsiteY10" fmla="*/ 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53261" h="6858001">
                  <a:moveTo>
                    <a:pt x="4677988" y="0"/>
                  </a:moveTo>
                  <a:lnTo>
                    <a:pt x="5653261" y="0"/>
                  </a:lnTo>
                  <a:lnTo>
                    <a:pt x="5653261" y="6858001"/>
                  </a:lnTo>
                  <a:lnTo>
                    <a:pt x="4877340" y="6858001"/>
                  </a:lnTo>
                  <a:lnTo>
                    <a:pt x="4677988" y="6858001"/>
                  </a:lnTo>
                  <a:lnTo>
                    <a:pt x="0" y="6858001"/>
                  </a:lnTo>
                  <a:lnTo>
                    <a:pt x="23774" y="6836197"/>
                  </a:lnTo>
                  <a:cubicBezTo>
                    <a:pt x="787772" y="6097791"/>
                    <a:pt x="1290079" y="4847316"/>
                    <a:pt x="1290079" y="3429001"/>
                  </a:cubicBezTo>
                  <a:cubicBezTo>
                    <a:pt x="1290079" y="2010686"/>
                    <a:pt x="787772" y="760211"/>
                    <a:pt x="23774" y="21805"/>
                  </a:cubicBezTo>
                  <a:lnTo>
                    <a:pt x="0" y="1"/>
                  </a:lnTo>
                  <a:lnTo>
                    <a:pt x="4677988" y="1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0000"/>
                    <a:lumOff val="10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E2DF107-722F-4DBF-B840-AB2175FA754B}"/>
                </a:ext>
              </a:extLst>
            </p:cNvPr>
            <p:cNvSpPr/>
            <p:nvPr/>
          </p:nvSpPr>
          <p:spPr>
            <a:xfrm>
              <a:off x="6890939" y="0"/>
              <a:ext cx="1159238" cy="6858000"/>
            </a:xfrm>
            <a:custGeom>
              <a:avLst/>
              <a:gdLst>
                <a:gd name="connsiteX0" fmla="*/ 0 w 1891898"/>
                <a:gd name="connsiteY0" fmla="*/ 0 h 6858000"/>
                <a:gd name="connsiteX1" fmla="*/ 732660 w 1891898"/>
                <a:gd name="connsiteY1" fmla="*/ 0 h 6858000"/>
                <a:gd name="connsiteX2" fmla="*/ 860032 w 1891898"/>
                <a:gd name="connsiteY2" fmla="*/ 143042 h 6858000"/>
                <a:gd name="connsiteX3" fmla="*/ 1891898 w 1891898"/>
                <a:gd name="connsiteY3" fmla="*/ 3429000 h 6858000"/>
                <a:gd name="connsiteX4" fmla="*/ 860032 w 1891898"/>
                <a:gd name="connsiteY4" fmla="*/ 6714959 h 6858000"/>
                <a:gd name="connsiteX5" fmla="*/ 732660 w 1891898"/>
                <a:gd name="connsiteY5" fmla="*/ 6858000 h 6858000"/>
                <a:gd name="connsiteX6" fmla="*/ 0 w 1891898"/>
                <a:gd name="connsiteY6" fmla="*/ 6858000 h 6858000"/>
                <a:gd name="connsiteX0" fmla="*/ 732660 w 1891898"/>
                <a:gd name="connsiteY0" fmla="*/ 0 h 6858000"/>
                <a:gd name="connsiteX1" fmla="*/ 860032 w 1891898"/>
                <a:gd name="connsiteY1" fmla="*/ 143042 h 6858000"/>
                <a:gd name="connsiteX2" fmla="*/ 1891898 w 1891898"/>
                <a:gd name="connsiteY2" fmla="*/ 3429000 h 6858000"/>
                <a:gd name="connsiteX3" fmla="*/ 860032 w 1891898"/>
                <a:gd name="connsiteY3" fmla="*/ 6714959 h 6858000"/>
                <a:gd name="connsiteX4" fmla="*/ 732660 w 1891898"/>
                <a:gd name="connsiteY4" fmla="*/ 6858000 h 6858000"/>
                <a:gd name="connsiteX5" fmla="*/ 0 w 1891898"/>
                <a:gd name="connsiteY5" fmla="*/ 6858000 h 6858000"/>
                <a:gd name="connsiteX6" fmla="*/ 0 w 1891898"/>
                <a:gd name="connsiteY6" fmla="*/ 0 h 6858000"/>
                <a:gd name="connsiteX7" fmla="*/ 824100 w 1891898"/>
                <a:gd name="connsiteY7" fmla="*/ 91440 h 6858000"/>
                <a:gd name="connsiteX0" fmla="*/ 732660 w 1891898"/>
                <a:gd name="connsiteY0" fmla="*/ 0 h 6858000"/>
                <a:gd name="connsiteX1" fmla="*/ 860032 w 1891898"/>
                <a:gd name="connsiteY1" fmla="*/ 143042 h 6858000"/>
                <a:gd name="connsiteX2" fmla="*/ 1891898 w 1891898"/>
                <a:gd name="connsiteY2" fmla="*/ 3429000 h 6858000"/>
                <a:gd name="connsiteX3" fmla="*/ 860032 w 1891898"/>
                <a:gd name="connsiteY3" fmla="*/ 6714959 h 6858000"/>
                <a:gd name="connsiteX4" fmla="*/ 732660 w 1891898"/>
                <a:gd name="connsiteY4" fmla="*/ 6858000 h 6858000"/>
                <a:gd name="connsiteX5" fmla="*/ 0 w 1891898"/>
                <a:gd name="connsiteY5" fmla="*/ 6858000 h 6858000"/>
                <a:gd name="connsiteX6" fmla="*/ 0 w 1891898"/>
                <a:gd name="connsiteY6" fmla="*/ 0 h 6858000"/>
                <a:gd name="connsiteX0" fmla="*/ 732660 w 1891898"/>
                <a:gd name="connsiteY0" fmla="*/ 0 h 6858000"/>
                <a:gd name="connsiteX1" fmla="*/ 860032 w 1891898"/>
                <a:gd name="connsiteY1" fmla="*/ 143042 h 6858000"/>
                <a:gd name="connsiteX2" fmla="*/ 1891898 w 1891898"/>
                <a:gd name="connsiteY2" fmla="*/ 3429000 h 6858000"/>
                <a:gd name="connsiteX3" fmla="*/ 860032 w 1891898"/>
                <a:gd name="connsiteY3" fmla="*/ 6714959 h 6858000"/>
                <a:gd name="connsiteX4" fmla="*/ 732660 w 1891898"/>
                <a:gd name="connsiteY4" fmla="*/ 6858000 h 6858000"/>
                <a:gd name="connsiteX5" fmla="*/ 0 w 1891898"/>
                <a:gd name="connsiteY5" fmla="*/ 6858000 h 6858000"/>
                <a:gd name="connsiteX0" fmla="*/ 0 w 1159238"/>
                <a:gd name="connsiteY0" fmla="*/ 0 h 6858000"/>
                <a:gd name="connsiteX1" fmla="*/ 127372 w 1159238"/>
                <a:gd name="connsiteY1" fmla="*/ 143042 h 6858000"/>
                <a:gd name="connsiteX2" fmla="*/ 1159238 w 1159238"/>
                <a:gd name="connsiteY2" fmla="*/ 3429000 h 6858000"/>
                <a:gd name="connsiteX3" fmla="*/ 127372 w 1159238"/>
                <a:gd name="connsiteY3" fmla="*/ 6714959 h 6858000"/>
                <a:gd name="connsiteX4" fmla="*/ 0 w 1159238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238" h="6858000">
                  <a:moveTo>
                    <a:pt x="0" y="0"/>
                  </a:moveTo>
                  <a:lnTo>
                    <a:pt x="127372" y="143042"/>
                  </a:lnTo>
                  <a:cubicBezTo>
                    <a:pt x="757558" y="924088"/>
                    <a:pt x="1159238" y="2106097"/>
                    <a:pt x="1159238" y="3429000"/>
                  </a:cubicBezTo>
                  <a:cubicBezTo>
                    <a:pt x="1159238" y="4751904"/>
                    <a:pt x="757558" y="5933913"/>
                    <a:pt x="127372" y="6714959"/>
                  </a:cubicBezTo>
                  <a:lnTo>
                    <a:pt x="0" y="6858000"/>
                  </a:lnTo>
                </a:path>
              </a:pathLst>
            </a:custGeom>
            <a:noFill/>
            <a:ln w="19050" cap="rnd"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1" name="图片 10" descr="形状, 徽标&#10;&#10;描述已自动生成">
            <a:extLst>
              <a:ext uri="{FF2B5EF4-FFF2-40B4-BE49-F238E27FC236}">
                <a16:creationId xmlns:a16="http://schemas.microsoft.com/office/drawing/2014/main" id="{98AA4AF4-AB78-4D00-BA6F-29C5BEF0BD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36" y="1905892"/>
            <a:ext cx="1772765" cy="1772765"/>
          </a:xfrm>
          <a:prstGeom prst="rect">
            <a:avLst/>
          </a:prstGeom>
        </p:spPr>
      </p:pic>
      <p:pic>
        <p:nvPicPr>
          <p:cNvPr id="12" name="图片 11" descr="图片包含 文本&#10;&#10;描述已自动生成">
            <a:extLst>
              <a:ext uri="{FF2B5EF4-FFF2-40B4-BE49-F238E27FC236}">
                <a16:creationId xmlns:a16="http://schemas.microsoft.com/office/drawing/2014/main" id="{9FFCE92E-A8FA-43E9-9CA4-8A56A21438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779"/>
          <a:stretch/>
        </p:blipFill>
        <p:spPr>
          <a:xfrm>
            <a:off x="8795597" y="3871292"/>
            <a:ext cx="2306134" cy="8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23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3D5B6B74-5032-43AE-A7E5-3185A6B0C315}"/>
              </a:ext>
            </a:extLst>
          </p:cNvPr>
          <p:cNvSpPr/>
          <p:nvPr/>
        </p:nvSpPr>
        <p:spPr>
          <a:xfrm>
            <a:off x="0" y="0"/>
            <a:ext cx="12192000" cy="320618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flat" cmpd="sng" algn="ctr">
            <a:solidFill>
              <a:srgbClr val="1C217C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0BDE83-BA80-97EF-34ED-AEF44B07D389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568" y="401479"/>
            <a:ext cx="1537756" cy="4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F7F40F7-3221-466D-B896-9A61C2754D29}"/>
              </a:ext>
            </a:extLst>
          </p:cNvPr>
          <p:cNvGrpSpPr/>
          <p:nvPr userDrawn="1"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0661571-B5FF-48CB-8BB1-BB0A3EA150C1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6135A8A-C333-4D99-99AA-A16479467945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8C5BA1A4-CD1F-4798-954A-B5A10AF62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875557B2-D5C6-426C-8F65-D420AF7A1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C312F159-BEE3-4C21-B29F-261D068B5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B88CC5DF-FD08-4B8B-AA5D-E0F6ACD9B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0B31A69F-4D8E-468E-A096-ADB608946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29F04F42-DB23-4E50-871C-99FB9ABCA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F208A16A-693B-4B05-A402-F92C90C0A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62F85034-03E6-4A92-986F-D9D95F6D0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D5E9899C-9E55-41BD-84BE-DD95E73A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74F2A8A4-674E-448B-84FE-8D1BC56A2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A64CFC95-641D-4AB1-AD7F-9431E2E3E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5CF692B-D5FF-4F91-9418-B29687B40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72DA0716-57F3-4CAF-B626-67583D3AA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18">
                <a:extLst>
                  <a:ext uri="{FF2B5EF4-FFF2-40B4-BE49-F238E27FC236}">
                    <a16:creationId xmlns:a16="http://schemas.microsoft.com/office/drawing/2014/main" id="{DB6E2621-84ED-461A-AABC-1CFE12334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Rectangle 19">
                <a:extLst>
                  <a:ext uri="{FF2B5EF4-FFF2-40B4-BE49-F238E27FC236}">
                    <a16:creationId xmlns:a16="http://schemas.microsoft.com/office/drawing/2014/main" id="{C3487BAB-C57A-4C45-8CDD-149EDB3CE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Rectangle 20">
                <a:extLst>
                  <a:ext uri="{FF2B5EF4-FFF2-40B4-BE49-F238E27FC236}">
                    <a16:creationId xmlns:a16="http://schemas.microsoft.com/office/drawing/2014/main" id="{FFCADD20-F37B-4E13-9ED2-8F2D40846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Rectangle 21">
                <a:extLst>
                  <a:ext uri="{FF2B5EF4-FFF2-40B4-BE49-F238E27FC236}">
                    <a16:creationId xmlns:a16="http://schemas.microsoft.com/office/drawing/2014/main" id="{2CB6758F-A3D1-438C-AD6E-C88073223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22">
                <a:extLst>
                  <a:ext uri="{FF2B5EF4-FFF2-40B4-BE49-F238E27FC236}">
                    <a16:creationId xmlns:a16="http://schemas.microsoft.com/office/drawing/2014/main" id="{80579473-54D1-49AC-83BC-BE1451F84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23">
                <a:extLst>
                  <a:ext uri="{FF2B5EF4-FFF2-40B4-BE49-F238E27FC236}">
                    <a16:creationId xmlns:a16="http://schemas.microsoft.com/office/drawing/2014/main" id="{66F02325-E119-46DA-9CCE-83307E734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Rectangle 24">
                <a:extLst>
                  <a:ext uri="{FF2B5EF4-FFF2-40B4-BE49-F238E27FC236}">
                    <a16:creationId xmlns:a16="http://schemas.microsoft.com/office/drawing/2014/main" id="{D0655850-A2D4-4516-A8DB-9F03385E4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773857EE-B074-4576-8017-32326E8AE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26">
                <a:extLst>
                  <a:ext uri="{FF2B5EF4-FFF2-40B4-BE49-F238E27FC236}">
                    <a16:creationId xmlns:a16="http://schemas.microsoft.com/office/drawing/2014/main" id="{F4697B36-8DFC-414E-82BD-E84696F3C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Rectangle 27">
                <a:extLst>
                  <a:ext uri="{FF2B5EF4-FFF2-40B4-BE49-F238E27FC236}">
                    <a16:creationId xmlns:a16="http://schemas.microsoft.com/office/drawing/2014/main" id="{95BA0DB8-4160-40C4-875D-FAEF7F91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Rectangle 28">
                <a:extLst>
                  <a:ext uri="{FF2B5EF4-FFF2-40B4-BE49-F238E27FC236}">
                    <a16:creationId xmlns:a16="http://schemas.microsoft.com/office/drawing/2014/main" id="{C9837939-6253-4D1A-A0BD-1F9C64379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29">
                <a:extLst>
                  <a:ext uri="{FF2B5EF4-FFF2-40B4-BE49-F238E27FC236}">
                    <a16:creationId xmlns:a16="http://schemas.microsoft.com/office/drawing/2014/main" id="{95A5EB58-CAFB-4996-A36B-EA1806AF9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Rectangle 30">
                <a:extLst>
                  <a:ext uri="{FF2B5EF4-FFF2-40B4-BE49-F238E27FC236}">
                    <a16:creationId xmlns:a16="http://schemas.microsoft.com/office/drawing/2014/main" id="{DE08501C-3F6D-46F6-9E48-834F8DD7B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Rectangle 31">
                <a:extLst>
                  <a:ext uri="{FF2B5EF4-FFF2-40B4-BE49-F238E27FC236}">
                    <a16:creationId xmlns:a16="http://schemas.microsoft.com/office/drawing/2014/main" id="{6302ACEB-9451-466D-BC68-6F3A47328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46C11E73-D9F6-49BA-87FC-102BC2960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Rectangle 33">
                <a:extLst>
                  <a:ext uri="{FF2B5EF4-FFF2-40B4-BE49-F238E27FC236}">
                    <a16:creationId xmlns:a16="http://schemas.microsoft.com/office/drawing/2014/main" id="{94FBF84C-4AA7-49F0-AE9F-43787B8A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40" name="Picture 35">
                <a:extLst>
                  <a:ext uri="{FF2B5EF4-FFF2-40B4-BE49-F238E27FC236}">
                    <a16:creationId xmlns:a16="http://schemas.microsoft.com/office/drawing/2014/main" id="{202505EE-C525-453A-9BF7-7E24DEA2EE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36">
                <a:extLst>
                  <a:ext uri="{FF2B5EF4-FFF2-40B4-BE49-F238E27FC236}">
                    <a16:creationId xmlns:a16="http://schemas.microsoft.com/office/drawing/2014/main" id="{1FD8BB3E-92A7-4DA6-ABBA-13757CA8AD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37">
                <a:extLst>
                  <a:ext uri="{FF2B5EF4-FFF2-40B4-BE49-F238E27FC236}">
                    <a16:creationId xmlns:a16="http://schemas.microsoft.com/office/drawing/2014/main" id="{B515EBDB-D594-4785-A8A1-15EBD5115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Rectangle 38">
                <a:extLst>
                  <a:ext uri="{FF2B5EF4-FFF2-40B4-BE49-F238E27FC236}">
                    <a16:creationId xmlns:a16="http://schemas.microsoft.com/office/drawing/2014/main" id="{4EAFFAD0-C8E7-4274-A91B-A09378F81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A98267BC-DB88-4C4D-BACA-D6CAC78DC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5" name="图片 44" descr="图片包含 游戏机, 钟表, 标志, 站&#10;&#10;描述已自动生成">
            <a:extLst>
              <a:ext uri="{FF2B5EF4-FFF2-40B4-BE49-F238E27FC236}">
                <a16:creationId xmlns:a16="http://schemas.microsoft.com/office/drawing/2014/main" id="{00B29DCD-614D-44F8-9B0C-E555F49FB0F4}"/>
              </a:ext>
            </a:extLst>
          </p:cNvPr>
          <p:cNvPicPr>
            <a:picLocks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7" y="427163"/>
            <a:ext cx="1537756" cy="4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30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F7F40F7-3221-466D-B896-9A61C2754D29}"/>
              </a:ext>
            </a:extLst>
          </p:cNvPr>
          <p:cNvGrpSpPr/>
          <p:nvPr userDrawn="1"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0661571-B5FF-48CB-8BB1-BB0A3EA150C1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6135A8A-C333-4D99-99AA-A16479467945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8C5BA1A4-CD1F-4798-954A-B5A10AF62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875557B2-D5C6-426C-8F65-D420AF7A1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C312F159-BEE3-4C21-B29F-261D068B5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B88CC5DF-FD08-4B8B-AA5D-E0F6ACD9B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0B31A69F-4D8E-468E-A096-ADB608946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29F04F42-DB23-4E50-871C-99FB9ABCA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F208A16A-693B-4B05-A402-F92C90C0A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62F85034-03E6-4A92-986F-D9D95F6D0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D5E9899C-9E55-41BD-84BE-DD95E73A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74F2A8A4-674E-448B-84FE-8D1BC56A2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A64CFC95-641D-4AB1-AD7F-9431E2E3E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5CF692B-D5FF-4F91-9418-B29687B40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72DA0716-57F3-4CAF-B626-67583D3AA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18">
                <a:extLst>
                  <a:ext uri="{FF2B5EF4-FFF2-40B4-BE49-F238E27FC236}">
                    <a16:creationId xmlns:a16="http://schemas.microsoft.com/office/drawing/2014/main" id="{DB6E2621-84ED-461A-AABC-1CFE12334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Rectangle 19">
                <a:extLst>
                  <a:ext uri="{FF2B5EF4-FFF2-40B4-BE49-F238E27FC236}">
                    <a16:creationId xmlns:a16="http://schemas.microsoft.com/office/drawing/2014/main" id="{C3487BAB-C57A-4C45-8CDD-149EDB3CE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Rectangle 20">
                <a:extLst>
                  <a:ext uri="{FF2B5EF4-FFF2-40B4-BE49-F238E27FC236}">
                    <a16:creationId xmlns:a16="http://schemas.microsoft.com/office/drawing/2014/main" id="{FFCADD20-F37B-4E13-9ED2-8F2D40846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Rectangle 21">
                <a:extLst>
                  <a:ext uri="{FF2B5EF4-FFF2-40B4-BE49-F238E27FC236}">
                    <a16:creationId xmlns:a16="http://schemas.microsoft.com/office/drawing/2014/main" id="{2CB6758F-A3D1-438C-AD6E-C88073223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22">
                <a:extLst>
                  <a:ext uri="{FF2B5EF4-FFF2-40B4-BE49-F238E27FC236}">
                    <a16:creationId xmlns:a16="http://schemas.microsoft.com/office/drawing/2014/main" id="{80579473-54D1-49AC-83BC-BE1451F84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23">
                <a:extLst>
                  <a:ext uri="{FF2B5EF4-FFF2-40B4-BE49-F238E27FC236}">
                    <a16:creationId xmlns:a16="http://schemas.microsoft.com/office/drawing/2014/main" id="{66F02325-E119-46DA-9CCE-83307E734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Rectangle 24">
                <a:extLst>
                  <a:ext uri="{FF2B5EF4-FFF2-40B4-BE49-F238E27FC236}">
                    <a16:creationId xmlns:a16="http://schemas.microsoft.com/office/drawing/2014/main" id="{D0655850-A2D4-4516-A8DB-9F03385E4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773857EE-B074-4576-8017-32326E8AE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26">
                <a:extLst>
                  <a:ext uri="{FF2B5EF4-FFF2-40B4-BE49-F238E27FC236}">
                    <a16:creationId xmlns:a16="http://schemas.microsoft.com/office/drawing/2014/main" id="{F4697B36-8DFC-414E-82BD-E84696F3C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Rectangle 27">
                <a:extLst>
                  <a:ext uri="{FF2B5EF4-FFF2-40B4-BE49-F238E27FC236}">
                    <a16:creationId xmlns:a16="http://schemas.microsoft.com/office/drawing/2014/main" id="{95BA0DB8-4160-40C4-875D-FAEF7F91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Rectangle 28">
                <a:extLst>
                  <a:ext uri="{FF2B5EF4-FFF2-40B4-BE49-F238E27FC236}">
                    <a16:creationId xmlns:a16="http://schemas.microsoft.com/office/drawing/2014/main" id="{C9837939-6253-4D1A-A0BD-1F9C64379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29">
                <a:extLst>
                  <a:ext uri="{FF2B5EF4-FFF2-40B4-BE49-F238E27FC236}">
                    <a16:creationId xmlns:a16="http://schemas.microsoft.com/office/drawing/2014/main" id="{95A5EB58-CAFB-4996-A36B-EA1806AF9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Rectangle 30">
                <a:extLst>
                  <a:ext uri="{FF2B5EF4-FFF2-40B4-BE49-F238E27FC236}">
                    <a16:creationId xmlns:a16="http://schemas.microsoft.com/office/drawing/2014/main" id="{DE08501C-3F6D-46F6-9E48-834F8DD7B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Rectangle 31">
                <a:extLst>
                  <a:ext uri="{FF2B5EF4-FFF2-40B4-BE49-F238E27FC236}">
                    <a16:creationId xmlns:a16="http://schemas.microsoft.com/office/drawing/2014/main" id="{6302ACEB-9451-466D-BC68-6F3A47328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46C11E73-D9F6-49BA-87FC-102BC2960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Rectangle 33">
                <a:extLst>
                  <a:ext uri="{FF2B5EF4-FFF2-40B4-BE49-F238E27FC236}">
                    <a16:creationId xmlns:a16="http://schemas.microsoft.com/office/drawing/2014/main" id="{94FBF84C-4AA7-49F0-AE9F-43787B8A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40" name="Picture 35">
                <a:extLst>
                  <a:ext uri="{FF2B5EF4-FFF2-40B4-BE49-F238E27FC236}">
                    <a16:creationId xmlns:a16="http://schemas.microsoft.com/office/drawing/2014/main" id="{202505EE-C525-453A-9BF7-7E24DEA2EE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36">
                <a:extLst>
                  <a:ext uri="{FF2B5EF4-FFF2-40B4-BE49-F238E27FC236}">
                    <a16:creationId xmlns:a16="http://schemas.microsoft.com/office/drawing/2014/main" id="{1FD8BB3E-92A7-4DA6-ABBA-13757CA8AD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37">
                <a:extLst>
                  <a:ext uri="{FF2B5EF4-FFF2-40B4-BE49-F238E27FC236}">
                    <a16:creationId xmlns:a16="http://schemas.microsoft.com/office/drawing/2014/main" id="{B515EBDB-D594-4785-A8A1-15EBD5115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Rectangle 38">
                <a:extLst>
                  <a:ext uri="{FF2B5EF4-FFF2-40B4-BE49-F238E27FC236}">
                    <a16:creationId xmlns:a16="http://schemas.microsoft.com/office/drawing/2014/main" id="{4EAFFAD0-C8E7-4274-A91B-A09378F81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A98267BC-DB88-4C4D-BACA-D6CAC78DC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 descr="图片包含 游戏机, 钟表, 标志, 站&#10;&#10;描述已自动生成">
            <a:extLst>
              <a:ext uri="{FF2B5EF4-FFF2-40B4-BE49-F238E27FC236}">
                <a16:creationId xmlns:a16="http://schemas.microsoft.com/office/drawing/2014/main" id="{95B29FDD-1221-AD6A-3A36-1173B26FD709}"/>
              </a:ext>
            </a:extLst>
          </p:cNvPr>
          <p:cNvPicPr>
            <a:picLocks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837" y="427163"/>
            <a:ext cx="1537756" cy="4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32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B2EA827-8EBC-442B-B50D-1F78012A3930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B5F470-AC44-42F5-8B88-80764CF58F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D417E11-0BC8-4CE9-AE30-95D30C7ED23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91A69A5-8B4D-41DD-B991-04E844914EE0}"/>
              </a:ext>
            </a:extLst>
          </p:cNvPr>
          <p:cNvSpPr/>
          <p:nvPr/>
        </p:nvSpPr>
        <p:spPr>
          <a:xfrm>
            <a:off x="0" y="0"/>
            <a:ext cx="12192000" cy="9398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3944367-264A-4041-BDD1-A651567C64C7}"/>
              </a:ext>
            </a:extLst>
          </p:cNvPr>
          <p:cNvGrpSpPr/>
          <p:nvPr userDrawn="1"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9B04EFA-0FA0-4C97-A491-C71AF74CE824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90F226F-92DB-4065-8B6F-457A59CF3AE6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B32BFFD4-B866-422B-BD21-416CC30DD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CC8B0900-C57B-4F83-86E3-394FE4E04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9FB85E53-AB36-4146-96EA-4E085E754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A5C64A9D-B73E-4746-A53D-BA8B15B91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73446D62-FD04-4C55-8121-CD0457B6C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DA3AB62E-4DFF-4C78-969F-B996A57F6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5FCE2A10-0A72-4C75-AFE2-D64C1E839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Rectangle 12">
                <a:extLst>
                  <a:ext uri="{FF2B5EF4-FFF2-40B4-BE49-F238E27FC236}">
                    <a16:creationId xmlns:a16="http://schemas.microsoft.com/office/drawing/2014/main" id="{56ADC5F2-AB77-49EA-AC1B-1FA8B0F30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13">
                <a:extLst>
                  <a:ext uri="{FF2B5EF4-FFF2-40B4-BE49-F238E27FC236}">
                    <a16:creationId xmlns:a16="http://schemas.microsoft.com/office/drawing/2014/main" id="{F5BB0486-4B45-4CEF-8087-1363CE650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14">
                <a:extLst>
                  <a:ext uri="{FF2B5EF4-FFF2-40B4-BE49-F238E27FC236}">
                    <a16:creationId xmlns:a16="http://schemas.microsoft.com/office/drawing/2014/main" id="{D7E40F9E-C91D-4C49-9B18-F48452804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B208E5FA-FEDF-403A-BA29-EBC7DB350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2CEFE69F-C618-4298-96F4-D678F21BF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Rectangle 17">
                <a:extLst>
                  <a:ext uri="{FF2B5EF4-FFF2-40B4-BE49-F238E27FC236}">
                    <a16:creationId xmlns:a16="http://schemas.microsoft.com/office/drawing/2014/main" id="{EEE880AF-491E-4708-B738-68C88BD6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Rectangle 18">
                <a:extLst>
                  <a:ext uri="{FF2B5EF4-FFF2-40B4-BE49-F238E27FC236}">
                    <a16:creationId xmlns:a16="http://schemas.microsoft.com/office/drawing/2014/main" id="{6876ED7D-B734-4FE4-B3B5-164FD32E6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Rectangle 19">
                <a:extLst>
                  <a:ext uri="{FF2B5EF4-FFF2-40B4-BE49-F238E27FC236}">
                    <a16:creationId xmlns:a16="http://schemas.microsoft.com/office/drawing/2014/main" id="{C051C947-FD1A-4121-A070-E4D01BD6E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20">
                <a:extLst>
                  <a:ext uri="{FF2B5EF4-FFF2-40B4-BE49-F238E27FC236}">
                    <a16:creationId xmlns:a16="http://schemas.microsoft.com/office/drawing/2014/main" id="{906265DD-AB46-4C18-93AC-2CF37D7F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21">
                <a:extLst>
                  <a:ext uri="{FF2B5EF4-FFF2-40B4-BE49-F238E27FC236}">
                    <a16:creationId xmlns:a16="http://schemas.microsoft.com/office/drawing/2014/main" id="{88A66344-23D3-4BEA-857D-50DE1078C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Rectangle 22">
                <a:extLst>
                  <a:ext uri="{FF2B5EF4-FFF2-40B4-BE49-F238E27FC236}">
                    <a16:creationId xmlns:a16="http://schemas.microsoft.com/office/drawing/2014/main" id="{36BDB630-22B3-4B7B-9DD3-623D8445D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Rectangle 23">
                <a:extLst>
                  <a:ext uri="{FF2B5EF4-FFF2-40B4-BE49-F238E27FC236}">
                    <a16:creationId xmlns:a16="http://schemas.microsoft.com/office/drawing/2014/main" id="{40E1EE3C-EAE0-49BF-82F4-FFB4518A4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3967D6F0-C4A1-45CF-87D6-282534DE9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Rectangle 25">
                <a:extLst>
                  <a:ext uri="{FF2B5EF4-FFF2-40B4-BE49-F238E27FC236}">
                    <a16:creationId xmlns:a16="http://schemas.microsoft.com/office/drawing/2014/main" id="{36633E91-8454-49AA-9942-033974A2B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Rectangle 26">
                <a:extLst>
                  <a:ext uri="{FF2B5EF4-FFF2-40B4-BE49-F238E27FC236}">
                    <a16:creationId xmlns:a16="http://schemas.microsoft.com/office/drawing/2014/main" id="{47DB0F58-E6D4-43AE-948C-2A873585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27">
                <a:extLst>
                  <a:ext uri="{FF2B5EF4-FFF2-40B4-BE49-F238E27FC236}">
                    <a16:creationId xmlns:a16="http://schemas.microsoft.com/office/drawing/2014/main" id="{6A9D58B3-44C5-47B5-A024-9EEF2F68C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Rectangle 28">
                <a:extLst>
                  <a:ext uri="{FF2B5EF4-FFF2-40B4-BE49-F238E27FC236}">
                    <a16:creationId xmlns:a16="http://schemas.microsoft.com/office/drawing/2014/main" id="{CC2CE5A5-3B3D-4B90-8621-2B2FC9AC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Rectangle 29">
                <a:extLst>
                  <a:ext uri="{FF2B5EF4-FFF2-40B4-BE49-F238E27FC236}">
                    <a16:creationId xmlns:a16="http://schemas.microsoft.com/office/drawing/2014/main" id="{9FE63061-4D84-4D2E-AACE-BF3FA90F9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Rectangle 30">
                <a:extLst>
                  <a:ext uri="{FF2B5EF4-FFF2-40B4-BE49-F238E27FC236}">
                    <a16:creationId xmlns:a16="http://schemas.microsoft.com/office/drawing/2014/main" id="{07DA1B99-1B63-488A-BBCA-5D6193765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A7DB04C9-E5AF-4C2F-8A0F-2B2882935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Rectangle 32">
                <a:extLst>
                  <a:ext uri="{FF2B5EF4-FFF2-40B4-BE49-F238E27FC236}">
                    <a16:creationId xmlns:a16="http://schemas.microsoft.com/office/drawing/2014/main" id="{FDAEBC03-351A-4CDA-9583-1FAFA4E2C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Rectangle 33">
                <a:extLst>
                  <a:ext uri="{FF2B5EF4-FFF2-40B4-BE49-F238E27FC236}">
                    <a16:creationId xmlns:a16="http://schemas.microsoft.com/office/drawing/2014/main" id="{D23B0793-BD26-42C8-B658-5BB6EDA88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42" name="Picture 35">
                <a:extLst>
                  <a:ext uri="{FF2B5EF4-FFF2-40B4-BE49-F238E27FC236}">
                    <a16:creationId xmlns:a16="http://schemas.microsoft.com/office/drawing/2014/main" id="{A044FC3F-72C7-4CA2-80D8-B2469AE841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6">
                <a:extLst>
                  <a:ext uri="{FF2B5EF4-FFF2-40B4-BE49-F238E27FC236}">
                    <a16:creationId xmlns:a16="http://schemas.microsoft.com/office/drawing/2014/main" id="{CF4A481D-7432-4416-95FB-90A738A120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37">
                <a:extLst>
                  <a:ext uri="{FF2B5EF4-FFF2-40B4-BE49-F238E27FC236}">
                    <a16:creationId xmlns:a16="http://schemas.microsoft.com/office/drawing/2014/main" id="{D78DB050-D2B5-4121-8EDD-8EC7EC3B42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Rectangle 38">
                <a:extLst>
                  <a:ext uri="{FF2B5EF4-FFF2-40B4-BE49-F238E27FC236}">
                    <a16:creationId xmlns:a16="http://schemas.microsoft.com/office/drawing/2014/main" id="{15026C5A-E28E-4FF1-BF4F-CC3BF59EA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Rectangle 5">
                <a:extLst>
                  <a:ext uri="{FF2B5EF4-FFF2-40B4-BE49-F238E27FC236}">
                    <a16:creationId xmlns:a16="http://schemas.microsoft.com/office/drawing/2014/main" id="{394C4CEB-37DA-4F29-A872-1E5F26C90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9" name="图片 48">
            <a:extLst>
              <a:ext uri="{FF2B5EF4-FFF2-40B4-BE49-F238E27FC236}">
                <a16:creationId xmlns:a16="http://schemas.microsoft.com/office/drawing/2014/main" id="{69E102FA-5B37-4D65-3FC1-F14B2D7D1093}"/>
              </a:ext>
            </a:extLst>
          </p:cNvPr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4" y="256694"/>
            <a:ext cx="1537756" cy="4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69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A1A72C-BE24-4DF2-9689-CD3F172279E7}"/>
              </a:ext>
            </a:extLst>
          </p:cNvPr>
          <p:cNvGrpSpPr/>
          <p:nvPr userDrawn="1"/>
        </p:nvGrpSpPr>
        <p:grpSpPr>
          <a:xfrm>
            <a:off x="0" y="0"/>
            <a:ext cx="12192000" cy="3206187"/>
            <a:chOff x="0" y="0"/>
            <a:chExt cx="12192000" cy="320618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35BE43-8A7B-4150-AF0C-25C88DDBC60A}"/>
                </a:ext>
              </a:extLst>
            </p:cNvPr>
            <p:cNvSpPr/>
            <p:nvPr/>
          </p:nvSpPr>
          <p:spPr>
            <a:xfrm>
              <a:off x="0" y="0"/>
              <a:ext cx="12192000" cy="3206187"/>
            </a:xfrm>
            <a:prstGeom prst="rect">
              <a:avLst/>
            </a:prstGeom>
            <a:gradFill>
              <a:gsLst>
                <a:gs pos="0">
                  <a:schemeClr val="accent1">
                    <a:lumMod val="90000"/>
                    <a:lumOff val="10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solidFill>
                <a:srgbClr val="1C217C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C7A3C45-3912-4E2C-9228-9C6209CC594C}"/>
                </a:ext>
              </a:extLst>
            </p:cNvPr>
            <p:cNvGrpSpPr/>
            <p:nvPr/>
          </p:nvGrpSpPr>
          <p:grpSpPr>
            <a:xfrm>
              <a:off x="5990395" y="674064"/>
              <a:ext cx="5416196" cy="909796"/>
              <a:chOff x="5990395" y="674064"/>
              <a:chExt cx="5416196" cy="909796"/>
            </a:xfrm>
          </p:grpSpPr>
          <p:sp>
            <p:nvSpPr>
              <p:cNvPr id="12" name="PA-文本框 105">
                <a:extLst>
                  <a:ext uri="{FF2B5EF4-FFF2-40B4-BE49-F238E27FC236}">
                    <a16:creationId xmlns:a16="http://schemas.microsoft.com/office/drawing/2014/main" id="{CA6A28FA-38F0-4C76-A392-21ECC341A236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990395" y="746613"/>
                <a:ext cx="849835" cy="837247"/>
              </a:xfrm>
              <a:custGeom>
                <a:avLst/>
                <a:gdLst/>
                <a:ahLst/>
                <a:cxnLst/>
                <a:rect l="l" t="t" r="r" b="b"/>
                <a:pathLst>
                  <a:path w="849835" h="837247">
                    <a:moveTo>
                      <a:pt x="400422" y="323254"/>
                    </a:moveTo>
                    <a:lnTo>
                      <a:pt x="400422" y="330998"/>
                    </a:lnTo>
                    <a:lnTo>
                      <a:pt x="648553" y="330998"/>
                    </a:lnTo>
                    <a:lnTo>
                      <a:pt x="648553" y="323254"/>
                    </a:lnTo>
                    <a:close/>
                    <a:moveTo>
                      <a:pt x="400422" y="229071"/>
                    </a:moveTo>
                    <a:lnTo>
                      <a:pt x="400422" y="236801"/>
                    </a:lnTo>
                    <a:lnTo>
                      <a:pt x="648553" y="236801"/>
                    </a:lnTo>
                    <a:lnTo>
                      <a:pt x="648553" y="229071"/>
                    </a:lnTo>
                    <a:close/>
                    <a:moveTo>
                      <a:pt x="250274" y="145318"/>
                    </a:moveTo>
                    <a:lnTo>
                      <a:pt x="801400" y="145318"/>
                    </a:lnTo>
                    <a:lnTo>
                      <a:pt x="801400" y="421024"/>
                    </a:lnTo>
                    <a:lnTo>
                      <a:pt x="250274" y="421024"/>
                    </a:lnTo>
                    <a:close/>
                    <a:moveTo>
                      <a:pt x="76253" y="0"/>
                    </a:moveTo>
                    <a:lnTo>
                      <a:pt x="834590" y="0"/>
                    </a:lnTo>
                    <a:lnTo>
                      <a:pt x="834590" y="137574"/>
                    </a:lnTo>
                    <a:lnTo>
                      <a:pt x="232686" y="137574"/>
                    </a:lnTo>
                    <a:lnTo>
                      <a:pt x="232686" y="323969"/>
                    </a:lnTo>
                    <a:cubicBezTo>
                      <a:pt x="232686" y="393387"/>
                      <a:pt x="231153" y="452801"/>
                      <a:pt x="228086" y="502212"/>
                    </a:cubicBezTo>
                    <a:cubicBezTo>
                      <a:pt x="227319" y="514565"/>
                      <a:pt x="226453" y="526499"/>
                      <a:pt x="225487" y="538014"/>
                    </a:cubicBezTo>
                    <a:lnTo>
                      <a:pt x="223315" y="560641"/>
                    </a:lnTo>
                    <a:lnTo>
                      <a:pt x="451214" y="560641"/>
                    </a:lnTo>
                    <a:lnTo>
                      <a:pt x="451214" y="542682"/>
                    </a:lnTo>
                    <a:lnTo>
                      <a:pt x="516693" y="533152"/>
                    </a:lnTo>
                    <a:lnTo>
                      <a:pt x="256561" y="533152"/>
                    </a:lnTo>
                    <a:lnTo>
                      <a:pt x="256561" y="431468"/>
                    </a:lnTo>
                    <a:lnTo>
                      <a:pt x="795114" y="431468"/>
                    </a:lnTo>
                    <a:lnTo>
                      <a:pt x="795114" y="526451"/>
                    </a:lnTo>
                    <a:lnTo>
                      <a:pt x="627379" y="560641"/>
                    </a:lnTo>
                    <a:lnTo>
                      <a:pt x="849835" y="560641"/>
                    </a:lnTo>
                    <a:lnTo>
                      <a:pt x="849835" y="695515"/>
                    </a:lnTo>
                    <a:lnTo>
                      <a:pt x="621092" y="695515"/>
                    </a:lnTo>
                    <a:lnTo>
                      <a:pt x="621092" y="709703"/>
                    </a:lnTo>
                    <a:cubicBezTo>
                      <a:pt x="621092" y="730572"/>
                      <a:pt x="619101" y="748481"/>
                      <a:pt x="615120" y="763431"/>
                    </a:cubicBezTo>
                    <a:cubicBezTo>
                      <a:pt x="611138" y="778380"/>
                      <a:pt x="603799" y="790532"/>
                      <a:pt x="593103" y="799885"/>
                    </a:cubicBezTo>
                    <a:cubicBezTo>
                      <a:pt x="582406" y="809239"/>
                      <a:pt x="568164" y="816299"/>
                      <a:pt x="550376" y="821067"/>
                    </a:cubicBezTo>
                    <a:cubicBezTo>
                      <a:pt x="532588" y="825834"/>
                      <a:pt x="510545" y="829137"/>
                      <a:pt x="484246" y="830975"/>
                    </a:cubicBezTo>
                    <a:lnTo>
                      <a:pt x="393721" y="837247"/>
                    </a:lnTo>
                    <a:lnTo>
                      <a:pt x="355230" y="708617"/>
                    </a:lnTo>
                    <a:lnTo>
                      <a:pt x="418381" y="704288"/>
                    </a:lnTo>
                    <a:cubicBezTo>
                      <a:pt x="432554" y="703230"/>
                      <a:pt x="441339" y="701404"/>
                      <a:pt x="444734" y="698808"/>
                    </a:cubicBezTo>
                    <a:cubicBezTo>
                      <a:pt x="448130" y="696213"/>
                      <a:pt x="450290" y="695115"/>
                      <a:pt x="451214" y="695515"/>
                    </a:cubicBezTo>
                    <a:lnTo>
                      <a:pt x="221571" y="695515"/>
                    </a:lnTo>
                    <a:lnTo>
                      <a:pt x="221571" y="577158"/>
                    </a:lnTo>
                    <a:lnTo>
                      <a:pt x="218501" y="602075"/>
                    </a:lnTo>
                    <a:cubicBezTo>
                      <a:pt x="217137" y="611914"/>
                      <a:pt x="215675" y="621334"/>
                      <a:pt x="214113" y="630336"/>
                    </a:cubicBezTo>
                    <a:cubicBezTo>
                      <a:pt x="207864" y="666340"/>
                      <a:pt x="199666" y="699868"/>
                      <a:pt x="189517" y="730920"/>
                    </a:cubicBezTo>
                    <a:cubicBezTo>
                      <a:pt x="179368" y="761971"/>
                      <a:pt x="166250" y="796818"/>
                      <a:pt x="150162" y="835461"/>
                    </a:cubicBezTo>
                    <a:lnTo>
                      <a:pt x="0" y="756108"/>
                    </a:lnTo>
                    <a:cubicBezTo>
                      <a:pt x="13288" y="719561"/>
                      <a:pt x="24746" y="686088"/>
                      <a:pt x="34376" y="655689"/>
                    </a:cubicBezTo>
                    <a:cubicBezTo>
                      <a:pt x="44006" y="625290"/>
                      <a:pt x="51900" y="594398"/>
                      <a:pt x="58057" y="563013"/>
                    </a:cubicBezTo>
                    <a:cubicBezTo>
                      <a:pt x="64215" y="531628"/>
                      <a:pt x="68787" y="498031"/>
                      <a:pt x="71773" y="462222"/>
                    </a:cubicBezTo>
                    <a:cubicBezTo>
                      <a:pt x="74760" y="426412"/>
                      <a:pt x="76253" y="387210"/>
                      <a:pt x="76253" y="344614"/>
                    </a:cubicBezTo>
                    <a:close/>
                  </a:path>
                </a:pathLst>
              </a:custGeom>
              <a:noFill/>
              <a:ln>
                <a:gradFill>
                  <a:gsLst>
                    <a:gs pos="0">
                      <a:srgbClr val="D9B085"/>
                    </a:gs>
                    <a:gs pos="100000">
                      <a:srgbClr val="D9B085">
                        <a:alpha val="0"/>
                      </a:srgbClr>
                    </a:gs>
                  </a:gsLst>
                  <a:lin ang="0" scaled="0"/>
                </a:gra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200" b="1" i="0" u="none" strike="noStrike" kern="1200" cap="none" spc="0" normalizeH="0" baseline="0" noProof="0" dirty="0">
                  <a:ln>
                    <a:gradFill>
                      <a:gsLst>
                        <a:gs pos="0">
                          <a:srgbClr val="D9B085"/>
                        </a:gs>
                        <a:gs pos="100000">
                          <a:srgbClr val="D9B085">
                            <a:alpha val="0"/>
                          </a:srgbClr>
                        </a:gs>
                      </a:gsLst>
                      <a:lin ang="0" scaled="0"/>
                    </a:gradFill>
                  </a:ln>
                  <a:noFill/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PA-文本框 106">
                <a:extLst>
                  <a:ext uri="{FF2B5EF4-FFF2-40B4-BE49-F238E27FC236}">
                    <a16:creationId xmlns:a16="http://schemas.microsoft.com/office/drawing/2014/main" id="{02DC6B78-9F7F-4FDB-B87C-16181801FA21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760834" y="716094"/>
                <a:ext cx="862379" cy="863280"/>
              </a:xfrm>
              <a:custGeom>
                <a:avLst/>
                <a:gdLst/>
                <a:ahLst/>
                <a:cxnLst/>
                <a:rect l="l" t="t" r="r" b="b"/>
                <a:pathLst>
                  <a:path w="862379" h="863280">
                    <a:moveTo>
                      <a:pt x="508063" y="652573"/>
                    </a:moveTo>
                    <a:lnTo>
                      <a:pt x="508063" y="708818"/>
                    </a:lnTo>
                    <a:cubicBezTo>
                      <a:pt x="508063" y="718009"/>
                      <a:pt x="508930" y="723817"/>
                      <a:pt x="510663" y="726241"/>
                    </a:cubicBezTo>
                    <a:cubicBezTo>
                      <a:pt x="512397" y="728665"/>
                      <a:pt x="515216" y="730073"/>
                      <a:pt x="519122" y="730463"/>
                    </a:cubicBezTo>
                    <a:cubicBezTo>
                      <a:pt x="522065" y="730882"/>
                      <a:pt x="527337" y="731092"/>
                      <a:pt x="534938" y="731092"/>
                    </a:cubicBezTo>
                    <a:cubicBezTo>
                      <a:pt x="542539" y="731092"/>
                      <a:pt x="548411" y="730835"/>
                      <a:pt x="552554" y="730320"/>
                    </a:cubicBezTo>
                    <a:cubicBezTo>
                      <a:pt x="556460" y="729930"/>
                      <a:pt x="559074" y="729149"/>
                      <a:pt x="560398" y="727977"/>
                    </a:cubicBezTo>
                    <a:cubicBezTo>
                      <a:pt x="561722" y="726806"/>
                      <a:pt x="563094" y="723620"/>
                      <a:pt x="564513" y="718419"/>
                    </a:cubicBezTo>
                    <a:lnTo>
                      <a:pt x="568388" y="700068"/>
                    </a:lnTo>
                    <a:lnTo>
                      <a:pt x="555540" y="712575"/>
                    </a:lnTo>
                    <a:cubicBezTo>
                      <a:pt x="540739" y="697345"/>
                      <a:pt x="528592" y="684096"/>
                      <a:pt x="519100" y="672827"/>
                    </a:cubicBezTo>
                    <a:cubicBezTo>
                      <a:pt x="514354" y="667193"/>
                      <a:pt x="511062" y="662008"/>
                      <a:pt x="509222" y="657272"/>
                    </a:cubicBezTo>
                    <a:close/>
                    <a:moveTo>
                      <a:pt x="608556" y="583416"/>
                    </a:moveTo>
                    <a:lnTo>
                      <a:pt x="613662" y="586604"/>
                    </a:lnTo>
                    <a:cubicBezTo>
                      <a:pt x="615529" y="588082"/>
                      <a:pt x="617496" y="589934"/>
                      <a:pt x="619563" y="592160"/>
                    </a:cubicBezTo>
                    <a:cubicBezTo>
                      <a:pt x="627830" y="601066"/>
                      <a:pt x="636708" y="611787"/>
                      <a:pt x="646195" y="624321"/>
                    </a:cubicBezTo>
                    <a:lnTo>
                      <a:pt x="588332" y="680652"/>
                    </a:lnTo>
                    <a:lnTo>
                      <a:pt x="682628" y="704160"/>
                    </a:lnTo>
                    <a:cubicBezTo>
                      <a:pt x="674855" y="695445"/>
                      <a:pt x="667721" y="685086"/>
                      <a:pt x="661225" y="673085"/>
                    </a:cubicBezTo>
                    <a:cubicBezTo>
                      <a:pt x="654729" y="661083"/>
                      <a:pt x="648709" y="648215"/>
                      <a:pt x="643166" y="634480"/>
                    </a:cubicBezTo>
                    <a:lnTo>
                      <a:pt x="755235" y="583416"/>
                    </a:lnTo>
                    <a:close/>
                    <a:moveTo>
                      <a:pt x="648895" y="301738"/>
                    </a:moveTo>
                    <a:lnTo>
                      <a:pt x="648895" y="339086"/>
                    </a:lnTo>
                    <a:lnTo>
                      <a:pt x="684428" y="339086"/>
                    </a:lnTo>
                    <a:lnTo>
                      <a:pt x="684428" y="301738"/>
                    </a:lnTo>
                    <a:close/>
                    <a:moveTo>
                      <a:pt x="520622" y="301738"/>
                    </a:moveTo>
                    <a:lnTo>
                      <a:pt x="520622" y="339086"/>
                    </a:lnTo>
                    <a:lnTo>
                      <a:pt x="557041" y="339086"/>
                    </a:lnTo>
                    <a:lnTo>
                      <a:pt x="557041" y="301738"/>
                    </a:lnTo>
                    <a:close/>
                    <a:moveTo>
                      <a:pt x="390548" y="301738"/>
                    </a:moveTo>
                    <a:lnTo>
                      <a:pt x="390548" y="339086"/>
                    </a:lnTo>
                    <a:lnTo>
                      <a:pt x="428767" y="339086"/>
                    </a:lnTo>
                    <a:lnTo>
                      <a:pt x="428767" y="301738"/>
                    </a:lnTo>
                    <a:close/>
                    <a:moveTo>
                      <a:pt x="184223" y="0"/>
                    </a:moveTo>
                    <a:lnTo>
                      <a:pt x="253846" y="66380"/>
                    </a:lnTo>
                    <a:lnTo>
                      <a:pt x="253846" y="58322"/>
                    </a:lnTo>
                    <a:lnTo>
                      <a:pt x="460171" y="58322"/>
                    </a:lnTo>
                    <a:lnTo>
                      <a:pt x="460171" y="9859"/>
                    </a:lnTo>
                    <a:lnTo>
                      <a:pt x="621077" y="14717"/>
                    </a:lnTo>
                    <a:lnTo>
                      <a:pt x="621077" y="58322"/>
                    </a:lnTo>
                    <a:lnTo>
                      <a:pt x="830989" y="58322"/>
                    </a:lnTo>
                    <a:lnTo>
                      <a:pt x="830989" y="187824"/>
                    </a:lnTo>
                    <a:lnTo>
                      <a:pt x="621077" y="187824"/>
                    </a:lnTo>
                    <a:lnTo>
                      <a:pt x="621077" y="209912"/>
                    </a:lnTo>
                    <a:lnTo>
                      <a:pt x="807672" y="209912"/>
                    </a:lnTo>
                    <a:lnTo>
                      <a:pt x="807672" y="432712"/>
                    </a:lnTo>
                    <a:lnTo>
                      <a:pt x="270891" y="432712"/>
                    </a:lnTo>
                    <a:lnTo>
                      <a:pt x="270891" y="362927"/>
                    </a:lnTo>
                    <a:lnTo>
                      <a:pt x="256082" y="385284"/>
                    </a:lnTo>
                    <a:cubicBezTo>
                      <a:pt x="244818" y="400615"/>
                      <a:pt x="233724" y="415038"/>
                      <a:pt x="222799" y="428554"/>
                    </a:cubicBezTo>
                    <a:lnTo>
                      <a:pt x="222799" y="729859"/>
                    </a:lnTo>
                    <a:lnTo>
                      <a:pt x="226514" y="720641"/>
                    </a:lnTo>
                    <a:cubicBezTo>
                      <a:pt x="233381" y="706424"/>
                      <a:pt x="240246" y="691092"/>
                      <a:pt x="247109" y="674642"/>
                    </a:cubicBezTo>
                    <a:cubicBezTo>
                      <a:pt x="253972" y="658192"/>
                      <a:pt x="259801" y="644033"/>
                      <a:pt x="264597" y="632165"/>
                    </a:cubicBezTo>
                    <a:cubicBezTo>
                      <a:pt x="269393" y="620297"/>
                      <a:pt x="274710" y="606024"/>
                      <a:pt x="280549" y="589346"/>
                    </a:cubicBezTo>
                    <a:lnTo>
                      <a:pt x="361502" y="621635"/>
                    </a:lnTo>
                    <a:lnTo>
                      <a:pt x="361502" y="601019"/>
                    </a:lnTo>
                    <a:lnTo>
                      <a:pt x="465543" y="601019"/>
                    </a:lnTo>
                    <a:lnTo>
                      <a:pt x="452099" y="595875"/>
                    </a:lnTo>
                    <a:lnTo>
                      <a:pt x="476316" y="583416"/>
                    </a:lnTo>
                    <a:lnTo>
                      <a:pt x="243987" y="583416"/>
                    </a:lnTo>
                    <a:lnTo>
                      <a:pt x="243987" y="452114"/>
                    </a:lnTo>
                    <a:lnTo>
                      <a:pt x="838161" y="452114"/>
                    </a:lnTo>
                    <a:lnTo>
                      <a:pt x="838161" y="583416"/>
                    </a:lnTo>
                    <a:lnTo>
                      <a:pt x="758837" y="583416"/>
                    </a:lnTo>
                    <a:lnTo>
                      <a:pt x="772346" y="603581"/>
                    </a:lnTo>
                    <a:cubicBezTo>
                      <a:pt x="776794" y="610500"/>
                      <a:pt x="780907" y="617197"/>
                      <a:pt x="784683" y="623671"/>
                    </a:cubicBezTo>
                    <a:cubicBezTo>
                      <a:pt x="792237" y="636621"/>
                      <a:pt x="800754" y="651634"/>
                      <a:pt x="810237" y="668713"/>
                    </a:cubicBezTo>
                    <a:cubicBezTo>
                      <a:pt x="819719" y="685791"/>
                      <a:pt x="828987" y="703388"/>
                      <a:pt x="838040" y="721505"/>
                    </a:cubicBezTo>
                    <a:cubicBezTo>
                      <a:pt x="847094" y="739622"/>
                      <a:pt x="855206" y="757071"/>
                      <a:pt x="862379" y="773854"/>
                    </a:cubicBezTo>
                    <a:lnTo>
                      <a:pt x="741149" y="836376"/>
                    </a:lnTo>
                    <a:cubicBezTo>
                      <a:pt x="732720" y="819622"/>
                      <a:pt x="723811" y="801082"/>
                      <a:pt x="714425" y="780755"/>
                    </a:cubicBezTo>
                    <a:cubicBezTo>
                      <a:pt x="705038" y="760429"/>
                      <a:pt x="700335" y="742489"/>
                      <a:pt x="700316" y="726934"/>
                    </a:cubicBezTo>
                    <a:cubicBezTo>
                      <a:pt x="701135" y="734316"/>
                      <a:pt x="700828" y="742743"/>
                      <a:pt x="699394" y="752216"/>
                    </a:cubicBezTo>
                    <a:cubicBezTo>
                      <a:pt x="697961" y="761689"/>
                      <a:pt x="696125" y="771654"/>
                      <a:pt x="693886" y="782113"/>
                    </a:cubicBezTo>
                    <a:cubicBezTo>
                      <a:pt x="691105" y="794324"/>
                      <a:pt x="687366" y="805458"/>
                      <a:pt x="682671" y="815517"/>
                    </a:cubicBezTo>
                    <a:cubicBezTo>
                      <a:pt x="677975" y="825575"/>
                      <a:pt x="671303" y="833717"/>
                      <a:pt x="662654" y="839941"/>
                    </a:cubicBezTo>
                    <a:cubicBezTo>
                      <a:pt x="654005" y="846166"/>
                      <a:pt x="643059" y="850857"/>
                      <a:pt x="629814" y="854014"/>
                    </a:cubicBezTo>
                    <a:cubicBezTo>
                      <a:pt x="616569" y="857172"/>
                      <a:pt x="600241" y="859065"/>
                      <a:pt x="580829" y="859694"/>
                    </a:cubicBezTo>
                    <a:cubicBezTo>
                      <a:pt x="541691" y="861484"/>
                      <a:pt x="502881" y="861484"/>
                      <a:pt x="464400" y="859694"/>
                    </a:cubicBezTo>
                    <a:cubicBezTo>
                      <a:pt x="430015" y="858417"/>
                      <a:pt x="404269" y="850738"/>
                      <a:pt x="387162" y="836655"/>
                    </a:cubicBezTo>
                    <a:cubicBezTo>
                      <a:pt x="370055" y="822572"/>
                      <a:pt x="361502" y="797600"/>
                      <a:pt x="361502" y="761739"/>
                    </a:cubicBezTo>
                    <a:lnTo>
                      <a:pt x="361502" y="688358"/>
                    </a:lnTo>
                    <a:cubicBezTo>
                      <a:pt x="362188" y="713628"/>
                      <a:pt x="357035" y="739198"/>
                      <a:pt x="346043" y="765068"/>
                    </a:cubicBezTo>
                    <a:cubicBezTo>
                      <a:pt x="335051" y="790938"/>
                      <a:pt x="323826" y="816498"/>
                      <a:pt x="312367" y="841749"/>
                    </a:cubicBezTo>
                    <a:lnTo>
                      <a:pt x="222799" y="796900"/>
                    </a:lnTo>
                    <a:lnTo>
                      <a:pt x="222799" y="863280"/>
                    </a:lnTo>
                    <a:lnTo>
                      <a:pt x="73552" y="863280"/>
                    </a:lnTo>
                    <a:lnTo>
                      <a:pt x="73552" y="591223"/>
                    </a:lnTo>
                    <a:lnTo>
                      <a:pt x="72076" y="594128"/>
                    </a:lnTo>
                    <a:cubicBezTo>
                      <a:pt x="70971" y="595718"/>
                      <a:pt x="69554" y="597341"/>
                      <a:pt x="67822" y="598997"/>
                    </a:cubicBezTo>
                    <a:cubicBezTo>
                      <a:pt x="60898" y="605621"/>
                      <a:pt x="50168" y="612687"/>
                      <a:pt x="35633" y="620192"/>
                    </a:cubicBezTo>
                    <a:lnTo>
                      <a:pt x="0" y="447814"/>
                    </a:lnTo>
                    <a:cubicBezTo>
                      <a:pt x="13020" y="435641"/>
                      <a:pt x="27982" y="420639"/>
                      <a:pt x="44884" y="402808"/>
                    </a:cubicBezTo>
                    <a:cubicBezTo>
                      <a:pt x="61786" y="384977"/>
                      <a:pt x="78202" y="366796"/>
                      <a:pt x="94133" y="348265"/>
                    </a:cubicBezTo>
                    <a:cubicBezTo>
                      <a:pt x="110063" y="329735"/>
                      <a:pt x="125530" y="311316"/>
                      <a:pt x="140531" y="293009"/>
                    </a:cubicBezTo>
                    <a:cubicBezTo>
                      <a:pt x="155533" y="274701"/>
                      <a:pt x="169206" y="258061"/>
                      <a:pt x="181551" y="243088"/>
                    </a:cubicBezTo>
                    <a:lnTo>
                      <a:pt x="270891" y="325057"/>
                    </a:lnTo>
                    <a:lnTo>
                      <a:pt x="270891" y="209912"/>
                    </a:lnTo>
                    <a:lnTo>
                      <a:pt x="460171" y="209912"/>
                    </a:lnTo>
                    <a:lnTo>
                      <a:pt x="460171" y="187824"/>
                    </a:lnTo>
                    <a:lnTo>
                      <a:pt x="253846" y="187824"/>
                    </a:lnTo>
                    <a:lnTo>
                      <a:pt x="253846" y="139375"/>
                    </a:lnTo>
                    <a:cubicBezTo>
                      <a:pt x="251541" y="152119"/>
                      <a:pt x="243099" y="165688"/>
                      <a:pt x="228521" y="180080"/>
                    </a:cubicBezTo>
                    <a:cubicBezTo>
                      <a:pt x="213943" y="194472"/>
                      <a:pt x="198324" y="211422"/>
                      <a:pt x="181665" y="230929"/>
                    </a:cubicBezTo>
                    <a:cubicBezTo>
                      <a:pt x="165006" y="250437"/>
                      <a:pt x="148454" y="268567"/>
                      <a:pt x="132009" y="285322"/>
                    </a:cubicBezTo>
                    <a:cubicBezTo>
                      <a:pt x="115564" y="302076"/>
                      <a:pt x="98602" y="316821"/>
                      <a:pt x="81124" y="329556"/>
                    </a:cubicBezTo>
                    <a:lnTo>
                      <a:pt x="7172" y="190624"/>
                    </a:lnTo>
                    <a:cubicBezTo>
                      <a:pt x="20850" y="177089"/>
                      <a:pt x="35542" y="162318"/>
                      <a:pt x="51249" y="146312"/>
                    </a:cubicBezTo>
                    <a:cubicBezTo>
                      <a:pt x="66956" y="130305"/>
                      <a:pt x="82522" y="114096"/>
                      <a:pt x="97948" y="97684"/>
                    </a:cubicBezTo>
                    <a:cubicBezTo>
                      <a:pt x="113373" y="81273"/>
                      <a:pt x="128666" y="64304"/>
                      <a:pt x="143825" y="46778"/>
                    </a:cubicBezTo>
                    <a:cubicBezTo>
                      <a:pt x="158984" y="29252"/>
                      <a:pt x="172450" y="13659"/>
                      <a:pt x="184223" y="0"/>
                    </a:cubicBezTo>
                    <a:close/>
                  </a:path>
                </a:pathLst>
              </a:custGeom>
              <a:noFill/>
              <a:ln>
                <a:gradFill>
                  <a:gsLst>
                    <a:gs pos="0">
                      <a:srgbClr val="D9B085"/>
                    </a:gs>
                    <a:gs pos="100000">
                      <a:srgbClr val="D9B085">
                        <a:alpha val="0"/>
                      </a:srgbClr>
                    </a:gs>
                  </a:gsLst>
                  <a:lin ang="0" scaled="0"/>
                </a:gra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200" b="1" i="0" u="none" strike="noStrike" kern="1200" cap="none" spc="0" normalizeH="0" baseline="0" noProof="0" dirty="0">
                  <a:ln>
                    <a:gradFill>
                      <a:gsLst>
                        <a:gs pos="0">
                          <a:srgbClr val="D9B085"/>
                        </a:gs>
                        <a:gs pos="100000">
                          <a:srgbClr val="D9B085">
                            <a:alpha val="0"/>
                          </a:srgbClr>
                        </a:gs>
                      </a:gsLst>
                      <a:lin ang="0" scaled="0"/>
                    </a:gradFill>
                  </a:ln>
                  <a:noFill/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PA-文本框 107">
                <a:extLst>
                  <a:ext uri="{FF2B5EF4-FFF2-40B4-BE49-F238E27FC236}">
                    <a16:creationId xmlns:a16="http://schemas.microsoft.com/office/drawing/2014/main" id="{DFA78C4E-67FC-4A87-AF09-B67BDCDA8702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934897" y="700008"/>
                <a:ext cx="842648" cy="858807"/>
              </a:xfrm>
              <a:custGeom>
                <a:avLst/>
                <a:gdLst/>
                <a:ahLst/>
                <a:cxnLst/>
                <a:rect l="l" t="t" r="r" b="b"/>
                <a:pathLst>
                  <a:path w="842648" h="858807">
                    <a:moveTo>
                      <a:pt x="441684" y="679399"/>
                    </a:moveTo>
                    <a:cubicBezTo>
                      <a:pt x="452257" y="679018"/>
                      <a:pt x="463441" y="683819"/>
                      <a:pt x="475238" y="693801"/>
                    </a:cubicBezTo>
                    <a:cubicBezTo>
                      <a:pt x="487035" y="703783"/>
                      <a:pt x="496781" y="713132"/>
                      <a:pt x="504477" y="721847"/>
                    </a:cubicBezTo>
                    <a:lnTo>
                      <a:pt x="501152" y="725752"/>
                    </a:lnTo>
                    <a:lnTo>
                      <a:pt x="550912" y="720461"/>
                    </a:lnTo>
                    <a:cubicBezTo>
                      <a:pt x="568276" y="718842"/>
                      <a:pt x="579320" y="716420"/>
                      <a:pt x="584044" y="713196"/>
                    </a:cubicBezTo>
                    <a:cubicBezTo>
                      <a:pt x="588769" y="709972"/>
                      <a:pt x="591131" y="701640"/>
                      <a:pt x="591131" y="688200"/>
                    </a:cubicBezTo>
                    <a:lnTo>
                      <a:pt x="591131" y="679399"/>
                    </a:lnTo>
                    <a:close/>
                    <a:moveTo>
                      <a:pt x="605833" y="506277"/>
                    </a:moveTo>
                    <a:lnTo>
                      <a:pt x="605833" y="529266"/>
                    </a:lnTo>
                    <a:lnTo>
                      <a:pt x="650338" y="529266"/>
                    </a:lnTo>
                    <a:lnTo>
                      <a:pt x="650338" y="506277"/>
                    </a:lnTo>
                    <a:close/>
                    <a:moveTo>
                      <a:pt x="605833" y="398635"/>
                    </a:moveTo>
                    <a:lnTo>
                      <a:pt x="605833" y="410866"/>
                    </a:lnTo>
                    <a:lnTo>
                      <a:pt x="650338" y="410866"/>
                    </a:lnTo>
                    <a:lnTo>
                      <a:pt x="650338" y="398635"/>
                    </a:lnTo>
                    <a:close/>
                    <a:moveTo>
                      <a:pt x="404008" y="398635"/>
                    </a:moveTo>
                    <a:lnTo>
                      <a:pt x="404008" y="410866"/>
                    </a:lnTo>
                    <a:lnTo>
                      <a:pt x="453885" y="410866"/>
                    </a:lnTo>
                    <a:lnTo>
                      <a:pt x="453885" y="398635"/>
                    </a:lnTo>
                    <a:close/>
                    <a:moveTo>
                      <a:pt x="605833" y="292779"/>
                    </a:moveTo>
                    <a:lnTo>
                      <a:pt x="605833" y="304109"/>
                    </a:lnTo>
                    <a:lnTo>
                      <a:pt x="650338" y="304109"/>
                    </a:lnTo>
                    <a:lnTo>
                      <a:pt x="650338" y="292779"/>
                    </a:lnTo>
                    <a:close/>
                    <a:moveTo>
                      <a:pt x="404008" y="292779"/>
                    </a:moveTo>
                    <a:lnTo>
                      <a:pt x="404008" y="304109"/>
                    </a:lnTo>
                    <a:lnTo>
                      <a:pt x="453885" y="304109"/>
                    </a:lnTo>
                    <a:lnTo>
                      <a:pt x="453885" y="292779"/>
                    </a:lnTo>
                    <a:close/>
                    <a:moveTo>
                      <a:pt x="59208" y="1800"/>
                    </a:moveTo>
                    <a:lnTo>
                      <a:pt x="212941" y="6672"/>
                    </a:lnTo>
                    <a:lnTo>
                      <a:pt x="212941" y="183909"/>
                    </a:lnTo>
                    <a:lnTo>
                      <a:pt x="244331" y="183909"/>
                    </a:lnTo>
                    <a:lnTo>
                      <a:pt x="244331" y="344814"/>
                    </a:lnTo>
                    <a:lnTo>
                      <a:pt x="212941" y="344814"/>
                    </a:lnTo>
                    <a:lnTo>
                      <a:pt x="212941" y="849835"/>
                    </a:lnTo>
                    <a:lnTo>
                      <a:pt x="59208" y="849835"/>
                    </a:lnTo>
                    <a:lnTo>
                      <a:pt x="59208" y="344814"/>
                    </a:lnTo>
                    <a:lnTo>
                      <a:pt x="0" y="344814"/>
                    </a:lnTo>
                    <a:lnTo>
                      <a:pt x="0" y="183909"/>
                    </a:lnTo>
                    <a:lnTo>
                      <a:pt x="59208" y="183909"/>
                    </a:lnTo>
                    <a:close/>
                    <a:moveTo>
                      <a:pt x="453885" y="0"/>
                    </a:moveTo>
                    <a:lnTo>
                      <a:pt x="605833" y="4872"/>
                    </a:lnTo>
                    <a:lnTo>
                      <a:pt x="605833" y="63708"/>
                    </a:lnTo>
                    <a:lnTo>
                      <a:pt x="651239" y="63708"/>
                    </a:lnTo>
                    <a:cubicBezTo>
                      <a:pt x="648791" y="62993"/>
                      <a:pt x="645583" y="57731"/>
                      <a:pt x="641616" y="47920"/>
                    </a:cubicBezTo>
                    <a:cubicBezTo>
                      <a:pt x="637649" y="38109"/>
                      <a:pt x="634579" y="27384"/>
                      <a:pt x="632408" y="15745"/>
                    </a:cubicBezTo>
                    <a:lnTo>
                      <a:pt x="761081" y="900"/>
                    </a:lnTo>
                    <a:cubicBezTo>
                      <a:pt x="767396" y="14521"/>
                      <a:pt x="773151" y="27558"/>
                      <a:pt x="778347" y="40012"/>
                    </a:cubicBezTo>
                    <a:cubicBezTo>
                      <a:pt x="783543" y="52466"/>
                      <a:pt x="786789" y="60365"/>
                      <a:pt x="788084" y="63708"/>
                    </a:cubicBezTo>
                    <a:lnTo>
                      <a:pt x="824717" y="63708"/>
                    </a:lnTo>
                    <a:lnTo>
                      <a:pt x="824717" y="187823"/>
                    </a:lnTo>
                    <a:lnTo>
                      <a:pt x="605833" y="187823"/>
                    </a:lnTo>
                    <a:lnTo>
                      <a:pt x="605833" y="195567"/>
                    </a:lnTo>
                    <a:lnTo>
                      <a:pt x="795114" y="195567"/>
                    </a:lnTo>
                    <a:lnTo>
                      <a:pt x="795114" y="537667"/>
                    </a:lnTo>
                    <a:lnTo>
                      <a:pt x="743979" y="537667"/>
                    </a:lnTo>
                    <a:lnTo>
                      <a:pt x="743979" y="550797"/>
                    </a:lnTo>
                    <a:lnTo>
                      <a:pt x="842648" y="550797"/>
                    </a:lnTo>
                    <a:lnTo>
                      <a:pt x="842648" y="679399"/>
                    </a:lnTo>
                    <a:lnTo>
                      <a:pt x="743979" y="679399"/>
                    </a:lnTo>
                    <a:lnTo>
                      <a:pt x="743979" y="740221"/>
                    </a:lnTo>
                    <a:cubicBezTo>
                      <a:pt x="743979" y="761938"/>
                      <a:pt x="742171" y="779862"/>
                      <a:pt x="738557" y="793992"/>
                    </a:cubicBezTo>
                    <a:cubicBezTo>
                      <a:pt x="734942" y="808122"/>
                      <a:pt x="728115" y="819517"/>
                      <a:pt x="718075" y="828175"/>
                    </a:cubicBezTo>
                    <a:cubicBezTo>
                      <a:pt x="708036" y="836833"/>
                      <a:pt x="694761" y="842750"/>
                      <a:pt x="678249" y="845927"/>
                    </a:cubicBezTo>
                    <a:cubicBezTo>
                      <a:pt x="661737" y="849104"/>
                      <a:pt x="641023" y="851602"/>
                      <a:pt x="616106" y="853421"/>
                    </a:cubicBezTo>
                    <a:lnTo>
                      <a:pt x="530081" y="858807"/>
                    </a:lnTo>
                    <a:lnTo>
                      <a:pt x="492509" y="735904"/>
                    </a:lnTo>
                    <a:lnTo>
                      <a:pt x="406965" y="836376"/>
                    </a:lnTo>
                    <a:cubicBezTo>
                      <a:pt x="395754" y="828127"/>
                      <a:pt x="385263" y="819676"/>
                      <a:pt x="375490" y="811023"/>
                    </a:cubicBezTo>
                    <a:cubicBezTo>
                      <a:pt x="365717" y="802369"/>
                      <a:pt x="355276" y="793240"/>
                      <a:pt x="344165" y="783634"/>
                    </a:cubicBezTo>
                    <a:cubicBezTo>
                      <a:pt x="333054" y="774028"/>
                      <a:pt x="321652" y="764272"/>
                      <a:pt x="309960" y="754366"/>
                    </a:cubicBezTo>
                    <a:cubicBezTo>
                      <a:pt x="298268" y="744460"/>
                      <a:pt x="289436" y="736373"/>
                      <a:pt x="283464" y="730105"/>
                    </a:cubicBezTo>
                    <a:lnTo>
                      <a:pt x="331899" y="679399"/>
                    </a:lnTo>
                    <a:lnTo>
                      <a:pt x="233229" y="679399"/>
                    </a:lnTo>
                    <a:lnTo>
                      <a:pt x="233229" y="550797"/>
                    </a:lnTo>
                    <a:lnTo>
                      <a:pt x="591131" y="550797"/>
                    </a:lnTo>
                    <a:lnTo>
                      <a:pt x="591131" y="531395"/>
                    </a:lnTo>
                    <a:lnTo>
                      <a:pt x="453885" y="531395"/>
                    </a:lnTo>
                    <a:lnTo>
                      <a:pt x="453885" y="506277"/>
                    </a:lnTo>
                    <a:lnTo>
                      <a:pt x="404008" y="506277"/>
                    </a:lnTo>
                    <a:lnTo>
                      <a:pt x="404008" y="547540"/>
                    </a:lnTo>
                    <a:lnTo>
                      <a:pt x="261933" y="547540"/>
                    </a:lnTo>
                    <a:lnTo>
                      <a:pt x="261933" y="195567"/>
                    </a:lnTo>
                    <a:lnTo>
                      <a:pt x="453885" y="195567"/>
                    </a:lnTo>
                    <a:lnTo>
                      <a:pt x="453885" y="187823"/>
                    </a:lnTo>
                    <a:lnTo>
                      <a:pt x="247574" y="187823"/>
                    </a:lnTo>
                    <a:lnTo>
                      <a:pt x="247574" y="63708"/>
                    </a:lnTo>
                    <a:lnTo>
                      <a:pt x="453885" y="63708"/>
                    </a:lnTo>
                    <a:close/>
                  </a:path>
                </a:pathLst>
              </a:custGeom>
              <a:noFill/>
              <a:ln>
                <a:gradFill>
                  <a:gsLst>
                    <a:gs pos="0">
                      <a:srgbClr val="D9B085"/>
                    </a:gs>
                    <a:gs pos="100000">
                      <a:srgbClr val="D9B085">
                        <a:alpha val="0"/>
                      </a:srgbClr>
                    </a:gs>
                  </a:gsLst>
                  <a:lin ang="0" scaled="0"/>
                </a:gra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200" b="1" i="0" u="none" strike="noStrike" kern="1200" cap="none" spc="0" normalizeH="0" baseline="0" noProof="0" dirty="0">
                  <a:ln>
                    <a:gradFill>
                      <a:gsLst>
                        <a:gs pos="0">
                          <a:srgbClr val="D9B085"/>
                        </a:gs>
                        <a:gs pos="100000">
                          <a:srgbClr val="D9B085">
                            <a:alpha val="0"/>
                          </a:srgbClr>
                        </a:gs>
                      </a:gsLst>
                      <a:lin ang="0" scaled="0"/>
                    </a:gradFill>
                  </a:ln>
                  <a:noFill/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PA-文本框 108">
                <a:extLst>
                  <a:ext uri="{FF2B5EF4-FFF2-40B4-BE49-F238E27FC236}">
                    <a16:creationId xmlns:a16="http://schemas.microsoft.com/office/drawing/2014/main" id="{1987FC2A-46BD-4199-841A-610D3AA025AB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672703" y="700008"/>
                <a:ext cx="830990" cy="852521"/>
              </a:xfrm>
              <a:custGeom>
                <a:avLst/>
                <a:gdLst/>
                <a:ahLst/>
                <a:cxnLst/>
                <a:rect l="l" t="t" r="r" b="b"/>
                <a:pathLst>
                  <a:path w="830990" h="852521">
                    <a:moveTo>
                      <a:pt x="183337" y="252417"/>
                    </a:moveTo>
                    <a:lnTo>
                      <a:pt x="183337" y="287964"/>
                    </a:lnTo>
                    <a:lnTo>
                      <a:pt x="644067" y="287964"/>
                    </a:lnTo>
                    <a:lnTo>
                      <a:pt x="644067" y="252417"/>
                    </a:lnTo>
                    <a:close/>
                    <a:moveTo>
                      <a:pt x="239516" y="0"/>
                    </a:moveTo>
                    <a:cubicBezTo>
                      <a:pt x="248327" y="17421"/>
                      <a:pt x="256870" y="35942"/>
                      <a:pt x="265148" y="55564"/>
                    </a:cubicBezTo>
                    <a:cubicBezTo>
                      <a:pt x="273425" y="75185"/>
                      <a:pt x="281021" y="93150"/>
                      <a:pt x="287936" y="109456"/>
                    </a:cubicBezTo>
                    <a:lnTo>
                      <a:pt x="347144" y="109456"/>
                    </a:lnTo>
                    <a:cubicBezTo>
                      <a:pt x="341772" y="100598"/>
                      <a:pt x="336240" y="88582"/>
                      <a:pt x="330549" y="73409"/>
                    </a:cubicBezTo>
                    <a:cubicBezTo>
                      <a:pt x="324857" y="58236"/>
                      <a:pt x="318731" y="39609"/>
                      <a:pt x="312168" y="17531"/>
                    </a:cubicBezTo>
                    <a:lnTo>
                      <a:pt x="473631" y="0"/>
                    </a:lnTo>
                    <a:cubicBezTo>
                      <a:pt x="481441" y="20498"/>
                      <a:pt x="488476" y="40133"/>
                      <a:pt x="494733" y="58907"/>
                    </a:cubicBezTo>
                    <a:cubicBezTo>
                      <a:pt x="500991" y="77681"/>
                      <a:pt x="506221" y="94531"/>
                      <a:pt x="510421" y="109456"/>
                    </a:cubicBezTo>
                    <a:lnTo>
                      <a:pt x="539582" y="109456"/>
                    </a:lnTo>
                    <a:cubicBezTo>
                      <a:pt x="546230" y="95674"/>
                      <a:pt x="553922" y="78838"/>
                      <a:pt x="562656" y="58950"/>
                    </a:cubicBezTo>
                    <a:cubicBezTo>
                      <a:pt x="571391" y="39062"/>
                      <a:pt x="579554" y="19412"/>
                      <a:pt x="587145" y="0"/>
                    </a:cubicBezTo>
                    <a:lnTo>
                      <a:pt x="748465" y="34861"/>
                    </a:lnTo>
                    <a:cubicBezTo>
                      <a:pt x="743217" y="51663"/>
                      <a:pt x="737369" y="66968"/>
                      <a:pt x="730920" y="80774"/>
                    </a:cubicBezTo>
                    <a:cubicBezTo>
                      <a:pt x="724472" y="94581"/>
                      <a:pt x="717761" y="104141"/>
                      <a:pt x="710789" y="109456"/>
                    </a:cubicBezTo>
                    <a:lnTo>
                      <a:pt x="805872" y="109456"/>
                    </a:lnTo>
                    <a:lnTo>
                      <a:pt x="805872" y="346600"/>
                    </a:lnTo>
                    <a:lnTo>
                      <a:pt x="709889" y="346600"/>
                    </a:lnTo>
                    <a:lnTo>
                      <a:pt x="709889" y="428068"/>
                    </a:lnTo>
                    <a:cubicBezTo>
                      <a:pt x="701526" y="432706"/>
                      <a:pt x="692294" y="437697"/>
                      <a:pt x="682193" y="443041"/>
                    </a:cubicBezTo>
                    <a:cubicBezTo>
                      <a:pt x="672091" y="448384"/>
                      <a:pt x="660838" y="454538"/>
                      <a:pt x="648431" y="461500"/>
                    </a:cubicBezTo>
                    <a:cubicBezTo>
                      <a:pt x="636025" y="468463"/>
                      <a:pt x="623252" y="475676"/>
                      <a:pt x="610112" y="483139"/>
                    </a:cubicBezTo>
                    <a:cubicBezTo>
                      <a:pt x="606827" y="485005"/>
                      <a:pt x="603658" y="486505"/>
                      <a:pt x="600603" y="487641"/>
                    </a:cubicBezTo>
                    <a:lnTo>
                      <a:pt x="599219" y="488004"/>
                    </a:lnTo>
                    <a:lnTo>
                      <a:pt x="830990" y="488004"/>
                    </a:lnTo>
                    <a:lnTo>
                      <a:pt x="830990" y="643523"/>
                    </a:lnTo>
                    <a:lnTo>
                      <a:pt x="515236" y="643523"/>
                    </a:lnTo>
                    <a:lnTo>
                      <a:pt x="515236" y="704345"/>
                    </a:lnTo>
                    <a:cubicBezTo>
                      <a:pt x="515236" y="729282"/>
                      <a:pt x="513464" y="750287"/>
                      <a:pt x="509921" y="767360"/>
                    </a:cubicBezTo>
                    <a:cubicBezTo>
                      <a:pt x="506378" y="784434"/>
                      <a:pt x="499694" y="798395"/>
                      <a:pt x="489869" y="809244"/>
                    </a:cubicBezTo>
                    <a:cubicBezTo>
                      <a:pt x="480044" y="820093"/>
                      <a:pt x="466870" y="828056"/>
                      <a:pt x="450349" y="833133"/>
                    </a:cubicBezTo>
                    <a:cubicBezTo>
                      <a:pt x="433828" y="838209"/>
                      <a:pt x="413257" y="841919"/>
                      <a:pt x="388635" y="844263"/>
                    </a:cubicBezTo>
                    <a:lnTo>
                      <a:pt x="288022" y="852521"/>
                    </a:lnTo>
                    <a:lnTo>
                      <a:pt x="238601" y="704131"/>
                    </a:lnTo>
                    <a:lnTo>
                      <a:pt x="306310" y="699830"/>
                    </a:lnTo>
                    <a:cubicBezTo>
                      <a:pt x="321740" y="698802"/>
                      <a:pt x="332404" y="695456"/>
                      <a:pt x="338300" y="689793"/>
                    </a:cubicBezTo>
                    <a:cubicBezTo>
                      <a:pt x="344196" y="684131"/>
                      <a:pt x="347144" y="673132"/>
                      <a:pt x="347144" y="656796"/>
                    </a:cubicBezTo>
                    <a:lnTo>
                      <a:pt x="347144" y="643523"/>
                    </a:lnTo>
                    <a:lnTo>
                      <a:pt x="0" y="643523"/>
                    </a:lnTo>
                    <a:lnTo>
                      <a:pt x="0" y="488004"/>
                    </a:lnTo>
                    <a:lnTo>
                      <a:pt x="347144" y="488004"/>
                    </a:lnTo>
                    <a:lnTo>
                      <a:pt x="347144" y="481246"/>
                    </a:lnTo>
                    <a:cubicBezTo>
                      <a:pt x="361441" y="475226"/>
                      <a:pt x="378740" y="466992"/>
                      <a:pt x="399043" y="456543"/>
                    </a:cubicBezTo>
                    <a:cubicBezTo>
                      <a:pt x="419345" y="446094"/>
                      <a:pt x="440617" y="439050"/>
                      <a:pt x="462858" y="435411"/>
                    </a:cubicBezTo>
                    <a:lnTo>
                      <a:pt x="129174" y="435411"/>
                    </a:lnTo>
                    <a:lnTo>
                      <a:pt x="129174" y="346600"/>
                    </a:lnTo>
                    <a:lnTo>
                      <a:pt x="25118" y="346600"/>
                    </a:lnTo>
                    <a:lnTo>
                      <a:pt x="25118" y="109456"/>
                    </a:lnTo>
                    <a:lnTo>
                      <a:pt x="121101" y="109456"/>
                    </a:lnTo>
                    <a:cubicBezTo>
                      <a:pt x="117243" y="107285"/>
                      <a:pt x="111286" y="98231"/>
                      <a:pt x="103227" y="82296"/>
                    </a:cubicBezTo>
                    <a:cubicBezTo>
                      <a:pt x="95169" y="66361"/>
                      <a:pt x="87968" y="49997"/>
                      <a:pt x="81625" y="33204"/>
                    </a:cubicBezTo>
                    <a:close/>
                  </a:path>
                </a:pathLst>
              </a:custGeom>
              <a:noFill/>
              <a:ln>
                <a:gradFill>
                  <a:gsLst>
                    <a:gs pos="0">
                      <a:srgbClr val="D9B085"/>
                    </a:gs>
                    <a:gs pos="100000">
                      <a:srgbClr val="D9B085">
                        <a:alpha val="0"/>
                      </a:srgbClr>
                    </a:gs>
                  </a:gsLst>
                  <a:lin ang="0" scaled="0"/>
                </a:gra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200" b="1" i="0" u="none" strike="noStrike" kern="1200" cap="none" spc="0" normalizeH="0" baseline="0" noProof="0" dirty="0">
                  <a:ln>
                    <a:gradFill>
                      <a:gsLst>
                        <a:gs pos="0">
                          <a:srgbClr val="D9B085"/>
                        </a:gs>
                        <a:gs pos="100000">
                          <a:srgbClr val="D9B085">
                            <a:alpha val="0"/>
                          </a:srgbClr>
                        </a:gs>
                      </a:gsLst>
                      <a:lin ang="0" scaled="0"/>
                    </a:gradFill>
                  </a:ln>
                  <a:noFill/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PA-文本框 109">
                <a:extLst>
                  <a:ext uri="{FF2B5EF4-FFF2-40B4-BE49-F238E27FC236}">
                    <a16:creationId xmlns:a16="http://schemas.microsoft.com/office/drawing/2014/main" id="{A834BA31-8F37-4C63-889C-75E2CA22513B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9818064" y="674064"/>
                <a:ext cx="864180" cy="857007"/>
              </a:xfrm>
              <a:custGeom>
                <a:avLst/>
                <a:gdLst/>
                <a:ahLst/>
                <a:cxnLst/>
                <a:rect l="l" t="t" r="r" b="b"/>
                <a:pathLst>
                  <a:path w="864180" h="857007">
                    <a:moveTo>
                      <a:pt x="511650" y="281121"/>
                    </a:moveTo>
                    <a:lnTo>
                      <a:pt x="511650" y="306738"/>
                    </a:lnTo>
                    <a:cubicBezTo>
                      <a:pt x="524290" y="341771"/>
                      <a:pt x="538525" y="372885"/>
                      <a:pt x="554355" y="400078"/>
                    </a:cubicBezTo>
                    <a:cubicBezTo>
                      <a:pt x="570614" y="381238"/>
                      <a:pt x="590926" y="359171"/>
                      <a:pt x="615291" y="333877"/>
                    </a:cubicBezTo>
                    <a:cubicBezTo>
                      <a:pt x="639656" y="308584"/>
                      <a:pt x="659116" y="290998"/>
                      <a:pt x="673670" y="281121"/>
                    </a:cubicBezTo>
                    <a:close/>
                    <a:moveTo>
                      <a:pt x="353430" y="0"/>
                    </a:moveTo>
                    <a:lnTo>
                      <a:pt x="511650" y="4858"/>
                    </a:lnTo>
                    <a:lnTo>
                      <a:pt x="511650" y="126501"/>
                    </a:lnTo>
                    <a:lnTo>
                      <a:pt x="592031" y="126501"/>
                    </a:lnTo>
                    <a:cubicBezTo>
                      <a:pt x="587659" y="117967"/>
                      <a:pt x="582233" y="103291"/>
                      <a:pt x="575751" y="82474"/>
                    </a:cubicBezTo>
                    <a:cubicBezTo>
                      <a:pt x="569269" y="61658"/>
                      <a:pt x="564233" y="43048"/>
                      <a:pt x="560642" y="26646"/>
                    </a:cubicBezTo>
                    <a:lnTo>
                      <a:pt x="711789" y="19745"/>
                    </a:lnTo>
                    <a:cubicBezTo>
                      <a:pt x="718876" y="40729"/>
                      <a:pt x="725343" y="60867"/>
                      <a:pt x="731192" y="80160"/>
                    </a:cubicBezTo>
                    <a:cubicBezTo>
                      <a:pt x="737040" y="99453"/>
                      <a:pt x="741750" y="114900"/>
                      <a:pt x="745322" y="126501"/>
                    </a:cubicBezTo>
                    <a:lnTo>
                      <a:pt x="830990" y="126501"/>
                    </a:lnTo>
                    <a:lnTo>
                      <a:pt x="830990" y="281121"/>
                    </a:lnTo>
                    <a:lnTo>
                      <a:pt x="708989" y="281121"/>
                    </a:lnTo>
                    <a:lnTo>
                      <a:pt x="808573" y="359088"/>
                    </a:lnTo>
                    <a:cubicBezTo>
                      <a:pt x="798400" y="366384"/>
                      <a:pt x="786884" y="376402"/>
                      <a:pt x="774026" y="389141"/>
                    </a:cubicBezTo>
                    <a:cubicBezTo>
                      <a:pt x="761167" y="401881"/>
                      <a:pt x="745703" y="416814"/>
                      <a:pt x="727634" y="433940"/>
                    </a:cubicBezTo>
                    <a:cubicBezTo>
                      <a:pt x="709565" y="451066"/>
                      <a:pt x="694370" y="466165"/>
                      <a:pt x="682050" y="479238"/>
                    </a:cubicBezTo>
                    <a:cubicBezTo>
                      <a:pt x="669729" y="492311"/>
                      <a:pt x="658078" y="502863"/>
                      <a:pt x="647095" y="510892"/>
                    </a:cubicBezTo>
                    <a:cubicBezTo>
                      <a:pt x="675556" y="534733"/>
                      <a:pt x="707646" y="557722"/>
                      <a:pt x="743365" y="579858"/>
                    </a:cubicBezTo>
                    <a:cubicBezTo>
                      <a:pt x="779083" y="601994"/>
                      <a:pt x="819355" y="623521"/>
                      <a:pt x="864180" y="644438"/>
                    </a:cubicBezTo>
                    <a:lnTo>
                      <a:pt x="768182" y="803186"/>
                    </a:lnTo>
                    <a:cubicBezTo>
                      <a:pt x="705088" y="764867"/>
                      <a:pt x="651965" y="726543"/>
                      <a:pt x="608812" y="688214"/>
                    </a:cubicBezTo>
                    <a:cubicBezTo>
                      <a:pt x="565659" y="649886"/>
                      <a:pt x="533272" y="609271"/>
                      <a:pt x="511650" y="566371"/>
                    </a:cubicBezTo>
                    <a:lnTo>
                      <a:pt x="511650" y="704345"/>
                    </a:lnTo>
                    <a:cubicBezTo>
                      <a:pt x="511650" y="730310"/>
                      <a:pt x="508911" y="752484"/>
                      <a:pt x="503435" y="770868"/>
                    </a:cubicBezTo>
                    <a:cubicBezTo>
                      <a:pt x="497958" y="789251"/>
                      <a:pt x="488823" y="804017"/>
                      <a:pt x="476031" y="815166"/>
                    </a:cubicBezTo>
                    <a:cubicBezTo>
                      <a:pt x="463239" y="826315"/>
                      <a:pt x="446942" y="834718"/>
                      <a:pt x="427139" y="840376"/>
                    </a:cubicBezTo>
                    <a:cubicBezTo>
                      <a:pt x="407337" y="846034"/>
                      <a:pt x="383315" y="849787"/>
                      <a:pt x="355073" y="851635"/>
                    </a:cubicBezTo>
                    <a:lnTo>
                      <a:pt x="275920" y="857007"/>
                    </a:lnTo>
                    <a:lnTo>
                      <a:pt x="232329" y="697116"/>
                    </a:lnTo>
                    <a:lnTo>
                      <a:pt x="306996" y="690858"/>
                    </a:lnTo>
                    <a:cubicBezTo>
                      <a:pt x="325512" y="689267"/>
                      <a:pt x="337881" y="685483"/>
                      <a:pt x="344100" y="679506"/>
                    </a:cubicBezTo>
                    <a:cubicBezTo>
                      <a:pt x="350320" y="673529"/>
                      <a:pt x="353430" y="662373"/>
                      <a:pt x="353430" y="646038"/>
                    </a:cubicBezTo>
                    <a:lnTo>
                      <a:pt x="353430" y="582516"/>
                    </a:lnTo>
                    <a:cubicBezTo>
                      <a:pt x="344000" y="595736"/>
                      <a:pt x="326086" y="611843"/>
                      <a:pt x="299688" y="630836"/>
                    </a:cubicBezTo>
                    <a:cubicBezTo>
                      <a:pt x="273289" y="649829"/>
                      <a:pt x="248126" y="667643"/>
                      <a:pt x="224200" y="684278"/>
                    </a:cubicBezTo>
                    <a:cubicBezTo>
                      <a:pt x="200273" y="700914"/>
                      <a:pt x="176799" y="717154"/>
                      <a:pt x="153777" y="732999"/>
                    </a:cubicBezTo>
                    <a:cubicBezTo>
                      <a:pt x="130755" y="748843"/>
                      <a:pt x="106856" y="763867"/>
                      <a:pt x="82082" y="778069"/>
                    </a:cubicBezTo>
                    <a:lnTo>
                      <a:pt x="0" y="625364"/>
                    </a:lnTo>
                    <a:cubicBezTo>
                      <a:pt x="29261" y="606819"/>
                      <a:pt x="57824" y="588947"/>
                      <a:pt x="85690" y="571750"/>
                    </a:cubicBezTo>
                    <a:cubicBezTo>
                      <a:pt x="113555" y="554553"/>
                      <a:pt x="140973" y="537200"/>
                      <a:pt x="167943" y="519693"/>
                    </a:cubicBezTo>
                    <a:cubicBezTo>
                      <a:pt x="194913" y="502186"/>
                      <a:pt x="222366" y="483920"/>
                      <a:pt x="250303" y="464894"/>
                    </a:cubicBezTo>
                    <a:cubicBezTo>
                      <a:pt x="278240" y="445868"/>
                      <a:pt x="306324" y="426953"/>
                      <a:pt x="334556" y="408151"/>
                    </a:cubicBezTo>
                    <a:lnTo>
                      <a:pt x="353430" y="472730"/>
                    </a:lnTo>
                    <a:lnTo>
                      <a:pt x="353430" y="281121"/>
                    </a:lnTo>
                    <a:lnTo>
                      <a:pt x="209973" y="281121"/>
                    </a:lnTo>
                    <a:lnTo>
                      <a:pt x="214136" y="282776"/>
                    </a:lnTo>
                    <a:cubicBezTo>
                      <a:pt x="217809" y="284913"/>
                      <a:pt x="222066" y="288636"/>
                      <a:pt x="226907" y="293944"/>
                    </a:cubicBezTo>
                    <a:cubicBezTo>
                      <a:pt x="236589" y="304559"/>
                      <a:pt x="246043" y="315404"/>
                      <a:pt x="255268" y="326476"/>
                    </a:cubicBezTo>
                    <a:cubicBezTo>
                      <a:pt x="264493" y="337549"/>
                      <a:pt x="273584" y="348489"/>
                      <a:pt x="282543" y="359295"/>
                    </a:cubicBezTo>
                    <a:cubicBezTo>
                      <a:pt x="291501" y="370101"/>
                      <a:pt x="300295" y="381857"/>
                      <a:pt x="308925" y="394564"/>
                    </a:cubicBezTo>
                    <a:lnTo>
                      <a:pt x="189324" y="490133"/>
                    </a:lnTo>
                    <a:cubicBezTo>
                      <a:pt x="179208" y="478560"/>
                      <a:pt x="169631" y="466699"/>
                      <a:pt x="160592" y="454550"/>
                    </a:cubicBezTo>
                    <a:cubicBezTo>
                      <a:pt x="151553" y="442400"/>
                      <a:pt x="142304" y="430070"/>
                      <a:pt x="132845" y="417559"/>
                    </a:cubicBezTo>
                    <a:cubicBezTo>
                      <a:pt x="123387" y="405048"/>
                      <a:pt x="113769" y="392868"/>
                      <a:pt x="103992" y="381019"/>
                    </a:cubicBezTo>
                    <a:cubicBezTo>
                      <a:pt x="94214" y="369170"/>
                      <a:pt x="84368" y="356178"/>
                      <a:pt x="74452" y="342043"/>
                    </a:cubicBezTo>
                    <a:lnTo>
                      <a:pt x="167736" y="281121"/>
                    </a:lnTo>
                    <a:lnTo>
                      <a:pt x="37676" y="281121"/>
                    </a:lnTo>
                    <a:lnTo>
                      <a:pt x="37676" y="126501"/>
                    </a:lnTo>
                    <a:lnTo>
                      <a:pt x="353430" y="126501"/>
                    </a:lnTo>
                    <a:close/>
                  </a:path>
                </a:pathLst>
              </a:custGeom>
              <a:noFill/>
              <a:ln>
                <a:gradFill>
                  <a:gsLst>
                    <a:gs pos="0">
                      <a:srgbClr val="D9B085"/>
                    </a:gs>
                    <a:gs pos="100000">
                      <a:srgbClr val="D9B085">
                        <a:alpha val="0"/>
                      </a:srgbClr>
                    </a:gs>
                  </a:gsLst>
                  <a:lin ang="0" scaled="0"/>
                </a:gra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200" b="1" i="0" u="none" strike="noStrike" kern="1200" cap="none" spc="0" normalizeH="0" baseline="0" noProof="0" dirty="0">
                  <a:ln>
                    <a:gradFill>
                      <a:gsLst>
                        <a:gs pos="0">
                          <a:srgbClr val="D9B085"/>
                        </a:gs>
                        <a:gs pos="100000">
                          <a:srgbClr val="D9B085">
                            <a:alpha val="0"/>
                          </a:srgbClr>
                        </a:gs>
                      </a:gsLst>
                      <a:lin ang="0" scaled="0"/>
                    </a:gradFill>
                  </a:ln>
                  <a:noFill/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PA-文本框 110">
                <a:extLst>
                  <a:ext uri="{FF2B5EF4-FFF2-40B4-BE49-F238E27FC236}">
                    <a16:creationId xmlns:a16="http://schemas.microsoft.com/office/drawing/2014/main" id="{0E4E97E8-E6A7-4F7E-91E3-7F6F6BA49754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0546898" y="695609"/>
                <a:ext cx="859693" cy="840848"/>
              </a:xfrm>
              <a:custGeom>
                <a:avLst/>
                <a:gdLst/>
                <a:ahLst/>
                <a:cxnLst/>
                <a:rect l="l" t="t" r="r" b="b"/>
                <a:pathLst>
                  <a:path w="859693" h="840848">
                    <a:moveTo>
                      <a:pt x="173001" y="496391"/>
                    </a:moveTo>
                    <a:lnTo>
                      <a:pt x="302638" y="520451"/>
                    </a:lnTo>
                    <a:cubicBezTo>
                      <a:pt x="299818" y="537796"/>
                      <a:pt x="297382" y="551457"/>
                      <a:pt x="295330" y="561435"/>
                    </a:cubicBezTo>
                    <a:cubicBezTo>
                      <a:pt x="293277" y="571412"/>
                      <a:pt x="290932" y="580163"/>
                      <a:pt x="288293" y="587688"/>
                    </a:cubicBezTo>
                    <a:cubicBezTo>
                      <a:pt x="298771" y="603757"/>
                      <a:pt x="311979" y="617485"/>
                      <a:pt x="327920" y="628872"/>
                    </a:cubicBezTo>
                    <a:cubicBezTo>
                      <a:pt x="343860" y="640259"/>
                      <a:pt x="358640" y="648610"/>
                      <a:pt x="372261" y="653925"/>
                    </a:cubicBezTo>
                    <a:lnTo>
                      <a:pt x="372261" y="496391"/>
                    </a:lnTo>
                    <a:close/>
                    <a:moveTo>
                      <a:pt x="25117" y="365089"/>
                    </a:moveTo>
                    <a:lnTo>
                      <a:pt x="846249" y="365089"/>
                    </a:lnTo>
                    <a:lnTo>
                      <a:pt x="846249" y="496391"/>
                    </a:lnTo>
                    <a:lnTo>
                      <a:pt x="534081" y="496391"/>
                    </a:lnTo>
                    <a:lnTo>
                      <a:pt x="534081" y="523866"/>
                    </a:lnTo>
                    <a:lnTo>
                      <a:pt x="785241" y="523866"/>
                    </a:lnTo>
                    <a:lnTo>
                      <a:pt x="785241" y="643509"/>
                    </a:lnTo>
                    <a:lnTo>
                      <a:pt x="534081" y="643509"/>
                    </a:lnTo>
                    <a:lnTo>
                      <a:pt x="534081" y="672256"/>
                    </a:lnTo>
                    <a:cubicBezTo>
                      <a:pt x="636208" y="675075"/>
                      <a:pt x="744746" y="674647"/>
                      <a:pt x="859693" y="670970"/>
                    </a:cubicBezTo>
                    <a:lnTo>
                      <a:pt x="831061" y="818203"/>
                    </a:lnTo>
                    <a:cubicBezTo>
                      <a:pt x="723829" y="821336"/>
                      <a:pt x="619001" y="821408"/>
                      <a:pt x="516579" y="818417"/>
                    </a:cubicBezTo>
                    <a:cubicBezTo>
                      <a:pt x="478831" y="817817"/>
                      <a:pt x="445315" y="815857"/>
                      <a:pt x="416031" y="812538"/>
                    </a:cubicBezTo>
                    <a:cubicBezTo>
                      <a:pt x="386746" y="809218"/>
                      <a:pt x="360116" y="803870"/>
                      <a:pt x="336142" y="796493"/>
                    </a:cubicBezTo>
                    <a:cubicBezTo>
                      <a:pt x="312168" y="789116"/>
                      <a:pt x="290462" y="779257"/>
                      <a:pt x="271027" y="766918"/>
                    </a:cubicBezTo>
                    <a:cubicBezTo>
                      <a:pt x="251591" y="754578"/>
                      <a:pt x="236525" y="740050"/>
                      <a:pt x="225828" y="723334"/>
                    </a:cubicBezTo>
                    <a:cubicBezTo>
                      <a:pt x="218037" y="740936"/>
                      <a:pt x="206492" y="759531"/>
                      <a:pt x="191195" y="779119"/>
                    </a:cubicBezTo>
                    <a:cubicBezTo>
                      <a:pt x="175898" y="798707"/>
                      <a:pt x="157529" y="819284"/>
                      <a:pt x="136088" y="840848"/>
                    </a:cubicBezTo>
                    <a:lnTo>
                      <a:pt x="0" y="745865"/>
                    </a:lnTo>
                    <a:cubicBezTo>
                      <a:pt x="44825" y="703431"/>
                      <a:pt x="77736" y="663400"/>
                      <a:pt x="98734" y="625772"/>
                    </a:cubicBezTo>
                    <a:cubicBezTo>
                      <a:pt x="114482" y="597550"/>
                      <a:pt x="126556" y="565162"/>
                      <a:pt x="134957" y="528606"/>
                    </a:cubicBezTo>
                    <a:lnTo>
                      <a:pt x="141049" y="496391"/>
                    </a:lnTo>
                    <a:lnTo>
                      <a:pt x="25117" y="496391"/>
                    </a:lnTo>
                    <a:close/>
                    <a:moveTo>
                      <a:pt x="271248" y="221900"/>
                    </a:moveTo>
                    <a:lnTo>
                      <a:pt x="271248" y="237716"/>
                    </a:lnTo>
                    <a:lnTo>
                      <a:pt x="606390" y="237716"/>
                    </a:lnTo>
                    <a:lnTo>
                      <a:pt x="606390" y="221900"/>
                    </a:lnTo>
                    <a:close/>
                    <a:moveTo>
                      <a:pt x="271248" y="112457"/>
                    </a:moveTo>
                    <a:lnTo>
                      <a:pt x="271248" y="131874"/>
                    </a:lnTo>
                    <a:lnTo>
                      <a:pt x="606390" y="131874"/>
                    </a:lnTo>
                    <a:lnTo>
                      <a:pt x="606390" y="112457"/>
                    </a:lnTo>
                    <a:close/>
                    <a:moveTo>
                      <a:pt x="109442" y="0"/>
                    </a:moveTo>
                    <a:lnTo>
                      <a:pt x="768196" y="0"/>
                    </a:lnTo>
                    <a:lnTo>
                      <a:pt x="768196" y="343901"/>
                    </a:lnTo>
                    <a:lnTo>
                      <a:pt x="109442" y="343901"/>
                    </a:lnTo>
                    <a:close/>
                  </a:path>
                </a:pathLst>
              </a:custGeom>
              <a:noFill/>
              <a:ln>
                <a:gradFill>
                  <a:gsLst>
                    <a:gs pos="0">
                      <a:srgbClr val="D9B085"/>
                    </a:gs>
                    <a:gs pos="100000">
                      <a:srgbClr val="D9B085">
                        <a:alpha val="0"/>
                      </a:srgbClr>
                    </a:gs>
                  </a:gsLst>
                  <a:lin ang="0" scaled="0"/>
                </a:gra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200" b="1" i="0" u="none" strike="noStrike" kern="1200" cap="none" spc="0" normalizeH="0" baseline="0" noProof="0" dirty="0">
                  <a:ln>
                    <a:gradFill>
                      <a:gsLst>
                        <a:gs pos="0">
                          <a:srgbClr val="D9B085"/>
                        </a:gs>
                        <a:gs pos="100000">
                          <a:srgbClr val="D9B085">
                            <a:alpha val="0"/>
                          </a:srgbClr>
                        </a:gs>
                      </a:gsLst>
                      <a:lin ang="0" scaled="0"/>
                    </a:gradFill>
                  </a:ln>
                  <a:noFill/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3AE5FD0-BA37-28E5-EAC5-A6F80FF485B5}"/>
              </a:ext>
            </a:extLst>
          </p:cNvPr>
          <p:cNvPicPr>
            <a:picLocks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4" y="256694"/>
            <a:ext cx="1537756" cy="4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2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417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5000"/>
                <a:lumOff val="15000"/>
              </a:schemeClr>
            </a:gs>
            <a:gs pos="99000">
              <a:schemeClr val="accent1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49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9" r:id="rId3"/>
    <p:sldLayoutId id="2147483688" r:id="rId4"/>
    <p:sldLayoutId id="2147483686" r:id="rId5"/>
    <p:sldLayoutId id="2147483687" r:id="rId6"/>
    <p:sldLayoutId id="2147483663" r:id="rId7"/>
    <p:sldLayoutId id="2147483676" r:id="rId8"/>
    <p:sldLayoutId id="214748369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AE176014-E0BE-44D0-A397-6FDFBD73C21A}"/>
              </a:ext>
            </a:extLst>
          </p:cNvPr>
          <p:cNvSpPr txBox="1"/>
          <p:nvPr/>
        </p:nvSpPr>
        <p:spPr>
          <a:xfrm>
            <a:off x="581563" y="1333955"/>
            <a:ext cx="8632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基于集成学习的 </a:t>
            </a:r>
            <a:endParaRPr kumimoji="0" lang="en-US" altLang="zh-CN" sz="48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Amazon </a:t>
            </a: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用户评论</a:t>
            </a:r>
            <a:endParaRPr kumimoji="0" lang="en-US" altLang="zh-CN" sz="48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质量预测 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64B4395-3A95-4FAB-965A-BA5D7354C5F1}"/>
              </a:ext>
            </a:extLst>
          </p:cNvPr>
          <p:cNvSpPr/>
          <p:nvPr/>
        </p:nvSpPr>
        <p:spPr>
          <a:xfrm>
            <a:off x="708660" y="3675444"/>
            <a:ext cx="5606840" cy="201358"/>
          </a:xfrm>
          <a:custGeom>
            <a:avLst/>
            <a:gdLst>
              <a:gd name="connsiteX0" fmla="*/ 0 w 5440680"/>
              <a:gd name="connsiteY0" fmla="*/ 0 h 308610"/>
              <a:gd name="connsiteX1" fmla="*/ 754380 w 5440680"/>
              <a:gd name="connsiteY1" fmla="*/ 0 h 308610"/>
              <a:gd name="connsiteX2" fmla="*/ 1017270 w 5440680"/>
              <a:gd name="connsiteY2" fmla="*/ 308610 h 308610"/>
              <a:gd name="connsiteX3" fmla="*/ 1474470 w 5440680"/>
              <a:gd name="connsiteY3" fmla="*/ 11430 h 308610"/>
              <a:gd name="connsiteX4" fmla="*/ 5440680 w 5440680"/>
              <a:gd name="connsiteY4" fmla="*/ 0 h 308610"/>
              <a:gd name="connsiteX0" fmla="*/ 0 w 5440680"/>
              <a:gd name="connsiteY0" fmla="*/ 3810 h 312420"/>
              <a:gd name="connsiteX1" fmla="*/ 1028700 w 5440680"/>
              <a:gd name="connsiteY1" fmla="*/ 0 h 312420"/>
              <a:gd name="connsiteX2" fmla="*/ 1017270 w 5440680"/>
              <a:gd name="connsiteY2" fmla="*/ 312420 h 312420"/>
              <a:gd name="connsiteX3" fmla="*/ 1474470 w 5440680"/>
              <a:gd name="connsiteY3" fmla="*/ 15240 h 312420"/>
              <a:gd name="connsiteX4" fmla="*/ 5440680 w 5440680"/>
              <a:gd name="connsiteY4" fmla="*/ 3810 h 312420"/>
              <a:gd name="connsiteX0" fmla="*/ 0 w 4335011"/>
              <a:gd name="connsiteY0" fmla="*/ 3810 h 312420"/>
              <a:gd name="connsiteX1" fmla="*/ 1028700 w 4335011"/>
              <a:gd name="connsiteY1" fmla="*/ 0 h 312420"/>
              <a:gd name="connsiteX2" fmla="*/ 1017270 w 4335011"/>
              <a:gd name="connsiteY2" fmla="*/ 312420 h 312420"/>
              <a:gd name="connsiteX3" fmla="*/ 1474470 w 4335011"/>
              <a:gd name="connsiteY3" fmla="*/ 15240 h 312420"/>
              <a:gd name="connsiteX4" fmla="*/ 4335011 w 4335011"/>
              <a:gd name="connsiteY4" fmla="*/ 43220 h 312420"/>
              <a:gd name="connsiteX0" fmla="*/ 0 w 4332558"/>
              <a:gd name="connsiteY0" fmla="*/ 3810 h 312420"/>
              <a:gd name="connsiteX1" fmla="*/ 1028700 w 4332558"/>
              <a:gd name="connsiteY1" fmla="*/ 0 h 312420"/>
              <a:gd name="connsiteX2" fmla="*/ 1017270 w 4332558"/>
              <a:gd name="connsiteY2" fmla="*/ 312420 h 312420"/>
              <a:gd name="connsiteX3" fmla="*/ 1474470 w 4332558"/>
              <a:gd name="connsiteY3" fmla="*/ 15240 h 312420"/>
              <a:gd name="connsiteX4" fmla="*/ 4332558 w 4332558"/>
              <a:gd name="connsiteY4" fmla="*/ 8737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2558" h="312420">
                <a:moveTo>
                  <a:pt x="0" y="3810"/>
                </a:moveTo>
                <a:lnTo>
                  <a:pt x="1028700" y="0"/>
                </a:lnTo>
                <a:lnTo>
                  <a:pt x="1017270" y="312420"/>
                </a:lnTo>
                <a:lnTo>
                  <a:pt x="1474470" y="15240"/>
                </a:lnTo>
                <a:lnTo>
                  <a:pt x="4332558" y="8737"/>
                </a:lnTo>
              </a:path>
            </a:pathLst>
          </a:custGeom>
          <a:noFill/>
          <a:ln w="254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019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0DFA64-238B-4078-B159-225675D96CCD}"/>
              </a:ext>
            </a:extLst>
          </p:cNvPr>
          <p:cNvSpPr txBox="1"/>
          <p:nvPr/>
        </p:nvSpPr>
        <p:spPr>
          <a:xfrm>
            <a:off x="787432" y="142058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基分类器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AFF5B2-AA00-4B3D-BEB8-EAC3E6F5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2" y="2727851"/>
            <a:ext cx="10830753" cy="14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2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7ECDD5-DC83-4C5D-BB6D-AD2AF8D0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" y="1358537"/>
            <a:ext cx="10621010" cy="2921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2529B6-A4BE-40C3-B7BB-129A9D83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45" y="4695372"/>
            <a:ext cx="9167495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621F28-077C-41FC-A911-250621FC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833880"/>
            <a:ext cx="11235690" cy="34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617DEE-5864-4247-82F2-BCE1EA05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644650"/>
            <a:ext cx="9492615" cy="473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1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3BED19-CAEB-48EB-ACBE-10E017E04555}"/>
              </a:ext>
            </a:extLst>
          </p:cNvPr>
          <p:cNvSpPr txBox="1"/>
          <p:nvPr/>
        </p:nvSpPr>
        <p:spPr>
          <a:xfrm>
            <a:off x="787432" y="1322614"/>
            <a:ext cx="3953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模型比较和参数调整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2DE07E-A86C-4E93-96B7-4EE8620E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2" y="2420276"/>
            <a:ext cx="1078380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3BED19-CAEB-48EB-ACBE-10E017E04555}"/>
              </a:ext>
            </a:extLst>
          </p:cNvPr>
          <p:cNvSpPr txBox="1"/>
          <p:nvPr/>
        </p:nvSpPr>
        <p:spPr>
          <a:xfrm>
            <a:off x="787432" y="1322614"/>
            <a:ext cx="3953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模型比较和参数调整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43A6C1-C303-4965-99FB-F76B4576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2" y="2073671"/>
            <a:ext cx="7238363" cy="41039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6F7654-7B85-4A22-A58A-BF7817D7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72" y="1322614"/>
            <a:ext cx="6218536" cy="44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1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3BED19-CAEB-48EB-ACBE-10E017E04555}"/>
              </a:ext>
            </a:extLst>
          </p:cNvPr>
          <p:cNvSpPr txBox="1"/>
          <p:nvPr/>
        </p:nvSpPr>
        <p:spPr>
          <a:xfrm>
            <a:off x="787432" y="1322614"/>
            <a:ext cx="4738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使用封装成的类进行预测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D40873-D0A8-466B-B072-6D033301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2310915"/>
            <a:ext cx="9478698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3BED19-CAEB-48EB-ACBE-10E017E04555}"/>
              </a:ext>
            </a:extLst>
          </p:cNvPr>
          <p:cNvSpPr txBox="1"/>
          <p:nvPr/>
        </p:nvSpPr>
        <p:spPr>
          <a:xfrm>
            <a:off x="787432" y="132261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D598D-3EF8-4F7B-95DD-6ADD8EF7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2" y="2118320"/>
            <a:ext cx="5905346" cy="44457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828A0A-35DF-47A7-A39B-10A93E08D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43" y="2118320"/>
            <a:ext cx="3562847" cy="19338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06BC51-2873-4D9C-94C6-04A96E5B8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2" y="5052936"/>
            <a:ext cx="972638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3BED19-CAEB-48EB-ACBE-10E017E04555}"/>
              </a:ext>
            </a:extLst>
          </p:cNvPr>
          <p:cNvSpPr txBox="1"/>
          <p:nvPr/>
        </p:nvSpPr>
        <p:spPr>
          <a:xfrm>
            <a:off x="787432" y="132261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9914D0-0139-4772-826D-E500C81FF479}"/>
              </a:ext>
            </a:extLst>
          </p:cNvPr>
          <p:cNvSpPr txBox="1"/>
          <p:nvPr/>
        </p:nvSpPr>
        <p:spPr>
          <a:xfrm>
            <a:off x="787432" y="2315273"/>
            <a:ext cx="6465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3200" dirty="0"/>
              <a:t>配置</a:t>
            </a:r>
            <a:r>
              <a:rPr lang="en-US" altLang="zh-CN" sz="3200" dirty="0" err="1"/>
              <a:t>Conda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Jupyter</a:t>
            </a:r>
            <a:r>
              <a:rPr lang="zh-CN" altLang="en-US" sz="3200" dirty="0"/>
              <a:t>环境</a:t>
            </a:r>
            <a:endParaRPr lang="en-US" altLang="zh-CN" sz="3200" dirty="0"/>
          </a:p>
          <a:p>
            <a:pPr marL="457200" indent="-457200">
              <a:buFontTx/>
              <a:buChar char="-"/>
            </a:pPr>
            <a:r>
              <a:rPr lang="zh-CN" altLang="en-US" sz="3200" dirty="0"/>
              <a:t>学习使用第三方库</a:t>
            </a:r>
            <a:endParaRPr lang="en-US" altLang="zh-CN" sz="3200" dirty="0"/>
          </a:p>
          <a:p>
            <a:pPr marL="457200" indent="-457200">
              <a:buFontTx/>
              <a:buChar char="-"/>
            </a:pPr>
            <a:r>
              <a:rPr lang="zh-CN" altLang="en-US" sz="3200" dirty="0"/>
              <a:t>加深对集成学习的理解</a:t>
            </a:r>
            <a:endParaRPr lang="en-US" altLang="zh-CN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F900E3-40F9-411F-81D1-78545697D8A3}"/>
              </a:ext>
            </a:extLst>
          </p:cNvPr>
          <p:cNvSpPr txBox="1"/>
          <p:nvPr/>
        </p:nvSpPr>
        <p:spPr>
          <a:xfrm>
            <a:off x="787432" y="4292817"/>
            <a:ext cx="6465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CN" sz="3200" dirty="0"/>
              <a:t>Bagging</a:t>
            </a:r>
            <a:r>
              <a:rPr lang="zh-CN" altLang="en-US" sz="3200" dirty="0"/>
              <a:t>并行化</a:t>
            </a:r>
            <a:endParaRPr lang="en-US" altLang="zh-CN" sz="3200" dirty="0"/>
          </a:p>
          <a:p>
            <a:pPr marL="457200" indent="-457200">
              <a:buFontTx/>
              <a:buChar char="-"/>
            </a:pPr>
            <a:r>
              <a:rPr lang="zh-CN" altLang="en-US" sz="3200" dirty="0"/>
              <a:t>更好地选择基学习器</a:t>
            </a:r>
            <a:endParaRPr lang="en-US" altLang="zh-CN" sz="3200" dirty="0"/>
          </a:p>
          <a:p>
            <a:pPr marL="457200" indent="-457200">
              <a:buFontTx/>
              <a:buChar char="-"/>
            </a:pPr>
            <a:r>
              <a:rPr lang="zh-CN" altLang="en-US" sz="3200" dirty="0"/>
              <a:t>从文本提取更多特征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7124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">
            <a:extLst>
              <a:ext uri="{FF2B5EF4-FFF2-40B4-BE49-F238E27FC236}">
                <a16:creationId xmlns:a16="http://schemas.microsoft.com/office/drawing/2014/main" id="{B5F5B87A-5CA7-409F-897E-B1DCC107DC2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97652" y="2026829"/>
            <a:ext cx="3684270" cy="8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3200" b="1" spc="15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+mn-ea"/>
              </a:rPr>
              <a:t>1.</a:t>
            </a: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+mn-ea"/>
              </a:rPr>
              <a:t>数据集预处理</a:t>
            </a:r>
            <a:endParaRPr lang="zh-CN" altLang="en-US" sz="3200" b="1" spc="15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3200" b="1" spc="15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7" name="矩形 1">
            <a:extLst>
              <a:ext uri="{FF2B5EF4-FFF2-40B4-BE49-F238E27FC236}">
                <a16:creationId xmlns:a16="http://schemas.microsoft.com/office/drawing/2014/main" id="{83C72EE0-49F9-4096-B07C-6162AE2D7D5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97652" y="3429000"/>
            <a:ext cx="3552190" cy="8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+mn-ea"/>
              </a:rPr>
              <a:t>2.</a:t>
            </a: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+mn-ea"/>
              </a:rPr>
              <a:t>模型设计</a:t>
            </a:r>
          </a:p>
        </p:txBody>
      </p:sp>
      <p:sp>
        <p:nvSpPr>
          <p:cNvPr id="28" name="矩形 1">
            <a:extLst>
              <a:ext uri="{FF2B5EF4-FFF2-40B4-BE49-F238E27FC236}">
                <a16:creationId xmlns:a16="http://schemas.microsoft.com/office/drawing/2014/main" id="{908AE7E7-3A8D-4A0B-9E3D-37C92EB0C08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97652" y="4838700"/>
            <a:ext cx="3684905" cy="8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Arial" panose="020B0604020202020204" pitchFamily="34" charset="0"/>
              </a:rPr>
              <a:t>3.</a:t>
            </a: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Arial" panose="020B0604020202020204" pitchFamily="34" charset="0"/>
              </a:rPr>
              <a:t>参数调优</a:t>
            </a:r>
          </a:p>
        </p:txBody>
      </p:sp>
    </p:spTree>
    <p:extLst>
      <p:ext uri="{BB962C8B-B14F-4D97-AF65-F5344CB8AC3E}">
        <p14:creationId xmlns:p14="http://schemas.microsoft.com/office/powerpoint/2010/main" val="313004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9B33CA-05F3-4CE5-8B8A-CC30EACE1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99310"/>
            <a:ext cx="1091946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4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526337-F14E-4A1D-9DDF-4FF395AC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2" y="2269337"/>
            <a:ext cx="9090782" cy="37069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8D6E0E2-D47F-40DF-BA2F-B8E0C9BC721D}"/>
              </a:ext>
            </a:extLst>
          </p:cNvPr>
          <p:cNvSpPr txBox="1"/>
          <p:nvPr/>
        </p:nvSpPr>
        <p:spPr>
          <a:xfrm>
            <a:off x="787432" y="1322614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特征删除的依据？特征的相对分布</a:t>
            </a:r>
          </a:p>
        </p:txBody>
      </p:sp>
    </p:spTree>
    <p:extLst>
      <p:ext uri="{BB962C8B-B14F-4D97-AF65-F5344CB8AC3E}">
        <p14:creationId xmlns:p14="http://schemas.microsoft.com/office/powerpoint/2010/main" val="63829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74A55F-68DF-4FC8-9700-F28D2BBD124E}"/>
              </a:ext>
            </a:extLst>
          </p:cNvPr>
          <p:cNvSpPr txBox="1"/>
          <p:nvPr/>
        </p:nvSpPr>
        <p:spPr>
          <a:xfrm>
            <a:off x="787432" y="1322614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特征删除的依据？特征的相对分布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AD63D3-0695-4D17-A80B-62612C51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78" y="2251355"/>
            <a:ext cx="9391808" cy="40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5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0DFA64-238B-4078-B159-225675D96CCD}"/>
              </a:ext>
            </a:extLst>
          </p:cNvPr>
          <p:cNvSpPr txBox="1"/>
          <p:nvPr/>
        </p:nvSpPr>
        <p:spPr>
          <a:xfrm>
            <a:off x="787432" y="132261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特征增加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66EF3D-6668-43F8-980D-69E00FBA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2" y="2527667"/>
            <a:ext cx="10704490" cy="20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0DFA64-238B-4078-B159-225675D96CCD}"/>
              </a:ext>
            </a:extLst>
          </p:cNvPr>
          <p:cNvSpPr txBox="1"/>
          <p:nvPr/>
        </p:nvSpPr>
        <p:spPr>
          <a:xfrm>
            <a:off x="787432" y="132261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特征转化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EE44E-00AA-45D4-89DE-1BC347EF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98" y="1907389"/>
            <a:ext cx="10367070" cy="452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4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0DFA64-238B-4078-B159-225675D96CCD}"/>
              </a:ext>
            </a:extLst>
          </p:cNvPr>
          <p:cNvSpPr txBox="1"/>
          <p:nvPr/>
        </p:nvSpPr>
        <p:spPr>
          <a:xfrm>
            <a:off x="787432" y="132261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特征转化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5BAE97-8452-470C-A11C-81A8577D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8" y="2137842"/>
            <a:ext cx="5414022" cy="36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C94659E-94EB-4756-8A44-6B3D9BDCF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8677"/>
            <a:ext cx="5427626" cy="36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5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0DFA64-238B-4078-B159-225675D96CCD}"/>
              </a:ext>
            </a:extLst>
          </p:cNvPr>
          <p:cNvSpPr txBox="1"/>
          <p:nvPr/>
        </p:nvSpPr>
        <p:spPr>
          <a:xfrm>
            <a:off x="787432" y="132261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特征转化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423C99-7AAA-4565-B3F8-4D6EC85B7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93" y="2192407"/>
            <a:ext cx="10314214" cy="39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5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27_2*l_h_f*1_1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27_2*l_h_f*1_2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27_2*l_h_f*1_3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经典校徽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217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98</Words>
  <Application>Microsoft Office PowerPoint</Application>
  <PresentationFormat>宽屏</PresentationFormat>
  <Paragraphs>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Arial Black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油条 古月</dc:creator>
  <cp:lastModifiedBy>al_1suyan _</cp:lastModifiedBy>
  <cp:revision>246</cp:revision>
  <dcterms:created xsi:type="dcterms:W3CDTF">2021-03-06T14:50:29Z</dcterms:created>
  <dcterms:modified xsi:type="dcterms:W3CDTF">2024-09-26T18:20:53Z</dcterms:modified>
</cp:coreProperties>
</file>