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1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67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tags" Target="../tags/tag66.xml"/><Relationship Id="rId7" Type="http://schemas.openxmlformats.org/officeDocument/2006/relationships/image" Target="../media/image9.png"/><Relationship Id="rId6" Type="http://schemas.openxmlformats.org/officeDocument/2006/relationships/tags" Target="../tags/tag65.xml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5" r="37155"/>
          <a:stretch>
            <a:fillRect/>
          </a:stretch>
        </p:blipFill>
        <p:spPr>
          <a:xfrm>
            <a:off x="9326159" y="1151916"/>
            <a:ext cx="2885850" cy="405546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92328">
            <a:off x="-1872053" y="2580084"/>
            <a:ext cx="3744106" cy="3452158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904255" y="139352"/>
            <a:ext cx="1914816" cy="753261"/>
            <a:chOff x="7809785" y="139352"/>
            <a:chExt cx="1914816" cy="75326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9785" y="163901"/>
              <a:ext cx="702408" cy="704164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3393" y="139352"/>
              <a:ext cx="1111208" cy="753261"/>
            </a:xfrm>
            <a:prstGeom prst="rect">
              <a:avLst/>
            </a:prstGeom>
          </p:spPr>
        </p:pic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42973"/>
            <a:ext cx="546018" cy="546018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479425" y="780717"/>
            <a:ext cx="2294255" cy="0"/>
          </a:xfrm>
          <a:prstGeom prst="line">
            <a:avLst/>
          </a:prstGeom>
          <a:ln>
            <a:solidFill>
              <a:srgbClr val="D8422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126643" y="281013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>
                <a:solidFill>
                  <a:srgbClr val="D8422A"/>
                </a:solidFill>
                <a:latin typeface="微软雅黑" panose="020B0503020204020204" charset="-122"/>
                <a:ea typeface="微软雅黑" panose="020B0503020204020204" charset="-122"/>
              </a:rPr>
              <a:t>关于考试</a:t>
            </a:r>
            <a:endParaRPr lang="zh-CN" altLang="en-US" sz="2400" dirty="0">
              <a:solidFill>
                <a:srgbClr val="D8422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26135" y="1393190"/>
            <a:ext cx="592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题型（满分</a:t>
            </a:r>
            <a:r>
              <a:rPr lang="en-US" altLang="zh-CN">
                <a:solidFill>
                  <a:schemeClr val="accent1"/>
                </a:solidFill>
              </a:rPr>
              <a:t>60</a:t>
            </a:r>
            <a:r>
              <a:rPr lang="zh-CN" altLang="en-US">
                <a:solidFill>
                  <a:schemeClr val="accent1"/>
                </a:solidFill>
              </a:rPr>
              <a:t>）</a:t>
            </a:r>
            <a:r>
              <a:rPr lang="zh-CN" altLang="en-US"/>
              <a:t>：</a:t>
            </a:r>
            <a:r>
              <a:rPr lang="zh-CN" altLang="en-US"/>
              <a:t>单选题、填空题，简答题，设计题</a:t>
            </a:r>
            <a:endParaRPr lang="zh-CN" altLang="en-US"/>
          </a:p>
          <a:p>
            <a:r>
              <a:rPr lang="en-US" altLang="zh-CN"/>
              <a:t>                      </a:t>
            </a:r>
            <a:r>
              <a:rPr lang="zh-CN" altLang="en-US"/>
              <a:t>（</a:t>
            </a:r>
            <a:r>
              <a:rPr lang="zh-CN" altLang="en-US">
                <a:solidFill>
                  <a:srgbClr val="FF0000"/>
                </a:solidFill>
              </a:rPr>
              <a:t>可能出现的题型，以最终考试</a:t>
            </a:r>
            <a:r>
              <a:rPr lang="zh-CN" altLang="en-US">
                <a:solidFill>
                  <a:srgbClr val="FF0000"/>
                </a:solidFill>
              </a:rPr>
              <a:t>试卷为准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3" name="图片 2" descr="填空题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4980" y="4457065"/>
            <a:ext cx="8286750" cy="17240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69010" y="4011930"/>
            <a:ext cx="2891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二、填空题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999490" y="2196465"/>
            <a:ext cx="2891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一、单选题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 l="1347" t="2793"/>
          <a:stretch>
            <a:fillRect/>
          </a:stretch>
        </p:blipFill>
        <p:spPr>
          <a:xfrm>
            <a:off x="1767205" y="2564765"/>
            <a:ext cx="6605905" cy="13785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5" r="37155"/>
          <a:stretch>
            <a:fillRect/>
          </a:stretch>
        </p:blipFill>
        <p:spPr>
          <a:xfrm>
            <a:off x="9326159" y="1151916"/>
            <a:ext cx="2885850" cy="405546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92328">
            <a:off x="-1872053" y="2580084"/>
            <a:ext cx="3744106" cy="3452158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904255" y="139352"/>
            <a:ext cx="1914816" cy="753261"/>
            <a:chOff x="7809785" y="139352"/>
            <a:chExt cx="1914816" cy="75326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9785" y="163901"/>
              <a:ext cx="702408" cy="704164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3393" y="139352"/>
              <a:ext cx="1111208" cy="753261"/>
            </a:xfrm>
            <a:prstGeom prst="rect">
              <a:avLst/>
            </a:prstGeom>
          </p:spPr>
        </p:pic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42973"/>
            <a:ext cx="546018" cy="546018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479425" y="780717"/>
            <a:ext cx="2294255" cy="0"/>
          </a:xfrm>
          <a:prstGeom prst="line">
            <a:avLst/>
          </a:prstGeom>
          <a:ln>
            <a:solidFill>
              <a:srgbClr val="D8422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126643" y="281013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>
                <a:solidFill>
                  <a:srgbClr val="D8422A"/>
                </a:solidFill>
                <a:latin typeface="微软雅黑" panose="020B0503020204020204" charset="-122"/>
                <a:ea typeface="微软雅黑" panose="020B0503020204020204" charset="-122"/>
              </a:rPr>
              <a:t>关于考试</a:t>
            </a:r>
            <a:endParaRPr lang="zh-CN" altLang="en-US" sz="2400" dirty="0">
              <a:solidFill>
                <a:srgbClr val="D8422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5630" y="1307465"/>
            <a:ext cx="2891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三、简答题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2" name="图片 1" descr="简答题"/>
          <p:cNvPicPr>
            <a:picLocks noChangeAspect="1"/>
          </p:cNvPicPr>
          <p:nvPr/>
        </p:nvPicPr>
        <p:blipFill>
          <a:blip r:embed="rId6"/>
          <a:srcRect b="4186"/>
          <a:stretch>
            <a:fillRect/>
          </a:stretch>
        </p:blipFill>
        <p:spPr>
          <a:xfrm>
            <a:off x="1126490" y="1875790"/>
            <a:ext cx="8429625" cy="23545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5" r="37155"/>
          <a:stretch>
            <a:fillRect/>
          </a:stretch>
        </p:blipFill>
        <p:spPr>
          <a:xfrm>
            <a:off x="9326159" y="1151916"/>
            <a:ext cx="2885850" cy="405546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92328">
            <a:off x="-1872053" y="2580084"/>
            <a:ext cx="3744106" cy="3452158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9904255" y="139352"/>
            <a:ext cx="1914816" cy="753261"/>
            <a:chOff x="7809785" y="139352"/>
            <a:chExt cx="1914816" cy="753261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9785" y="163901"/>
              <a:ext cx="702408" cy="704164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3393" y="139352"/>
              <a:ext cx="1111208" cy="753261"/>
            </a:xfrm>
            <a:prstGeom prst="rect">
              <a:avLst/>
            </a:prstGeom>
          </p:spPr>
        </p:pic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242973"/>
            <a:ext cx="546018" cy="546018"/>
          </a:xfrm>
          <a:prstGeom prst="rect">
            <a:avLst/>
          </a:prstGeom>
        </p:spPr>
      </p:pic>
      <p:cxnSp>
        <p:nvCxnSpPr>
          <p:cNvPr id="20" name="直接连接符 19"/>
          <p:cNvCxnSpPr/>
          <p:nvPr/>
        </p:nvCxnSpPr>
        <p:spPr>
          <a:xfrm>
            <a:off x="479425" y="780717"/>
            <a:ext cx="2294255" cy="0"/>
          </a:xfrm>
          <a:prstGeom prst="line">
            <a:avLst/>
          </a:prstGeom>
          <a:ln>
            <a:solidFill>
              <a:srgbClr val="D8422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126643" y="281013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dirty="0">
                <a:solidFill>
                  <a:srgbClr val="D8422A"/>
                </a:solidFill>
                <a:latin typeface="微软雅黑" panose="020B0503020204020204" charset="-122"/>
                <a:ea typeface="微软雅黑" panose="020B0503020204020204" charset="-122"/>
              </a:rPr>
              <a:t>关于考试</a:t>
            </a:r>
            <a:endParaRPr lang="zh-CN" altLang="en-US" sz="2400" dirty="0">
              <a:solidFill>
                <a:srgbClr val="D8422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79425" y="1011555"/>
            <a:ext cx="2891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四、设计题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574290" y="1083310"/>
            <a:ext cx="6667500" cy="1714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673985" y="2854325"/>
            <a:ext cx="6724650" cy="12001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COMMONDATA" val="eyJoZGlkIjoiODljZTA3ZWM1Nzc4ZDBiZjk3NDY1MTdiZTRlZTUwOTcifQ=="/>
  <p:tag name="KSO_WPP_MARK_KEY" val="2c7e73fc-b086-4091-b563-b17b6d6937c5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WPS 演示</Application>
  <PresentationFormat>宽屏</PresentationFormat>
  <Paragraphs>17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烟</cp:lastModifiedBy>
  <cp:revision>157</cp:revision>
  <dcterms:created xsi:type="dcterms:W3CDTF">2019-06-19T02:08:00Z</dcterms:created>
  <dcterms:modified xsi:type="dcterms:W3CDTF">2023-06-07T08:20:35Z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C3F6902F024A437D812082E9FA3D45FC_13</vt:lpwstr>
  </property>
</Properties>
</file>