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953" r:id="rId1"/>
    <p:sldMasterId id="2147484016" r:id="rId2"/>
    <p:sldMasterId id="2147484031" r:id="rId3"/>
  </p:sldMasterIdLst>
  <p:notesMasterIdLst>
    <p:notesMasterId r:id="rId37"/>
  </p:notesMasterIdLst>
  <p:handoutMasterIdLst>
    <p:handoutMasterId r:id="rId38"/>
  </p:handoutMasterIdLst>
  <p:sldIdLst>
    <p:sldId id="445" r:id="rId4"/>
    <p:sldId id="258" r:id="rId5"/>
    <p:sldId id="496" r:id="rId6"/>
    <p:sldId id="262" r:id="rId7"/>
    <p:sldId id="527" r:id="rId8"/>
    <p:sldId id="658" r:id="rId9"/>
    <p:sldId id="566" r:id="rId10"/>
    <p:sldId id="568" r:id="rId11"/>
    <p:sldId id="659" r:id="rId12"/>
    <p:sldId id="660" r:id="rId13"/>
    <p:sldId id="699" r:id="rId14"/>
    <p:sldId id="631" r:id="rId15"/>
    <p:sldId id="528" r:id="rId16"/>
    <p:sldId id="634" r:id="rId17"/>
    <p:sldId id="635" r:id="rId18"/>
    <p:sldId id="662" r:id="rId19"/>
    <p:sldId id="663" r:id="rId20"/>
    <p:sldId id="665" r:id="rId21"/>
    <p:sldId id="637" r:id="rId22"/>
    <p:sldId id="666" r:id="rId23"/>
    <p:sldId id="668" r:id="rId24"/>
    <p:sldId id="648" r:id="rId25"/>
    <p:sldId id="681" r:id="rId26"/>
    <p:sldId id="684" r:id="rId27"/>
    <p:sldId id="686" r:id="rId28"/>
    <p:sldId id="340" r:id="rId29"/>
    <p:sldId id="687" r:id="rId30"/>
    <p:sldId id="688" r:id="rId31"/>
    <p:sldId id="691" r:id="rId32"/>
    <p:sldId id="692" r:id="rId33"/>
    <p:sldId id="694" r:id="rId34"/>
    <p:sldId id="696" r:id="rId35"/>
    <p:sldId id="293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CEDCE1"/>
    <a:srgbClr val="E8EEF1"/>
    <a:srgbClr val="CEE1D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2548" autoAdjust="0"/>
  </p:normalViewPr>
  <p:slideViewPr>
    <p:cSldViewPr>
      <p:cViewPr varScale="1">
        <p:scale>
          <a:sx n="135" d="100"/>
          <a:sy n="135" d="100"/>
        </p:scale>
        <p:origin x="480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2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炳" userId="26a9a8d041cd339b" providerId="LiveId" clId="{F4E34F7A-9490-45F1-A2CA-1E313E33AF71}"/>
    <pc:docChg chg="modSld">
      <pc:chgData name="炳" userId="26a9a8d041cd339b" providerId="LiveId" clId="{F4E34F7A-9490-45F1-A2CA-1E313E33AF71}" dt="2021-04-19T13:11:16.799" v="6" actId="207"/>
      <pc:docMkLst>
        <pc:docMk/>
      </pc:docMkLst>
      <pc:sldChg chg="modSp mod">
        <pc:chgData name="炳" userId="26a9a8d041cd339b" providerId="LiveId" clId="{F4E34F7A-9490-45F1-A2CA-1E313E33AF71}" dt="2021-04-19T12:37:01.934" v="3" actId="20577"/>
        <pc:sldMkLst>
          <pc:docMk/>
          <pc:sldMk cId="0" sldId="445"/>
        </pc:sldMkLst>
        <pc:spChg chg="mod">
          <ac:chgData name="炳" userId="26a9a8d041cd339b" providerId="LiveId" clId="{F4E34F7A-9490-45F1-A2CA-1E313E33AF71}" dt="2021-04-19T12:37:01.934" v="3" actId="20577"/>
          <ac:spMkLst>
            <pc:docMk/>
            <pc:sldMk cId="0" sldId="445"/>
            <ac:spMk id="2" creationId="{3512C8C1-4B15-45F8-84D5-3F434BB3A917}"/>
          </ac:spMkLst>
        </pc:spChg>
      </pc:sldChg>
      <pc:sldChg chg="modSp">
        <pc:chgData name="炳" userId="26a9a8d041cd339b" providerId="LiveId" clId="{F4E34F7A-9490-45F1-A2CA-1E313E33AF71}" dt="2021-04-19T12:56:07.785" v="4" actId="20577"/>
        <pc:sldMkLst>
          <pc:docMk/>
          <pc:sldMk cId="0" sldId="663"/>
        </pc:sldMkLst>
        <pc:spChg chg="mod">
          <ac:chgData name="炳" userId="26a9a8d041cd339b" providerId="LiveId" clId="{F4E34F7A-9490-45F1-A2CA-1E313E33AF71}" dt="2021-04-19T12:56:07.785" v="4" actId="20577"/>
          <ac:spMkLst>
            <pc:docMk/>
            <pc:sldMk cId="0" sldId="663"/>
            <ac:spMk id="9" creationId="{00000000-0000-0000-0000-000000000000}"/>
          </ac:spMkLst>
        </pc:spChg>
      </pc:sldChg>
      <pc:sldChg chg="modSp mod">
        <pc:chgData name="炳" userId="26a9a8d041cd339b" providerId="LiveId" clId="{F4E34F7A-9490-45F1-A2CA-1E313E33AF71}" dt="2021-04-19T13:04:51.522" v="5" actId="1076"/>
        <pc:sldMkLst>
          <pc:docMk/>
          <pc:sldMk cId="0" sldId="681"/>
        </pc:sldMkLst>
        <pc:picChg chg="mod">
          <ac:chgData name="炳" userId="26a9a8d041cd339b" providerId="LiveId" clId="{F4E34F7A-9490-45F1-A2CA-1E313E33AF71}" dt="2021-04-19T13:04:51.522" v="5" actId="1076"/>
          <ac:picMkLst>
            <pc:docMk/>
            <pc:sldMk cId="0" sldId="681"/>
            <ac:picMk id="13" creationId="{68FB7D4A-FEA8-49AF-A1BE-F26C0158DE43}"/>
          </ac:picMkLst>
        </pc:picChg>
      </pc:sldChg>
      <pc:sldChg chg="modSp">
        <pc:chgData name="炳" userId="26a9a8d041cd339b" providerId="LiveId" clId="{F4E34F7A-9490-45F1-A2CA-1E313E33AF71}" dt="2021-04-19T13:11:16.799" v="6" actId="207"/>
        <pc:sldMkLst>
          <pc:docMk/>
          <pc:sldMk cId="0" sldId="694"/>
        </pc:sldMkLst>
        <pc:spChg chg="mod">
          <ac:chgData name="炳" userId="26a9a8d041cd339b" providerId="LiveId" clId="{F4E34F7A-9490-45F1-A2CA-1E313E33AF71}" dt="2021-04-19T13:11:16.799" v="6" actId="207"/>
          <ac:spMkLst>
            <pc:docMk/>
            <pc:sldMk cId="0" sldId="694"/>
            <ac:spMk id="10" creationId="{00000000-0000-0000-0000-000000000000}"/>
          </ac:spMkLst>
        </pc:spChg>
      </pc:sldChg>
    </pc:docChg>
  </pc:docChgLst>
  <pc:docChgLst>
    <pc:chgData name="张 炳" userId="26a9a8d041cd339b" providerId="LiveId" clId="{7A47F6C8-2203-4A5A-88B0-6960EB9D3C01}"/>
    <pc:docChg chg="undo custSel modSld">
      <pc:chgData name="张 炳" userId="26a9a8d041cd339b" providerId="LiveId" clId="{7A47F6C8-2203-4A5A-88B0-6960EB9D3C01}" dt="2022-04-25T02:28:27.285" v="368" actId="14100"/>
      <pc:docMkLst>
        <pc:docMk/>
      </pc:docMkLst>
      <pc:sldChg chg="modSp mod">
        <pc:chgData name="张 炳" userId="26a9a8d041cd339b" providerId="LiveId" clId="{7A47F6C8-2203-4A5A-88B0-6960EB9D3C01}" dt="2022-04-24T02:56:38.369" v="1" actId="207"/>
        <pc:sldMkLst>
          <pc:docMk/>
          <pc:sldMk cId="0" sldId="527"/>
        </pc:sldMkLst>
        <pc:spChg chg="mod">
          <ac:chgData name="张 炳" userId="26a9a8d041cd339b" providerId="LiveId" clId="{7A47F6C8-2203-4A5A-88B0-6960EB9D3C01}" dt="2022-04-24T02:56:38.369" v="1" actId="207"/>
          <ac:spMkLst>
            <pc:docMk/>
            <pc:sldMk cId="0" sldId="527"/>
            <ac:spMk id="14" creationId="{00000000-0000-0000-0000-000000000000}"/>
          </ac:spMkLst>
        </pc:spChg>
      </pc:sldChg>
      <pc:sldChg chg="modSp mod">
        <pc:chgData name="张 炳" userId="26a9a8d041cd339b" providerId="LiveId" clId="{7A47F6C8-2203-4A5A-88B0-6960EB9D3C01}" dt="2022-04-24T03:01:14.051" v="99" actId="20577"/>
        <pc:sldMkLst>
          <pc:docMk/>
          <pc:sldMk cId="0" sldId="566"/>
        </pc:sldMkLst>
        <pc:spChg chg="mod">
          <ac:chgData name="张 炳" userId="26a9a8d041cd339b" providerId="LiveId" clId="{7A47F6C8-2203-4A5A-88B0-6960EB9D3C01}" dt="2022-04-24T03:01:14.051" v="99" actId="20577"/>
          <ac:spMkLst>
            <pc:docMk/>
            <pc:sldMk cId="0" sldId="566"/>
            <ac:spMk id="5" creationId="{00000000-0000-0000-0000-000000000000}"/>
          </ac:spMkLst>
        </pc:spChg>
      </pc:sldChg>
      <pc:sldChg chg="modSp mod">
        <pc:chgData name="张 炳" userId="26a9a8d041cd339b" providerId="LiveId" clId="{7A47F6C8-2203-4A5A-88B0-6960EB9D3C01}" dt="2022-04-24T03:08:48.499" v="184" actId="20577"/>
        <pc:sldMkLst>
          <pc:docMk/>
          <pc:sldMk cId="0" sldId="568"/>
        </pc:sldMkLst>
        <pc:spChg chg="mod">
          <ac:chgData name="张 炳" userId="26a9a8d041cd339b" providerId="LiveId" clId="{7A47F6C8-2203-4A5A-88B0-6960EB9D3C01}" dt="2022-04-24T03:08:48.499" v="184" actId="20577"/>
          <ac:spMkLst>
            <pc:docMk/>
            <pc:sldMk cId="0" sldId="568"/>
            <ac:spMk id="9" creationId="{00000000-0000-0000-0000-000000000000}"/>
          </ac:spMkLst>
        </pc:spChg>
      </pc:sldChg>
      <pc:sldChg chg="modSp mod">
        <pc:chgData name="张 炳" userId="26a9a8d041cd339b" providerId="LiveId" clId="{7A47F6C8-2203-4A5A-88B0-6960EB9D3C01}" dt="2022-04-24T03:14:51.547" v="238" actId="207"/>
        <pc:sldMkLst>
          <pc:docMk/>
          <pc:sldMk cId="0" sldId="631"/>
        </pc:sldMkLst>
        <pc:spChg chg="mod">
          <ac:chgData name="张 炳" userId="26a9a8d041cd339b" providerId="LiveId" clId="{7A47F6C8-2203-4A5A-88B0-6960EB9D3C01}" dt="2022-04-24T03:14:51.547" v="238" actId="207"/>
          <ac:spMkLst>
            <pc:docMk/>
            <pc:sldMk cId="0" sldId="631"/>
            <ac:spMk id="10" creationId="{00000000-0000-0000-0000-000000000000}"/>
          </ac:spMkLst>
        </pc:spChg>
        <pc:spChg chg="mod">
          <ac:chgData name="张 炳" userId="26a9a8d041cd339b" providerId="LiveId" clId="{7A47F6C8-2203-4A5A-88B0-6960EB9D3C01}" dt="2022-04-24T03:13:05.995" v="185" actId="20578"/>
          <ac:spMkLst>
            <pc:docMk/>
            <pc:sldMk cId="0" sldId="631"/>
            <ac:spMk id="12" creationId="{00000000-0000-0000-0000-000000000000}"/>
          </ac:spMkLst>
        </pc:spChg>
      </pc:sldChg>
      <pc:sldChg chg="modSp mod">
        <pc:chgData name="张 炳" userId="26a9a8d041cd339b" providerId="LiveId" clId="{7A47F6C8-2203-4A5A-88B0-6960EB9D3C01}" dt="2022-04-24T03:17:42.331" v="244" actId="1076"/>
        <pc:sldMkLst>
          <pc:docMk/>
          <pc:sldMk cId="0" sldId="634"/>
        </pc:sldMkLst>
        <pc:graphicFrameChg chg="mod modGraphic">
          <ac:chgData name="张 炳" userId="26a9a8d041cd339b" providerId="LiveId" clId="{7A47F6C8-2203-4A5A-88B0-6960EB9D3C01}" dt="2022-04-24T03:17:42.331" v="244" actId="1076"/>
          <ac:graphicFrameMkLst>
            <pc:docMk/>
            <pc:sldMk cId="0" sldId="634"/>
            <ac:graphicFrameMk id="12" creationId="{00000000-0000-0000-0000-000000000000}"/>
          </ac:graphicFrameMkLst>
        </pc:graphicFrameChg>
      </pc:sldChg>
      <pc:sldChg chg="modSp modAnim">
        <pc:chgData name="张 炳" userId="26a9a8d041cd339b" providerId="LiveId" clId="{7A47F6C8-2203-4A5A-88B0-6960EB9D3C01}" dt="2022-04-24T03:18:54.660" v="246" actId="20578"/>
        <pc:sldMkLst>
          <pc:docMk/>
          <pc:sldMk cId="0" sldId="635"/>
        </pc:sldMkLst>
        <pc:spChg chg="mod">
          <ac:chgData name="张 炳" userId="26a9a8d041cd339b" providerId="LiveId" clId="{7A47F6C8-2203-4A5A-88B0-6960EB9D3C01}" dt="2022-04-24T03:18:52.981" v="245" actId="20578"/>
          <ac:spMkLst>
            <pc:docMk/>
            <pc:sldMk cId="0" sldId="635"/>
            <ac:spMk id="12" creationId="{00000000-0000-0000-0000-000000000000}"/>
          </ac:spMkLst>
        </pc:spChg>
      </pc:sldChg>
      <pc:sldChg chg="modSp mod">
        <pc:chgData name="张 炳" userId="26a9a8d041cd339b" providerId="LiveId" clId="{7A47F6C8-2203-4A5A-88B0-6960EB9D3C01}" dt="2022-04-24T03:26:44.191" v="249" actId="14734"/>
        <pc:sldMkLst>
          <pc:docMk/>
          <pc:sldMk cId="0" sldId="648"/>
        </pc:sldMkLst>
        <pc:graphicFrameChg chg="modGraphic">
          <ac:chgData name="张 炳" userId="26a9a8d041cd339b" providerId="LiveId" clId="{7A47F6C8-2203-4A5A-88B0-6960EB9D3C01}" dt="2022-04-24T03:26:44.191" v="249" actId="14734"/>
          <ac:graphicFrameMkLst>
            <pc:docMk/>
            <pc:sldMk cId="0" sldId="648"/>
            <ac:graphicFrameMk id="9" creationId="{00000000-0000-0000-0000-000000000000}"/>
          </ac:graphicFrameMkLst>
        </pc:graphicFrameChg>
      </pc:sldChg>
      <pc:sldChg chg="modSp mod">
        <pc:chgData name="张 炳" userId="26a9a8d041cd339b" providerId="LiveId" clId="{7A47F6C8-2203-4A5A-88B0-6960EB9D3C01}" dt="2022-04-24T03:07:07.618" v="148" actId="20577"/>
        <pc:sldMkLst>
          <pc:docMk/>
          <pc:sldMk cId="0" sldId="659"/>
        </pc:sldMkLst>
        <pc:spChg chg="mod">
          <ac:chgData name="张 炳" userId="26a9a8d041cd339b" providerId="LiveId" clId="{7A47F6C8-2203-4A5A-88B0-6960EB9D3C01}" dt="2022-04-24T03:07:07.618" v="148" actId="20577"/>
          <ac:spMkLst>
            <pc:docMk/>
            <pc:sldMk cId="0" sldId="659"/>
            <ac:spMk id="10" creationId="{00000000-0000-0000-0000-000000000000}"/>
          </ac:spMkLst>
        </pc:spChg>
      </pc:sldChg>
      <pc:sldChg chg="modSp modAnim">
        <pc:chgData name="张 炳" userId="26a9a8d041cd339b" providerId="LiveId" clId="{7A47F6C8-2203-4A5A-88B0-6960EB9D3C01}" dt="2022-04-24T03:22:57.869" v="248" actId="20578"/>
        <pc:sldMkLst>
          <pc:docMk/>
          <pc:sldMk cId="0" sldId="663"/>
        </pc:sldMkLst>
        <pc:spChg chg="mod">
          <ac:chgData name="张 炳" userId="26a9a8d041cd339b" providerId="LiveId" clId="{7A47F6C8-2203-4A5A-88B0-6960EB9D3C01}" dt="2022-04-24T03:22:56.238" v="247" actId="20578"/>
          <ac:spMkLst>
            <pc:docMk/>
            <pc:sldMk cId="0" sldId="663"/>
            <ac:spMk id="9" creationId="{00000000-0000-0000-0000-000000000000}"/>
          </ac:spMkLst>
        </pc:spChg>
      </pc:sldChg>
      <pc:sldChg chg="modSp mod">
        <pc:chgData name="张 炳" userId="26a9a8d041cd339b" providerId="LiveId" clId="{7A47F6C8-2203-4A5A-88B0-6960EB9D3C01}" dt="2022-04-24T03:28:23.961" v="251" actId="207"/>
        <pc:sldMkLst>
          <pc:docMk/>
          <pc:sldMk cId="0" sldId="681"/>
        </pc:sldMkLst>
        <pc:spChg chg="mod">
          <ac:chgData name="张 炳" userId="26a9a8d041cd339b" providerId="LiveId" clId="{7A47F6C8-2203-4A5A-88B0-6960EB9D3C01}" dt="2022-04-24T03:28:23.961" v="251" actId="207"/>
          <ac:spMkLst>
            <pc:docMk/>
            <pc:sldMk cId="0" sldId="681"/>
            <ac:spMk id="16" creationId="{00000000-0000-0000-0000-000000000000}"/>
          </ac:spMkLst>
        </pc:spChg>
        <pc:picChg chg="mod">
          <ac:chgData name="张 炳" userId="26a9a8d041cd339b" providerId="LiveId" clId="{7A47F6C8-2203-4A5A-88B0-6960EB9D3C01}" dt="2022-04-24T03:27:53.398" v="250" actId="1076"/>
          <ac:picMkLst>
            <pc:docMk/>
            <pc:sldMk cId="0" sldId="681"/>
            <ac:picMk id="13" creationId="{68FB7D4A-FEA8-49AF-A1BE-F26C0158DE43}"/>
          </ac:picMkLst>
        </pc:picChg>
      </pc:sldChg>
      <pc:sldChg chg="modSp modAnim">
        <pc:chgData name="张 炳" userId="26a9a8d041cd339b" providerId="LiveId" clId="{7A47F6C8-2203-4A5A-88B0-6960EB9D3C01}" dt="2022-04-24T03:33:16.928" v="336" actId="20577"/>
        <pc:sldMkLst>
          <pc:docMk/>
          <pc:sldMk cId="0" sldId="684"/>
        </pc:sldMkLst>
        <pc:spChg chg="mod">
          <ac:chgData name="张 炳" userId="26a9a8d041cd339b" providerId="LiveId" clId="{7A47F6C8-2203-4A5A-88B0-6960EB9D3C01}" dt="2022-04-24T03:33:16.928" v="336" actId="20577"/>
          <ac:spMkLst>
            <pc:docMk/>
            <pc:sldMk cId="0" sldId="684"/>
            <ac:spMk id="10" creationId="{00000000-0000-0000-0000-000000000000}"/>
          </ac:spMkLst>
        </pc:spChg>
      </pc:sldChg>
      <pc:sldChg chg="modSp">
        <pc:chgData name="张 炳" userId="26a9a8d041cd339b" providerId="LiveId" clId="{7A47F6C8-2203-4A5A-88B0-6960EB9D3C01}" dt="2022-04-24T03:42:06.197" v="359" actId="1076"/>
        <pc:sldMkLst>
          <pc:docMk/>
          <pc:sldMk cId="0" sldId="686"/>
        </pc:sldMkLst>
        <pc:picChg chg="mod">
          <ac:chgData name="张 炳" userId="26a9a8d041cd339b" providerId="LiveId" clId="{7A47F6C8-2203-4A5A-88B0-6960EB9D3C01}" dt="2022-04-24T03:42:06.197" v="359" actId="1076"/>
          <ac:picMkLst>
            <pc:docMk/>
            <pc:sldMk cId="0" sldId="686"/>
            <ac:picMk id="14" creationId="{A36D682B-0E2F-497C-BB9F-7510587B3FBE}"/>
          </ac:picMkLst>
        </pc:picChg>
        <pc:picChg chg="mod">
          <ac:chgData name="张 炳" userId="26a9a8d041cd339b" providerId="LiveId" clId="{7A47F6C8-2203-4A5A-88B0-6960EB9D3C01}" dt="2022-04-24T03:42:04.202" v="358" actId="1076"/>
          <ac:picMkLst>
            <pc:docMk/>
            <pc:sldMk cId="0" sldId="686"/>
            <ac:picMk id="15" creationId="{DEEE0627-C193-4D45-B5DA-E1F9B87DEF11}"/>
          </ac:picMkLst>
        </pc:picChg>
        <pc:picChg chg="mod">
          <ac:chgData name="张 炳" userId="26a9a8d041cd339b" providerId="LiveId" clId="{7A47F6C8-2203-4A5A-88B0-6960EB9D3C01}" dt="2022-04-24T03:42:00.307" v="356" actId="1076"/>
          <ac:picMkLst>
            <pc:docMk/>
            <pc:sldMk cId="0" sldId="686"/>
            <ac:picMk id="17" creationId="{A8BE409E-4F30-4967-8CCF-0BD7D538D5BE}"/>
          </ac:picMkLst>
        </pc:picChg>
      </pc:sldChg>
      <pc:sldChg chg="modSp mod">
        <pc:chgData name="张 炳" userId="26a9a8d041cd339b" providerId="LiveId" clId="{7A47F6C8-2203-4A5A-88B0-6960EB9D3C01}" dt="2022-04-25T02:07:14.826" v="361" actId="115"/>
        <pc:sldMkLst>
          <pc:docMk/>
          <pc:sldMk cId="0" sldId="687"/>
        </pc:sldMkLst>
        <pc:spChg chg="mod">
          <ac:chgData name="张 炳" userId="26a9a8d041cd339b" providerId="LiveId" clId="{7A47F6C8-2203-4A5A-88B0-6960EB9D3C01}" dt="2022-04-25T02:07:14.826" v="361" actId="115"/>
          <ac:spMkLst>
            <pc:docMk/>
            <pc:sldMk cId="0" sldId="687"/>
            <ac:spMk id="16" creationId="{00000000-0000-0000-0000-000000000000}"/>
          </ac:spMkLst>
        </pc:spChg>
      </pc:sldChg>
      <pc:sldChg chg="modSp">
        <pc:chgData name="张 炳" userId="26a9a8d041cd339b" providerId="LiveId" clId="{7A47F6C8-2203-4A5A-88B0-6960EB9D3C01}" dt="2022-04-25T02:11:56.899" v="362" actId="207"/>
        <pc:sldMkLst>
          <pc:docMk/>
          <pc:sldMk cId="0" sldId="688"/>
        </pc:sldMkLst>
        <pc:spChg chg="mod">
          <ac:chgData name="张 炳" userId="26a9a8d041cd339b" providerId="LiveId" clId="{7A47F6C8-2203-4A5A-88B0-6960EB9D3C01}" dt="2022-04-25T02:11:56.899" v="362" actId="207"/>
          <ac:spMkLst>
            <pc:docMk/>
            <pc:sldMk cId="0" sldId="688"/>
            <ac:spMk id="10" creationId="{00000000-0000-0000-0000-000000000000}"/>
          </ac:spMkLst>
        </pc:spChg>
      </pc:sldChg>
      <pc:sldChg chg="modSp mod">
        <pc:chgData name="张 炳" userId="26a9a8d041cd339b" providerId="LiveId" clId="{7A47F6C8-2203-4A5A-88B0-6960EB9D3C01}" dt="2022-04-25T02:18:07.225" v="364" actId="207"/>
        <pc:sldMkLst>
          <pc:docMk/>
          <pc:sldMk cId="0" sldId="691"/>
        </pc:sldMkLst>
        <pc:spChg chg="mod">
          <ac:chgData name="张 炳" userId="26a9a8d041cd339b" providerId="LiveId" clId="{7A47F6C8-2203-4A5A-88B0-6960EB9D3C01}" dt="2022-04-25T02:17:50.361" v="363" actId="207"/>
          <ac:spMkLst>
            <pc:docMk/>
            <pc:sldMk cId="0" sldId="691"/>
            <ac:spMk id="9" creationId="{00000000-0000-0000-0000-000000000000}"/>
          </ac:spMkLst>
        </pc:spChg>
        <pc:spChg chg="mod">
          <ac:chgData name="张 炳" userId="26a9a8d041cd339b" providerId="LiveId" clId="{7A47F6C8-2203-4A5A-88B0-6960EB9D3C01}" dt="2022-04-25T02:18:07.225" v="364" actId="207"/>
          <ac:spMkLst>
            <pc:docMk/>
            <pc:sldMk cId="0" sldId="691"/>
            <ac:spMk id="16" creationId="{00000000-0000-0000-0000-000000000000}"/>
          </ac:spMkLst>
        </pc:spChg>
      </pc:sldChg>
      <pc:sldChg chg="modSp mod">
        <pc:chgData name="张 炳" userId="26a9a8d041cd339b" providerId="LiveId" clId="{7A47F6C8-2203-4A5A-88B0-6960EB9D3C01}" dt="2022-04-25T02:28:27.285" v="368" actId="14100"/>
        <pc:sldMkLst>
          <pc:docMk/>
          <pc:sldMk cId="0" sldId="694"/>
        </pc:sldMkLst>
        <pc:spChg chg="mod">
          <ac:chgData name="张 炳" userId="26a9a8d041cd339b" providerId="LiveId" clId="{7A47F6C8-2203-4A5A-88B0-6960EB9D3C01}" dt="2022-04-25T02:28:27.285" v="368" actId="14100"/>
          <ac:spMkLst>
            <pc:docMk/>
            <pc:sldMk cId="0" sldId="694"/>
            <ac:spMk id="10" creationId="{00000000-0000-0000-0000-000000000000}"/>
          </ac:spMkLst>
        </pc:spChg>
        <pc:spChg chg="mod">
          <ac:chgData name="张 炳" userId="26a9a8d041cd339b" providerId="LiveId" clId="{7A47F6C8-2203-4A5A-88B0-6960EB9D3C01}" dt="2022-04-25T02:22:47.250" v="365" actId="207"/>
          <ac:spMkLst>
            <pc:docMk/>
            <pc:sldMk cId="0" sldId="694"/>
            <ac:spMk id="16" creationId="{00000000-0000-0000-0000-000000000000}"/>
          </ac:spMkLst>
        </pc:spChg>
        <pc:picChg chg="mod">
          <ac:chgData name="张 炳" userId="26a9a8d041cd339b" providerId="LiveId" clId="{7A47F6C8-2203-4A5A-88B0-6960EB9D3C01}" dt="2022-04-25T02:27:01.983" v="367" actId="1076"/>
          <ac:picMkLst>
            <pc:docMk/>
            <pc:sldMk cId="0" sldId="694"/>
            <ac:picMk id="14" creationId="{00000000-0000-0000-0000-000000000000}"/>
          </ac:picMkLst>
        </pc:picChg>
      </pc:sldChg>
    </pc:docChg>
  </pc:docChgLst>
  <pc:docChgLst>
    <pc:chgData name="炳 张" userId="26a9a8d041cd339b" providerId="LiveId" clId="{444CD2CB-2260-4C02-B2A4-43B6DE4CAF5E}"/>
    <pc:docChg chg="undo custSel modSld">
      <pc:chgData name="炳 张" userId="26a9a8d041cd339b" providerId="LiveId" clId="{444CD2CB-2260-4C02-B2A4-43B6DE4CAF5E}" dt="2024-04-25T14:08:42.696" v="12" actId="14100"/>
      <pc:docMkLst>
        <pc:docMk/>
      </pc:docMkLst>
      <pc:sldChg chg="modSp mod">
        <pc:chgData name="炳 张" userId="26a9a8d041cd339b" providerId="LiveId" clId="{444CD2CB-2260-4C02-B2A4-43B6DE4CAF5E}" dt="2024-04-25T13:44:18.312" v="4" actId="2165"/>
        <pc:sldMkLst>
          <pc:docMk/>
          <pc:sldMk cId="0" sldId="634"/>
        </pc:sldMkLst>
        <pc:graphicFrameChg chg="modGraphic">
          <ac:chgData name="炳 张" userId="26a9a8d041cd339b" providerId="LiveId" clId="{444CD2CB-2260-4C02-B2A4-43B6DE4CAF5E}" dt="2024-04-25T13:44:18.312" v="4" actId="2165"/>
          <ac:graphicFrameMkLst>
            <pc:docMk/>
            <pc:sldMk cId="0" sldId="634"/>
            <ac:graphicFrameMk id="12" creationId="{00000000-0000-0000-0000-000000000000}"/>
          </ac:graphicFrameMkLst>
        </pc:graphicFrameChg>
      </pc:sldChg>
      <pc:sldChg chg="modSp mod">
        <pc:chgData name="炳 张" userId="26a9a8d041cd339b" providerId="LiveId" clId="{444CD2CB-2260-4C02-B2A4-43B6DE4CAF5E}" dt="2024-04-25T14:08:42.696" v="12" actId="14100"/>
        <pc:sldMkLst>
          <pc:docMk/>
          <pc:sldMk cId="0" sldId="635"/>
        </pc:sldMkLst>
        <pc:picChg chg="mod">
          <ac:chgData name="炳 张" userId="26a9a8d041cd339b" providerId="LiveId" clId="{444CD2CB-2260-4C02-B2A4-43B6DE4CAF5E}" dt="2024-04-25T14:08:42.696" v="12" actId="14100"/>
          <ac:picMkLst>
            <pc:docMk/>
            <pc:sldMk cId="0" sldId="635"/>
            <ac:picMk id="3" creationId="{BB3A0D79-3D12-99B4-AA65-F4F7E6A8673D}"/>
          </ac:picMkLst>
        </pc:picChg>
      </pc:sldChg>
      <pc:sldChg chg="modSp mod">
        <pc:chgData name="炳 张" userId="26a9a8d041cd339b" providerId="LiveId" clId="{444CD2CB-2260-4C02-B2A4-43B6DE4CAF5E}" dt="2024-04-25T13:37:10.037" v="0" actId="14100"/>
        <pc:sldMkLst>
          <pc:docMk/>
          <pc:sldMk cId="0" sldId="659"/>
        </pc:sldMkLst>
        <pc:spChg chg="mod">
          <ac:chgData name="炳 张" userId="26a9a8d041cd339b" providerId="LiveId" clId="{444CD2CB-2260-4C02-B2A4-43B6DE4CAF5E}" dt="2024-04-25T13:37:10.037" v="0" actId="14100"/>
          <ac:spMkLst>
            <pc:docMk/>
            <pc:sldMk cId="0" sldId="659"/>
            <ac:spMk id="9" creationId="{00000000-0000-0000-0000-000000000000}"/>
          </ac:spMkLst>
        </pc:spChg>
      </pc:sldChg>
    </pc:docChg>
  </pc:docChgLst>
  <pc:docChgLst>
    <pc:chgData name="张 炳" userId="26a9a8d041cd339b" providerId="LiveId" clId="{31481340-2AD9-4660-AE92-6A22EEC6165C}"/>
    <pc:docChg chg="undo custSel modSld">
      <pc:chgData name="张 炳" userId="26a9a8d041cd339b" providerId="LiveId" clId="{31481340-2AD9-4660-AE92-6A22EEC6165C}" dt="2023-04-20T01:31:58.782" v="23" actId="207"/>
      <pc:docMkLst>
        <pc:docMk/>
      </pc:docMkLst>
      <pc:sldChg chg="modSp mod">
        <pc:chgData name="张 炳" userId="26a9a8d041cd339b" providerId="LiveId" clId="{31481340-2AD9-4660-AE92-6A22EEC6165C}" dt="2023-04-20T00:37:50.154" v="8" actId="207"/>
        <pc:sldMkLst>
          <pc:docMk/>
          <pc:sldMk cId="0" sldId="568"/>
        </pc:sldMkLst>
        <pc:spChg chg="mod">
          <ac:chgData name="张 炳" userId="26a9a8d041cd339b" providerId="LiveId" clId="{31481340-2AD9-4660-AE92-6A22EEC6165C}" dt="2023-04-20T00:37:50.154" v="8" actId="207"/>
          <ac:spMkLst>
            <pc:docMk/>
            <pc:sldMk cId="0" sldId="568"/>
            <ac:spMk id="9" creationId="{00000000-0000-0000-0000-000000000000}"/>
          </ac:spMkLst>
        </pc:spChg>
      </pc:sldChg>
      <pc:sldChg chg="addSp modSp mod modAnim">
        <pc:chgData name="张 炳" userId="26a9a8d041cd339b" providerId="LiveId" clId="{31481340-2AD9-4660-AE92-6A22EEC6165C}" dt="2023-04-20T01:25:37.922" v="22" actId="1076"/>
        <pc:sldMkLst>
          <pc:docMk/>
          <pc:sldMk cId="0" sldId="635"/>
        </pc:sldMkLst>
        <pc:spChg chg="mod">
          <ac:chgData name="张 炳" userId="26a9a8d041cd339b" providerId="LiveId" clId="{31481340-2AD9-4660-AE92-6A22EEC6165C}" dt="2023-04-20T01:25:33.642" v="21" actId="207"/>
          <ac:spMkLst>
            <pc:docMk/>
            <pc:sldMk cId="0" sldId="635"/>
            <ac:spMk id="12" creationId="{00000000-0000-0000-0000-000000000000}"/>
          </ac:spMkLst>
        </pc:spChg>
        <pc:picChg chg="add mod">
          <ac:chgData name="张 炳" userId="26a9a8d041cd339b" providerId="LiveId" clId="{31481340-2AD9-4660-AE92-6A22EEC6165C}" dt="2023-04-20T01:25:37.922" v="22" actId="1076"/>
          <ac:picMkLst>
            <pc:docMk/>
            <pc:sldMk cId="0" sldId="635"/>
            <ac:picMk id="3" creationId="{BB3A0D79-3D12-99B4-AA65-F4F7E6A8673D}"/>
          </ac:picMkLst>
        </pc:picChg>
      </pc:sldChg>
      <pc:sldChg chg="addSp modSp mod">
        <pc:chgData name="张 炳" userId="26a9a8d041cd339b" providerId="LiveId" clId="{31481340-2AD9-4660-AE92-6A22EEC6165C}" dt="2023-04-20T00:48:00.457" v="12" actId="113"/>
        <pc:sldMkLst>
          <pc:docMk/>
          <pc:sldMk cId="0" sldId="660"/>
        </pc:sldMkLst>
        <pc:spChg chg="add mod">
          <ac:chgData name="张 炳" userId="26a9a8d041cd339b" providerId="LiveId" clId="{31481340-2AD9-4660-AE92-6A22EEC6165C}" dt="2023-04-20T00:48:00.457" v="12" actId="113"/>
          <ac:spMkLst>
            <pc:docMk/>
            <pc:sldMk cId="0" sldId="660"/>
            <ac:spMk id="2" creationId="{027DE4F5-5E83-F976-8085-E5294596C1E6}"/>
          </ac:spMkLst>
        </pc:spChg>
      </pc:sldChg>
      <pc:sldChg chg="modSp">
        <pc:chgData name="张 炳" userId="26a9a8d041cd339b" providerId="LiveId" clId="{31481340-2AD9-4660-AE92-6A22EEC6165C}" dt="2023-04-20T01:31:58.782" v="23" actId="207"/>
        <pc:sldMkLst>
          <pc:docMk/>
          <pc:sldMk cId="0" sldId="694"/>
        </pc:sldMkLst>
        <pc:spChg chg="mod">
          <ac:chgData name="张 炳" userId="26a9a8d041cd339b" providerId="LiveId" clId="{31481340-2AD9-4660-AE92-6A22EEC6165C}" dt="2023-04-20T01:31:58.782" v="23" actId="207"/>
          <ac:spMkLst>
            <pc:docMk/>
            <pc:sldMk cId="0" sldId="694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dirty="0"/>
              <a:t>Page </a:t>
            </a:r>
            <a:r>
              <a:rPr lang="de-DE" altLang="zh-CN" dirty="0">
                <a:sym typeface="MS UI Gothic" pitchFamily="34" charset="-128"/>
              </a:rPr>
              <a:t></a:t>
            </a:r>
            <a:r>
              <a:rPr lang="de-DE" altLang="zh-CN" dirty="0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2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785815" y="928689"/>
            <a:ext cx="2643187" cy="27860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5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5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8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7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/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857241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8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7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576268" y="1329929"/>
            <a:ext cx="7991475" cy="4524315"/>
            <a:chOff x="925513" y="1772816"/>
            <a:chExt cx="7993062" cy="6032420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03242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6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 userDrawn="1">
            <p:ph idx="4294967295"/>
          </p:nvPr>
        </p:nvSpPr>
        <p:spPr>
          <a:xfrm>
            <a:off x="4545020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35826" y="4786328"/>
            <a:ext cx="1439863" cy="214314"/>
          </a:xfrm>
        </p:spPr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5"/>
            <a:ext cx="7358062" cy="64633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2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6"/>
            <a:ext cx="6357956" cy="507831"/>
          </a:xfrm>
          <a:solidFill>
            <a:srgbClr val="23A3AE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5" y="3571876"/>
            <a:ext cx="428625" cy="5000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00040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18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sz="1600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sz="1400" b="1" i="1">
                <a:latin typeface="Adobe 宋体 Std L" pitchFamily="18" charset="-122"/>
                <a:ea typeface="Adobe 宋体 Std L" pitchFamily="18" charset="-122"/>
              </a:defRPr>
            </a:lvl3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7215214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4" name="图片 3" descr="1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036898"/>
            <a:ext cx="9143997" cy="2820736"/>
          </a:xfrm>
          <a:prstGeom prst="rect">
            <a:avLst/>
          </a:prstGeom>
        </p:spPr>
      </p:pic>
      <p:pic>
        <p:nvPicPr>
          <p:cNvPr id="5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5953"/>
          <a:stretch/>
        </p:blipFill>
        <p:spPr bwMode="auto">
          <a:xfrm>
            <a:off x="7286644" y="54245"/>
            <a:ext cx="1643042" cy="73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14282" y="285734"/>
            <a:ext cx="2143125" cy="28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Page </a:t>
            </a:r>
            <a:r>
              <a:rPr kumimoji="0" lang="de-DE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MS UI Gothic" pitchFamily="34" charset="-128"/>
              </a:rPr>
              <a:t></a:t>
            </a:r>
            <a:r>
              <a:rPr kumimoji="0" lang="de-DE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fld id="{AD3AC9A5-20D0-4EF6-BA80-73EFC9BE9A7C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6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0040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18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sz="1600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sz="1400" b="1" i="1">
                <a:latin typeface="Adobe 宋体 Std L" pitchFamily="18" charset="-122"/>
                <a:ea typeface="Adobe 宋体 Std L" pitchFamily="18" charset="-122"/>
              </a:defRPr>
            </a:lvl3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5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5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0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2"/>
          <a:srcRect l="66298"/>
          <a:stretch/>
        </p:blipFill>
        <p:spPr bwMode="auto">
          <a:xfrm>
            <a:off x="3767397" y="1571619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grpSp>
        <p:nvGrpSpPr>
          <p:cNvPr id="11" name="Group 3"/>
          <p:cNvGrpSpPr>
            <a:grpSpLocks/>
          </p:cNvGrpSpPr>
          <p:nvPr userDrawn="1"/>
        </p:nvGrpSpPr>
        <p:grpSpPr bwMode="auto">
          <a:xfrm>
            <a:off x="1314440" y="1428743"/>
            <a:ext cx="1828800" cy="1768475"/>
            <a:chOff x="2438400" y="1168566"/>
            <a:chExt cx="2667000" cy="2578927"/>
          </a:xfrm>
        </p:grpSpPr>
        <p:sp>
          <p:nvSpPr>
            <p:cNvPr id="12" name="Rounded Rectangle 6"/>
            <p:cNvSpPr/>
            <p:nvPr/>
          </p:nvSpPr>
          <p:spPr>
            <a:xfrm>
              <a:off x="2438400" y="1168566"/>
              <a:ext cx="1296458" cy="1252424"/>
            </a:xfrm>
            <a:prstGeom prst="roundRect">
              <a:avLst/>
            </a:prstGeom>
            <a:solidFill>
              <a:srgbClr val="0E7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Rounded Rectangle 7"/>
            <p:cNvSpPr/>
            <p:nvPr/>
          </p:nvSpPr>
          <p:spPr>
            <a:xfrm>
              <a:off x="3808942" y="1168566"/>
              <a:ext cx="1296458" cy="1252424"/>
            </a:xfrm>
            <a:prstGeom prst="roundRect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8"/>
            <p:cNvSpPr/>
            <p:nvPr/>
          </p:nvSpPr>
          <p:spPr>
            <a:xfrm>
              <a:off x="2438400" y="2495070"/>
              <a:ext cx="1296458" cy="1252423"/>
            </a:xfrm>
            <a:prstGeom prst="roundRect">
              <a:avLst/>
            </a:prstGeom>
            <a:solidFill>
              <a:srgbClr val="B9D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5" name="Rounded Rectangle 9"/>
            <p:cNvSpPr/>
            <p:nvPr/>
          </p:nvSpPr>
          <p:spPr>
            <a:xfrm>
              <a:off x="3808942" y="2495070"/>
              <a:ext cx="1296458" cy="1252423"/>
            </a:xfrm>
            <a:prstGeom prst="roundRect">
              <a:avLst/>
            </a:prstGeom>
            <a:solidFill>
              <a:srgbClr val="F26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 Box 7"/>
          <p:cNvSpPr txBox="1">
            <a:spLocks noChangeArrowheads="1"/>
          </p:cNvSpPr>
          <p:nvPr userDrawn="1"/>
        </p:nvSpPr>
        <p:spPr bwMode="auto">
          <a:xfrm>
            <a:off x="1428728" y="3429006"/>
            <a:ext cx="146386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3600" b="1" spc="-150" dirty="0">
                <a:solidFill>
                  <a:srgbClr val="45C1A4"/>
                </a:solidFill>
                <a:latin typeface="+mn-lt"/>
                <a:ea typeface="Open Sans" pitchFamily="34" charset="0"/>
                <a:cs typeface="Open Sans" pitchFamily="34" charset="0"/>
              </a:rPr>
              <a:t>Thanks!</a:t>
            </a:r>
          </a:p>
        </p:txBody>
      </p:sp>
      <p:pic>
        <p:nvPicPr>
          <p:cNvPr id="18" name="图片 1">
            <a:extLst>
              <a:ext uri="{FF2B5EF4-FFF2-40B4-BE49-F238E27FC236}">
                <a16:creationId xmlns:a16="http://schemas.microsoft.com/office/drawing/2014/main" id="{CBE80049-AF08-4961-84B9-4B3D8F6BC9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472" y="68665"/>
            <a:ext cx="1771660" cy="50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6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1100142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00040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18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sz="1600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sz="1400" b="1" i="1">
                <a:latin typeface="Adobe 宋体 Std L" pitchFamily="18" charset="-122"/>
                <a:ea typeface="Adobe 宋体 Std L" pitchFamily="18" charset="-122"/>
              </a:defRPr>
            </a:lvl3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4357700"/>
            <a:ext cx="6357956" cy="338554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16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16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sz="1600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sz="1400" b="1" i="1">
                <a:latin typeface="Adobe 宋体 Std L" pitchFamily="18" charset="-122"/>
                <a:ea typeface="Adobe 宋体 Std L" pitchFamily="18" charset="-122"/>
              </a:defRPr>
            </a:lvl3pPr>
            <a:lvl5pPr>
              <a:defRPr sz="1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338554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16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9"/>
            <a:ext cx="6357956" cy="2890550"/>
          </a:xfrm>
          <a:solidFill>
            <a:srgbClr val="EFEDA5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kumimoji="1" lang="zh-CN" altLang="en-US" sz="1400" i="0" kern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dirty="0"/>
              <a:t>单击此处编辑备注文本样式</a:t>
            </a: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  <p:pic>
        <p:nvPicPr>
          <p:cNvPr id="9830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9509" y="1138316"/>
            <a:ext cx="1047781" cy="93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857242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7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857242"/>
            <a:ext cx="8207375" cy="1857385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785786" y="2857503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457201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 bwMode="auto">
          <a:xfrm>
            <a:off x="0" y="0"/>
            <a:ext cx="9144000" cy="6429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786328"/>
            <a:ext cx="1439863" cy="214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 dirty="0"/>
              <a:t>Page </a:t>
            </a:r>
            <a:r>
              <a:rPr lang="de-DE" altLang="zh-CN" dirty="0">
                <a:sym typeface="MS UI Gothic" pitchFamily="34" charset="-128"/>
              </a:rPr>
              <a:t></a:t>
            </a:r>
            <a:r>
              <a:rPr lang="de-DE" altLang="zh-CN" dirty="0"/>
              <a:t> </a:t>
            </a:r>
            <a:fld id="{AD3AC9A5-20D0-4EF6-BA80-73EFC9BE9A7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3" name="Group 6"/>
          <p:cNvGrpSpPr/>
          <p:nvPr userDrawn="1"/>
        </p:nvGrpSpPr>
        <p:grpSpPr>
          <a:xfrm>
            <a:off x="1785918" y="5053518"/>
            <a:ext cx="7358082" cy="90000"/>
            <a:chOff x="1088065" y="5048250"/>
            <a:chExt cx="7120270" cy="114300"/>
          </a:xfrm>
        </p:grpSpPr>
        <p:sp>
          <p:nvSpPr>
            <p:cNvPr id="14" name="Rectangle 7"/>
            <p:cNvSpPr/>
            <p:nvPr userDrawn="1"/>
          </p:nvSpPr>
          <p:spPr>
            <a:xfrm>
              <a:off x="1088065" y="5048250"/>
              <a:ext cx="1807535" cy="114300"/>
            </a:xfrm>
            <a:prstGeom prst="rect">
              <a:avLst/>
            </a:prstGeom>
            <a:solidFill>
              <a:srgbClr val="F26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8"/>
            <p:cNvSpPr/>
            <p:nvPr userDrawn="1"/>
          </p:nvSpPr>
          <p:spPr>
            <a:xfrm>
              <a:off x="2840665" y="5048250"/>
              <a:ext cx="1807535" cy="114300"/>
            </a:xfrm>
            <a:prstGeom prst="rect">
              <a:avLst/>
            </a:prstGeom>
            <a:solidFill>
              <a:srgbClr val="B9D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4648200" y="5048250"/>
              <a:ext cx="1807535" cy="114300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0"/>
            <p:cNvSpPr/>
            <p:nvPr userDrawn="1"/>
          </p:nvSpPr>
          <p:spPr>
            <a:xfrm>
              <a:off x="6400800" y="5048250"/>
              <a:ext cx="1807535" cy="114300"/>
            </a:xfrm>
            <a:prstGeom prst="rect">
              <a:avLst/>
            </a:prstGeom>
            <a:solidFill>
              <a:srgbClr val="0E7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 userDrawn="1"/>
        </p:nvSpPr>
        <p:spPr bwMode="auto">
          <a:xfrm>
            <a:off x="142844" y="4866520"/>
            <a:ext cx="14927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华文细黑" charset="0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华文细黑" charset="0"/>
              </a:rPr>
              <a:t>前端设计与开发</a:t>
            </a:r>
          </a:p>
        </p:txBody>
      </p:sp>
      <p:sp>
        <p:nvSpPr>
          <p:cNvPr id="26" name="矩形 6"/>
          <p:cNvSpPr>
            <a:spLocks noChangeArrowheads="1"/>
          </p:cNvSpPr>
          <p:nvPr userDrawn="1"/>
        </p:nvSpPr>
        <p:spPr bwMode="auto">
          <a:xfrm>
            <a:off x="0" y="649562"/>
            <a:ext cx="9144000" cy="64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矩形 1"/>
          <p:cNvSpPr>
            <a:spLocks noChangeArrowheads="1"/>
          </p:cNvSpPr>
          <p:nvPr userDrawn="1"/>
        </p:nvSpPr>
        <p:spPr bwMode="auto">
          <a:xfrm>
            <a:off x="503204" y="649562"/>
            <a:ext cx="611187" cy="648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椭圆 8"/>
          <p:cNvSpPr>
            <a:spLocks noChangeAspect="1" noChangeArrowheads="1"/>
          </p:cNvSpPr>
          <p:nvPr userDrawn="1"/>
        </p:nvSpPr>
        <p:spPr bwMode="auto">
          <a:xfrm>
            <a:off x="640100" y="211486"/>
            <a:ext cx="360000" cy="360000"/>
          </a:xfrm>
          <a:prstGeom prst="ellipse">
            <a:avLst/>
          </a:prstGeom>
          <a:solidFill>
            <a:srgbClr val="FF9300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燕尾形 10"/>
          <p:cNvSpPr>
            <a:spLocks noChangeAspect="1" noChangeArrowheads="1"/>
          </p:cNvSpPr>
          <p:nvPr userDrawn="1"/>
        </p:nvSpPr>
        <p:spPr bwMode="auto">
          <a:xfrm>
            <a:off x="753012" y="321024"/>
            <a:ext cx="140143" cy="144000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3" name="图片 1">
            <a:extLst>
              <a:ext uri="{FF2B5EF4-FFF2-40B4-BE49-F238E27FC236}">
                <a16:creationId xmlns:a16="http://schemas.microsoft.com/office/drawing/2014/main" id="{781AB7AA-044F-4388-8ED5-9D139D7D3F52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472" y="68665"/>
            <a:ext cx="1771660" cy="50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3955" r:id="rId2"/>
    <p:sldLayoutId id="2147484009" r:id="rId3"/>
    <p:sldLayoutId id="2147484011" r:id="rId4"/>
    <p:sldLayoutId id="2147484044" r:id="rId5"/>
    <p:sldLayoutId id="2147484012" r:id="rId6"/>
    <p:sldLayoutId id="2147484014" r:id="rId7"/>
    <p:sldLayoutId id="2147484013" r:id="rId8"/>
    <p:sldLayoutId id="2147484045" r:id="rId9"/>
    <p:sldLayoutId id="214748401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  <p:sldLayoutId id="2147483967" r:id="rId22"/>
    <p:sldLayoutId id="2147483968" r:id="rId23"/>
    <p:sldLayoutId id="2147483969" r:id="rId24"/>
    <p:sldLayoutId id="2147483970" r:id="rId25"/>
    <p:sldLayoutId id="2147483971" r:id="rId26"/>
    <p:sldLayoutId id="2147483972" r:id="rId27"/>
    <p:sldLayoutId id="2147483973" r:id="rId28"/>
    <p:sldLayoutId id="2147483974" r:id="rId29"/>
    <p:sldLayoutId id="2147483975" r:id="rId30"/>
    <p:sldLayoutId id="2147483976" r:id="rId31"/>
    <p:sldLayoutId id="2147483977" r:id="rId32"/>
    <p:sldLayoutId id="2147483978" r:id="rId33"/>
    <p:sldLayoutId id="2147483979" r:id="rId34"/>
    <p:sldLayoutId id="2147484010" r:id="rId3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zh-CN" altLang="en-US" sz="28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Adobe 黑体 Std R" pitchFamily="34" charset="-122"/>
          <a:ea typeface="Adobe 黑体 Std R" pitchFamily="34" charset="-122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4" name="TextBox 13"/>
          <p:cNvSpPr txBox="1"/>
          <p:nvPr userDrawn="1"/>
        </p:nvSpPr>
        <p:spPr bwMode="auto">
          <a:xfrm>
            <a:off x="142844" y="4866520"/>
            <a:ext cx="14927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华文细黑" charset="0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华文细黑" charset="0"/>
              </a:rPr>
              <a:t>前端设计与开发</a:t>
            </a:r>
          </a:p>
        </p:txBody>
      </p:sp>
      <p:grpSp>
        <p:nvGrpSpPr>
          <p:cNvPr id="15" name="Group 6"/>
          <p:cNvGrpSpPr/>
          <p:nvPr userDrawn="1"/>
        </p:nvGrpSpPr>
        <p:grpSpPr>
          <a:xfrm>
            <a:off x="1785918" y="5053518"/>
            <a:ext cx="7358082" cy="90000"/>
            <a:chOff x="1088065" y="5048250"/>
            <a:chExt cx="7120270" cy="114300"/>
          </a:xfrm>
        </p:grpSpPr>
        <p:sp>
          <p:nvSpPr>
            <p:cNvPr id="16" name="Rectangle 7"/>
            <p:cNvSpPr/>
            <p:nvPr userDrawn="1"/>
          </p:nvSpPr>
          <p:spPr>
            <a:xfrm>
              <a:off x="1088065" y="5048250"/>
              <a:ext cx="1807535" cy="114300"/>
            </a:xfrm>
            <a:prstGeom prst="rect">
              <a:avLst/>
            </a:prstGeom>
            <a:solidFill>
              <a:srgbClr val="F26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8"/>
            <p:cNvSpPr/>
            <p:nvPr userDrawn="1"/>
          </p:nvSpPr>
          <p:spPr>
            <a:xfrm>
              <a:off x="2840665" y="5048250"/>
              <a:ext cx="1807535" cy="114300"/>
            </a:xfrm>
            <a:prstGeom prst="rect">
              <a:avLst/>
            </a:prstGeom>
            <a:solidFill>
              <a:srgbClr val="B9D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9"/>
            <p:cNvSpPr/>
            <p:nvPr userDrawn="1"/>
          </p:nvSpPr>
          <p:spPr>
            <a:xfrm>
              <a:off x="4648200" y="5048250"/>
              <a:ext cx="1807535" cy="114300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0"/>
            <p:cNvSpPr/>
            <p:nvPr userDrawn="1"/>
          </p:nvSpPr>
          <p:spPr>
            <a:xfrm>
              <a:off x="6400800" y="5048250"/>
              <a:ext cx="1807535" cy="114300"/>
            </a:xfrm>
            <a:prstGeom prst="rect">
              <a:avLst/>
            </a:prstGeom>
            <a:solidFill>
              <a:srgbClr val="0E7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235826" y="4786328"/>
            <a:ext cx="1439863" cy="214314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Page </a:t>
            </a:r>
            <a:r>
              <a:rPr kumimoji="0" lang="de-DE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MS UI Gothic" pitchFamily="34" charset="-128"/>
              </a:rPr>
              <a:t></a:t>
            </a:r>
            <a:r>
              <a:rPr kumimoji="0" lang="de-DE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fld id="{AD3AC9A5-20D0-4EF6-BA80-73EFC9BE9A7C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46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30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949FED68-92EB-439B-92BA-4592CC67244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472" y="68665"/>
            <a:ext cx="1771660" cy="50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40" r:id="rId7"/>
    <p:sldLayoutId id="2147484041" r:id="rId8"/>
    <p:sldLayoutId id="2147484042" r:id="rId9"/>
    <p:sldLayoutId id="2147484043" r:id="rId1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7sucai.com/pins/tag/5386.html" TargetMode="External"/><Relationship Id="rId2" Type="http://schemas.openxmlformats.org/officeDocument/2006/relationships/hyperlink" Target="https://www.js-css.cn/a/jscode/" TargetMode="External"/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3600" b="1" dirty="0">
                <a:latin typeface="Adobe 黑体 Std R" pitchFamily="34" charset="-122"/>
                <a:ea typeface="Adobe 黑体 Std R" pitchFamily="34" charset="-122"/>
                <a:cs typeface="华文细黑" charset="0"/>
              </a:rPr>
              <a:t>第六章 </a:t>
            </a:r>
            <a:r>
              <a:rPr lang="en-US" altLang="zh-CN" sz="3600" b="1" dirty="0">
                <a:latin typeface="Adobe 黑体 Std R" pitchFamily="34" charset="-122"/>
                <a:ea typeface="Adobe 黑体 Std R" pitchFamily="34" charset="-122"/>
                <a:cs typeface="华文细黑" charset="0"/>
              </a:rPr>
              <a:t>JavaScript</a:t>
            </a:r>
            <a:r>
              <a:rPr lang="zh-CN" altLang="en-US" sz="3600" b="1" dirty="0">
                <a:latin typeface="Adobe 黑体 Std R" pitchFamily="34" charset="-122"/>
                <a:ea typeface="Adobe 黑体 Std R" pitchFamily="34" charset="-122"/>
                <a:cs typeface="华文细黑" charset="0"/>
              </a:rPr>
              <a:t>语言基础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14472" y="2786064"/>
            <a:ext cx="6400800" cy="1314450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前端设计与开发 </a:t>
            </a:r>
          </a:p>
        </p:txBody>
      </p:sp>
      <p:sp>
        <p:nvSpPr>
          <p:cNvPr id="12" name="燕尾形 10"/>
          <p:cNvSpPr>
            <a:spLocks noChangeArrowheads="1"/>
          </p:cNvSpPr>
          <p:nvPr/>
        </p:nvSpPr>
        <p:spPr bwMode="auto">
          <a:xfrm>
            <a:off x="2943059" y="3357569"/>
            <a:ext cx="200183" cy="263969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43240" y="2945328"/>
            <a:ext cx="328570" cy="36000"/>
          </a:xfrm>
          <a:prstGeom prst="rect">
            <a:avLst/>
          </a:prstGeom>
          <a:solidFill>
            <a:srgbClr val="FF9300"/>
          </a:solidFill>
          <a:ln w="9525">
            <a:noFill/>
            <a:round/>
            <a:headEnd/>
            <a:tailEnd/>
          </a:ln>
        </p:spPr>
        <p:txBody>
          <a:bodyPr anchor="t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29314" y="2945328"/>
            <a:ext cx="328570" cy="36000"/>
          </a:xfrm>
          <a:prstGeom prst="rect">
            <a:avLst/>
          </a:prstGeom>
          <a:solidFill>
            <a:srgbClr val="FF9300"/>
          </a:solidFill>
          <a:ln w="9525">
            <a:noFill/>
            <a:round/>
            <a:headEnd/>
            <a:tailEnd/>
          </a:ln>
        </p:spPr>
        <p:txBody>
          <a:bodyPr anchor="t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12C8C1-4B15-45F8-84D5-3F434BB3A917}"/>
              </a:ext>
            </a:extLst>
          </p:cNvPr>
          <p:cNvSpPr/>
          <p:nvPr/>
        </p:nvSpPr>
        <p:spPr>
          <a:xfrm>
            <a:off x="2949568" y="3524059"/>
            <a:ext cx="45824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https://www.js-css.cn/a/jscode/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https://www.17sucai.com/pins/tag/5386.html</a:t>
            </a:r>
            <a:r>
              <a:rPr lang="en-US" altLang="zh-CN" dirty="0"/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40" y="857241"/>
            <a:ext cx="8207375" cy="1285881"/>
          </a:xfrm>
        </p:spPr>
        <p:txBody>
          <a:bodyPr/>
          <a:lstStyle/>
          <a:p>
            <a:endParaRPr lang="zh-CN" altLang="en-US" sz="14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6.2  JavaScript</a:t>
            </a:r>
            <a:r>
              <a:rPr sz="2400" dirty="0"/>
              <a:t>使用形式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643960" cy="171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3.  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外部</a:t>
            </a:r>
            <a:r>
              <a:rPr lang="en-US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脚本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将</a:t>
            </a:r>
            <a:r>
              <a:rPr lang="en-US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脚本以单独文件进行存放，实现</a:t>
            </a:r>
            <a:r>
              <a:rPr lang="en-US" altLang="zh-CN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</a:t>
            </a:r>
            <a:r>
              <a:rPr lang="en-US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avaScript</a:t>
            </a: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脚本与</a:t>
            </a:r>
            <a:r>
              <a:rPr lang="en-US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HTML</a:t>
            </a: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代码彻底进行分离</a:t>
            </a:r>
            <a:endParaRPr lang="en-US" altLang="zh-CN" sz="15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HTML</a:t>
            </a: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页面中通过</a:t>
            </a:r>
            <a:r>
              <a:rPr lang="en-US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&lt;script&gt;</a:t>
            </a: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标签将</a:t>
            </a:r>
            <a:r>
              <a:rPr lang="en-US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JS</a:t>
            </a: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文件进行引入。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2214560"/>
            <a:ext cx="6858022" cy="584775"/>
          </a:xfrm>
        </p:spPr>
        <p:txBody>
          <a:bodyPr/>
          <a:lstStyle/>
          <a:p>
            <a:r>
              <a:rPr lang="en-US" b="1" dirty="0"/>
              <a:t>// test.js</a:t>
            </a:r>
            <a:r>
              <a:rPr b="1" dirty="0"/>
              <a:t>文件</a:t>
            </a:r>
          </a:p>
          <a:p>
            <a:r>
              <a:rPr lang="en-US" dirty="0"/>
              <a:t>alert("</a:t>
            </a:r>
            <a:r>
              <a:rPr dirty="0"/>
              <a:t>外部</a:t>
            </a:r>
            <a:r>
              <a:rPr lang="en-US" dirty="0"/>
              <a:t>JavaScript</a:t>
            </a:r>
            <a:r>
              <a:rPr dirty="0"/>
              <a:t>脚本，导入成功。</a:t>
            </a:r>
            <a:r>
              <a:rPr lang="en-US" dirty="0"/>
              <a:t>");</a:t>
            </a:r>
            <a:endParaRPr dirty="0"/>
          </a:p>
        </p:txBody>
      </p:sp>
      <p:sp>
        <p:nvSpPr>
          <p:cNvPr id="12" name="文本占位符 8"/>
          <p:cNvSpPr txBox="1">
            <a:spLocks/>
          </p:cNvSpPr>
          <p:nvPr/>
        </p:nvSpPr>
        <p:spPr bwMode="auto">
          <a:xfrm>
            <a:off x="857250" y="3071816"/>
            <a:ext cx="6858022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&lt;script </a:t>
            </a:r>
            <a:r>
              <a:rPr lang="en-US" sz="1600" b="1" dirty="0"/>
              <a:t>type="text/</a:t>
            </a:r>
            <a:r>
              <a:rPr lang="en-US" sz="1600" b="1" dirty="0" err="1"/>
              <a:t>javascript</a:t>
            </a:r>
            <a:r>
              <a:rPr lang="en-US" sz="1600" b="1" dirty="0"/>
              <a:t>" </a:t>
            </a:r>
            <a:r>
              <a:rPr lang="en-US" sz="1600" b="1" dirty="0" err="1">
                <a:solidFill>
                  <a:srgbClr val="FF0000"/>
                </a:solidFill>
              </a:rPr>
              <a:t>src</a:t>
            </a:r>
            <a:r>
              <a:rPr lang="en-US" sz="1600" b="1" dirty="0"/>
              <a:t>="</a:t>
            </a:r>
            <a:r>
              <a:rPr lang="en-US" sz="1600" b="1" dirty="0" err="1"/>
              <a:t>js</a:t>
            </a:r>
            <a:r>
              <a:rPr lang="en-US" sz="1600" b="1" dirty="0"/>
              <a:t>/test.js"&gt;&lt;/script&gt;</a:t>
            </a:r>
            <a:endParaRPr lang="zh-CN" altLang="en-US" sz="1600" dirty="0"/>
          </a:p>
        </p:txBody>
      </p:sp>
      <p:sp>
        <p:nvSpPr>
          <p:cNvPr id="2" name="文本占位符 8">
            <a:extLst>
              <a:ext uri="{FF2B5EF4-FFF2-40B4-BE49-F238E27FC236}">
                <a16:creationId xmlns:a16="http://schemas.microsoft.com/office/drawing/2014/main" id="{027DE4F5-5E83-F976-8085-E5294596C1E6}"/>
              </a:ext>
            </a:extLst>
          </p:cNvPr>
          <p:cNvSpPr txBox="1">
            <a:spLocks/>
          </p:cNvSpPr>
          <p:nvPr/>
        </p:nvSpPr>
        <p:spPr bwMode="auto">
          <a:xfrm>
            <a:off x="857250" y="3590520"/>
            <a:ext cx="6858022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16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kumimoji="1" kern="12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kern="12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&lt;link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dirty="0"/>
              <a:t>="</a:t>
            </a:r>
            <a:r>
              <a:rPr lang="en-US" dirty="0" err="1"/>
              <a:t>url</a:t>
            </a:r>
            <a:r>
              <a:rPr lang="en-US" dirty="0"/>
              <a:t>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6.3  </a:t>
            </a:r>
            <a:r>
              <a:rPr lang="en-US" altLang="zh-CN" sz="2400" dirty="0" err="1"/>
              <a:t>基本语法</a:t>
            </a:r>
            <a:endParaRPr lang="en-US" altLang="zh-CN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拥有有自身的数据类型、运算符、表达式及语法结构。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228354" name="Picture 2" descr="http://static.hxrwx.com/upload/mavendemo/course/20150615/143435618170541167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500180"/>
            <a:ext cx="3500462" cy="2625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6.3.1  </a:t>
            </a:r>
            <a:r>
              <a:rPr sz="2400" dirty="0"/>
              <a:t>标识符</a:t>
            </a:r>
            <a:endParaRPr lang="en-US" altLang="zh-CN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171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标识符（</a:t>
            </a:r>
            <a:r>
              <a:rPr lang="en-US" altLang="zh-CN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identifier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）用来命名变量、函数或循环中的标签，命名规范如下：</a:t>
            </a:r>
            <a:endParaRPr lang="en-US" altLang="zh-CN" sz="16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标识第一个字母必须是字母、下划线、或美元符号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标识符区分字母的大小写，推荐使用小写形式或骆驼命名法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标识符由数字、字母、下划线（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_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）、美元符号（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$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）构成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标识符不能与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中的关键字相同  </a:t>
            </a:r>
            <a:r>
              <a:rPr lang="en-US" altLang="zh-CN" sz="1400" b="1" i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Var</a:t>
            </a:r>
            <a:endParaRPr lang="zh-CN" altLang="en-US" sz="1400" b="1" i="1" dirty="0">
              <a:solidFill>
                <a:srgbClr val="FF0000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3143254"/>
            <a:ext cx="2143114" cy="1323439"/>
          </a:xfrm>
        </p:spPr>
        <p:txBody>
          <a:bodyPr/>
          <a:lstStyle/>
          <a:p>
            <a:r>
              <a:rPr lang="en-US" dirty="0" err="1"/>
              <a:t>varName</a:t>
            </a:r>
            <a:endParaRPr dirty="0"/>
          </a:p>
          <a:p>
            <a:r>
              <a:rPr lang="en-US" dirty="0"/>
              <a:t>_</a:t>
            </a:r>
            <a:r>
              <a:rPr lang="en-US" dirty="0" err="1"/>
              <a:t>varName</a:t>
            </a:r>
            <a:endParaRPr dirty="0"/>
          </a:p>
          <a:p>
            <a:r>
              <a:rPr lang="en-US" dirty="0" err="1"/>
              <a:t>var_Name</a:t>
            </a:r>
            <a:endParaRPr dirty="0"/>
          </a:p>
          <a:p>
            <a:r>
              <a:rPr lang="en-US" dirty="0"/>
              <a:t>$</a:t>
            </a:r>
            <a:r>
              <a:rPr lang="en-US" dirty="0" err="1"/>
              <a:t>varName</a:t>
            </a:r>
            <a:endParaRPr dirty="0"/>
          </a:p>
          <a:p>
            <a:r>
              <a:rPr lang="en-US" dirty="0"/>
              <a:t>_9Name</a:t>
            </a:r>
            <a:endParaRPr dirty="0"/>
          </a:p>
        </p:txBody>
      </p:sp>
      <p:sp>
        <p:nvSpPr>
          <p:cNvPr id="12" name="文本占位符 8"/>
          <p:cNvSpPr txBox="1">
            <a:spLocks/>
          </p:cNvSpPr>
          <p:nvPr/>
        </p:nvSpPr>
        <p:spPr bwMode="auto">
          <a:xfrm>
            <a:off x="4214810" y="3286130"/>
            <a:ext cx="3857652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Name        //</a:t>
            </a:r>
            <a:r>
              <a:rPr lang="zh-CN" altLang="en-US" sz="1600" dirty="0"/>
              <a:t>包含空格；</a:t>
            </a:r>
          </a:p>
          <a:p>
            <a:r>
              <a:rPr lang="en-US" sz="1600" dirty="0"/>
              <a:t>9 </a:t>
            </a:r>
            <a:r>
              <a:rPr lang="en-US" sz="1600" dirty="0" err="1"/>
              <a:t>varName</a:t>
            </a:r>
            <a:r>
              <a:rPr lang="en-US" sz="1600" dirty="0"/>
              <a:t>     //</a:t>
            </a:r>
            <a:r>
              <a:rPr lang="zh-CN" altLang="en-US" sz="1600" dirty="0"/>
              <a:t>以数字开头；</a:t>
            </a:r>
          </a:p>
          <a:p>
            <a:r>
              <a:rPr lang="en-US" sz="1600" dirty="0" err="1"/>
              <a:t>a+b</a:t>
            </a:r>
            <a:r>
              <a:rPr lang="en-US" sz="1600" dirty="0"/>
              <a:t>                 //</a:t>
            </a:r>
            <a:r>
              <a:rPr lang="zh-CN" altLang="en-US" sz="1600" dirty="0"/>
              <a:t>加号“</a:t>
            </a:r>
            <a:r>
              <a:rPr lang="en-US" sz="1600" dirty="0"/>
              <a:t>+</a:t>
            </a:r>
            <a:r>
              <a:rPr lang="zh-CN" altLang="en-US" sz="1600" dirty="0"/>
              <a:t>”不是字母和数字</a:t>
            </a:r>
          </a:p>
        </p:txBody>
      </p:sp>
      <p:sp>
        <p:nvSpPr>
          <p:cNvPr id="13" name="矩形 12"/>
          <p:cNvSpPr/>
          <p:nvPr/>
        </p:nvSpPr>
        <p:spPr>
          <a:xfrm>
            <a:off x="1428728" y="27146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合法的标识符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43438" y="264318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非法的标识符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sz="2400" dirty="0"/>
              <a:t>6.3.2  </a:t>
            </a:r>
            <a:r>
              <a:rPr lang="en-US" altLang="zh-CN" sz="2400" dirty="0" err="1"/>
              <a:t>关键字</a:t>
            </a:r>
            <a:endParaRPr lang="en-US" altLang="zh-CN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内容占位符 7"/>
          <p:cNvSpPr txBox="1">
            <a:spLocks/>
          </p:cNvSpPr>
          <p:nvPr/>
        </p:nvSpPr>
        <p:spPr bwMode="auto">
          <a:xfrm>
            <a:off x="500040" y="857241"/>
            <a:ext cx="8207375" cy="107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关键字（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Reserved Words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）是指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中预先定义的、有特别意义的标识符。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而保留关键字是指一些关键字在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中暂时未用到，可能会在后期扩展时使用。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关键字或保留关键字都不能用作标识符（包括变量名、函数名等）。</a:t>
            </a:r>
          </a:p>
        </p:txBody>
      </p:sp>
      <p:graphicFrame>
        <p:nvGraphicFramePr>
          <p:cNvPr id="8" name="Group 96">
            <a:extLst>
              <a:ext uri="{FF2B5EF4-FFF2-40B4-BE49-F238E27FC236}">
                <a16:creationId xmlns:a16="http://schemas.microsoft.com/office/drawing/2014/main" id="{20259A8E-90F9-4882-8D64-940E3B39E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33369"/>
              </p:ext>
            </p:extLst>
          </p:nvPr>
        </p:nvGraphicFramePr>
        <p:xfrm>
          <a:off x="827584" y="1928808"/>
          <a:ext cx="7674551" cy="2965037"/>
        </p:xfrm>
        <a:graphic>
          <a:graphicData uri="http://schemas.openxmlformats.org/drawingml/2006/table">
            <a:tbl>
              <a:tblPr/>
              <a:tblGrid>
                <a:gridCol w="1141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6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774">
                <a:tc gridSpan="7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关键字及保留字一览表</a:t>
                      </a:r>
                      <a:endParaRPr lang="zh-CN" sz="1600" b="1" kern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4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abstract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arguments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boolean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break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byte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case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catch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3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char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class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const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continue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debugger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default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delete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double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else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enum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eval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export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extends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final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finally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float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for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function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goto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if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implements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import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instanceof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int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interface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let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long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native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new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null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package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private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protected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public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return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short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static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super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switch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synchronized</a:t>
                      </a:r>
                      <a:endParaRPr lang="zh-CN" sz="1200" kern="1200" dirty="0" err="1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this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throw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throws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transient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try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typeof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var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void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volatile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while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with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Yield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40" y="857241"/>
            <a:ext cx="8207375" cy="785815"/>
          </a:xfrm>
        </p:spPr>
        <p:txBody>
          <a:bodyPr/>
          <a:lstStyle/>
          <a:p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6.3.3  </a:t>
            </a:r>
            <a:r>
              <a:rPr lang="en-US" sz="2400" dirty="0" err="1"/>
              <a:t>数据类型</a:t>
            </a:r>
            <a:endParaRPr 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78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中，变量的类型可以改变，但某一时刻的类型是确定的。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常见的数据类型有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String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、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Boolean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、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Array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、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Number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和</a:t>
            </a:r>
            <a:r>
              <a:rPr lang="en-US" altLang="en-US" sz="14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Undefinded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等类型。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aphicFrame>
        <p:nvGraphicFramePr>
          <p:cNvPr id="12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91101"/>
              </p:ext>
            </p:extLst>
          </p:nvPr>
        </p:nvGraphicFramePr>
        <p:xfrm>
          <a:off x="899592" y="1714494"/>
          <a:ext cx="7244308" cy="2817814"/>
        </p:xfrm>
        <a:graphic>
          <a:graphicData uri="http://schemas.openxmlformats.org/drawingml/2006/table">
            <a:tbl>
              <a:tblPr/>
              <a:tblGrid>
                <a:gridCol w="1029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描 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String</a:t>
                      </a:r>
                      <a:endParaRPr lang="zh-CN" sz="1300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字符串是由双引号（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"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）或单引号（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'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）括起来的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0~n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Boolean</a:t>
                      </a:r>
                      <a:endParaRPr lang="zh-CN" sz="1300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布尔类型包括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Null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表明某个变量的值为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null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Undefined</a:t>
                      </a:r>
                      <a:endParaRPr lang="zh-CN" sz="1300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当声明的变量未初始化时，默认值是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undefined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Array</a:t>
                      </a:r>
                      <a:endParaRPr lang="zh-CN" sz="1300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一系列变量或函数的集合，可以存放类型相同的数据，也可以存放类型不同的数据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Number</a:t>
                      </a:r>
                      <a:endParaRPr lang="zh-CN" sz="1300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数值类型可以是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位的整数，也可以是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64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位的浮点数；而整数可以是十进制、八进制或十六进制等形式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Function</a:t>
                      </a:r>
                      <a:endParaRPr lang="zh-CN" sz="1300" kern="12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函数是一种特殊的对象数据类型，可以被存储在变量、数组或对象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Object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通过属性和方法定义的对象；常见的对象有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String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Date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Math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Array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6.3.4  </a:t>
            </a:r>
            <a:r>
              <a:rPr lang="en-US" sz="2400" dirty="0" err="1"/>
              <a:t>变量</a:t>
            </a:r>
            <a:endParaRPr 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171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变量是程序存储数据的基本单位，用来保存程序中的数据。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变量名是标识符中的一种，应遵循标识符的命名规范。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en-US" sz="1400" b="1" dirty="0">
              <a:solidFill>
                <a:srgbClr val="0000FF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1.  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变量的定义</a:t>
            </a:r>
            <a:endParaRPr lang="en-US" altLang="zh-CN" sz="1400" b="1" dirty="0">
              <a:solidFill>
                <a:srgbClr val="0000FF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ea typeface="Adobe 宋体 Std L" pitchFamily="18" charset="-122"/>
              </a:rPr>
              <a:t>	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在使用变量之前，可以通过关键字</a:t>
            </a:r>
            <a:r>
              <a:rPr lang="en-US" sz="1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对变量进行声明。</a:t>
            </a:r>
            <a:endParaRPr lang="en-US" altLang="zh-CN" sz="1400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2857502"/>
            <a:ext cx="6858022" cy="338554"/>
          </a:xfrm>
        </p:spPr>
        <p:txBody>
          <a:bodyPr/>
          <a:lstStyle/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b="1" dirty="0"/>
              <a:t>变量</a:t>
            </a:r>
            <a:r>
              <a:rPr lang="en-US" b="1" dirty="0"/>
              <a:t>1[, </a:t>
            </a:r>
            <a:r>
              <a:rPr b="1" dirty="0"/>
              <a:t>变量</a:t>
            </a:r>
            <a:r>
              <a:rPr lang="en-US" b="1" dirty="0"/>
              <a:t>2, ...];</a:t>
            </a:r>
            <a:endParaRPr b="1" dirty="0"/>
          </a:p>
        </p:txBody>
      </p:sp>
      <p:sp>
        <p:nvSpPr>
          <p:cNvPr id="12" name="文本占位符 8"/>
          <p:cNvSpPr txBox="1">
            <a:spLocks/>
          </p:cNvSpPr>
          <p:nvPr/>
        </p:nvSpPr>
        <p:spPr bwMode="auto">
          <a:xfrm>
            <a:off x="857224" y="3394357"/>
            <a:ext cx="6858022" cy="1077218"/>
          </a:xfrm>
          <a:prstGeom prst="rect">
            <a:avLst/>
          </a:prstGeom>
          <a:solidFill>
            <a:srgbClr val="00B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var </a:t>
            </a:r>
            <a:r>
              <a:rPr kumimoji="1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name,age</a:t>
            </a: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var type="student";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major="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软件外包</a:t>
            </a: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";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school="QST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软件学院</a:t>
            </a: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";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3A0D79-3D12-99B4-AA65-F4F7E6A86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3478"/>
            <a:ext cx="8455895" cy="466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6.3.4  </a:t>
            </a:r>
            <a:r>
              <a:rPr lang="en-US" sz="2400" dirty="0" err="1"/>
              <a:t>变量</a:t>
            </a:r>
            <a:endParaRPr 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171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2.  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变量的类型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中的变量是弱数据类型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在声明变量时不需要指明变量的数据类型，</a:t>
            </a: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通过关键字</a:t>
            </a:r>
            <a:r>
              <a:rPr lang="en-US" altLang="zh-CN" sz="1400" b="1" dirty="0" err="1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var</a:t>
            </a: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进行声明；</a:t>
            </a:r>
            <a:endParaRPr lang="en-US" altLang="zh-CN" sz="1400" b="1" dirty="0">
              <a:solidFill>
                <a:srgbClr val="FF0000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在变量的使用过程中，变量的类型</a:t>
            </a: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可以动态改变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，类型由所赋值的类型来确定。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通过</a:t>
            </a:r>
            <a:r>
              <a:rPr lang="en-US" altLang="zh-CN" sz="14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typeof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运算符或</a:t>
            </a:r>
            <a:r>
              <a:rPr lang="en-US" altLang="zh-CN" sz="14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typeof</a:t>
            </a: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函数来获得变量的当前数据类型。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42910" y="2786064"/>
            <a:ext cx="4857784" cy="1569660"/>
          </a:xfrm>
        </p:spPr>
        <p:txBody>
          <a:bodyPr/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endParaRPr dirty="0"/>
          </a:p>
          <a:p>
            <a:r>
              <a:rPr lang="en-US" b="1" dirty="0"/>
              <a:t>    </a:t>
            </a:r>
            <a:r>
              <a:rPr lang="en-US" b="1" dirty="0" err="1"/>
              <a:t>var</a:t>
            </a:r>
            <a:r>
              <a:rPr lang="en-US" b="1" dirty="0"/>
              <a:t> x=30;</a:t>
            </a:r>
            <a:endParaRPr dirty="0"/>
          </a:p>
          <a:p>
            <a:r>
              <a:rPr lang="en-US" b="1" dirty="0"/>
              <a:t>    alert(</a:t>
            </a:r>
            <a:r>
              <a:rPr lang="en-US" b="1" dirty="0" err="1"/>
              <a:t>typeof</a:t>
            </a:r>
            <a:r>
              <a:rPr lang="en-US" b="1" dirty="0"/>
              <a:t> x);  //</a:t>
            </a:r>
            <a:r>
              <a:rPr dirty="0"/>
              <a:t>弹出提示信息框</a:t>
            </a:r>
          </a:p>
          <a:p>
            <a:r>
              <a:rPr lang="en-US" b="1" dirty="0"/>
              <a:t>    x="QST</a:t>
            </a:r>
            <a:r>
              <a:rPr b="1" dirty="0"/>
              <a:t>软件学院</a:t>
            </a:r>
            <a:r>
              <a:rPr lang="en-US" b="1" dirty="0"/>
              <a:t>";</a:t>
            </a:r>
            <a:endParaRPr dirty="0"/>
          </a:p>
          <a:p>
            <a:r>
              <a:rPr lang="en-US" b="1" dirty="0"/>
              <a:t>    alert(</a:t>
            </a:r>
            <a:r>
              <a:rPr lang="en-US" b="1" dirty="0" err="1"/>
              <a:t>typeof</a:t>
            </a:r>
            <a:r>
              <a:rPr lang="en-US" b="1" dirty="0"/>
              <a:t>(x));</a:t>
            </a:r>
            <a:endParaRPr dirty="0"/>
          </a:p>
          <a:p>
            <a:r>
              <a:rPr lang="en-US" dirty="0"/>
              <a:t>&lt;/script&gt;</a:t>
            </a:r>
            <a:endParaRPr dirty="0"/>
          </a:p>
        </p:txBody>
      </p:sp>
      <p:pic>
        <p:nvPicPr>
          <p:cNvPr id="12" name="图片 11" descr="C:\Users\ADMINI~1\AppData\Local\Temp\SNAGHTMLff05e0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2857502"/>
            <a:ext cx="2304228" cy="142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6.3.4  </a:t>
            </a:r>
            <a:r>
              <a:rPr lang="en-US" sz="2400" dirty="0" err="1"/>
              <a:t>变量</a:t>
            </a:r>
            <a:endParaRPr 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150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3.  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变量的类型作用域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ea typeface="Adobe 宋体 Std L" pitchFamily="18" charset="-122"/>
              </a:rPr>
              <a:t>	</a:t>
            </a:r>
            <a:r>
              <a:rPr lang="zh-CN" altLang="en-US" sz="1400" b="1" dirty="0"/>
              <a:t>变量的作用域是指变量的有效范围，根据作用域变量可分为全局变量和局部变量。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）全局变量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全局变量是指定义在函数之外的变量</a:t>
            </a:r>
            <a:r>
              <a:rPr lang="zh-CN" altLang="en-US" sz="1400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或者未定义直接使用的变量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2357436"/>
            <a:ext cx="4643470" cy="2492990"/>
          </a:xfrm>
        </p:spPr>
        <p:txBody>
          <a:bodyPr/>
          <a:lstStyle/>
          <a:p>
            <a:r>
              <a:rPr lang="en-US" sz="1300" dirty="0"/>
              <a:t>&lt;script type="text/</a:t>
            </a:r>
            <a:r>
              <a:rPr lang="en-US" sz="1300" dirty="0" err="1"/>
              <a:t>javascript</a:t>
            </a:r>
            <a:r>
              <a:rPr lang="en-US" sz="1300" dirty="0"/>
              <a:t>"&gt;</a:t>
            </a:r>
            <a:endParaRPr sz="1300" dirty="0"/>
          </a:p>
          <a:p>
            <a:r>
              <a:rPr lang="en-US" sz="1300" b="1" dirty="0"/>
              <a:t>  </a:t>
            </a:r>
            <a:r>
              <a:rPr lang="en-US" sz="1300" b="1" dirty="0" err="1"/>
              <a:t>var</a:t>
            </a:r>
            <a:r>
              <a:rPr lang="en-US" sz="1300" b="1" dirty="0"/>
              <a:t> name="</a:t>
            </a:r>
            <a:r>
              <a:rPr sz="1300" b="1" dirty="0"/>
              <a:t>漫步时尚广场</a:t>
            </a:r>
            <a:r>
              <a:rPr lang="en-US" sz="1300" b="1" dirty="0"/>
              <a:t>“;</a:t>
            </a:r>
          </a:p>
          <a:p>
            <a:r>
              <a:rPr lang="en-US" sz="1300" b="1" dirty="0"/>
              <a:t>  </a:t>
            </a:r>
            <a:r>
              <a:rPr lang="en-US" sz="1300" dirty="0"/>
              <a:t>//</a:t>
            </a:r>
            <a:r>
              <a:rPr sz="1300" dirty="0"/>
              <a:t>函数的定义</a:t>
            </a:r>
          </a:p>
          <a:p>
            <a:r>
              <a:rPr lang="en-US" sz="1300" dirty="0"/>
              <a:t>  function test(){</a:t>
            </a:r>
            <a:endParaRPr sz="1300" dirty="0"/>
          </a:p>
          <a:p>
            <a:r>
              <a:rPr lang="en-US" sz="1300" dirty="0"/>
              <a:t>	name=name+" v1.0";</a:t>
            </a:r>
            <a:endParaRPr sz="1300" dirty="0"/>
          </a:p>
          <a:p>
            <a:r>
              <a:rPr lang="en-US" sz="1300" dirty="0"/>
              <a:t>	</a:t>
            </a:r>
            <a:r>
              <a:rPr lang="en-US" sz="1300" b="1" u="sng" dirty="0"/>
              <a:t>address="</a:t>
            </a:r>
            <a:r>
              <a:rPr sz="1300" b="1" u="sng" dirty="0"/>
              <a:t>青岛高新区河东路</a:t>
            </a:r>
            <a:r>
              <a:rPr lang="en-US" sz="1300" b="1" u="sng" dirty="0"/>
              <a:t>8888</a:t>
            </a:r>
            <a:r>
              <a:rPr sz="1300" b="1" u="sng" dirty="0"/>
              <a:t>号</a:t>
            </a:r>
            <a:r>
              <a:rPr lang="en-US" sz="1300" b="1" u="sng" dirty="0"/>
              <a:t>";</a:t>
            </a:r>
            <a:endParaRPr sz="1300" u="sng" dirty="0"/>
          </a:p>
          <a:p>
            <a:r>
              <a:rPr lang="en-US" sz="1300" dirty="0"/>
              <a:t>  }</a:t>
            </a:r>
            <a:endParaRPr sz="1300" dirty="0"/>
          </a:p>
          <a:p>
            <a:r>
              <a:rPr lang="en-US" sz="1300" dirty="0"/>
              <a:t>  //</a:t>
            </a:r>
            <a:r>
              <a:rPr sz="1300" dirty="0"/>
              <a:t>函数的调用</a:t>
            </a:r>
          </a:p>
          <a:p>
            <a:r>
              <a:rPr lang="en-US" sz="1300" dirty="0"/>
              <a:t>  test();</a:t>
            </a:r>
            <a:endParaRPr sz="1300" dirty="0"/>
          </a:p>
          <a:p>
            <a:r>
              <a:rPr lang="en-US" sz="1300" dirty="0"/>
              <a:t>  alert("</a:t>
            </a:r>
            <a:r>
              <a:rPr sz="1300" dirty="0"/>
              <a:t>名称：</a:t>
            </a:r>
            <a:r>
              <a:rPr lang="en-US" sz="1300" dirty="0"/>
              <a:t>"+name+",</a:t>
            </a:r>
            <a:r>
              <a:rPr sz="1300" dirty="0"/>
              <a:t>地址：</a:t>
            </a:r>
            <a:r>
              <a:rPr lang="en-US" sz="1300" dirty="0"/>
              <a:t>"+address);</a:t>
            </a:r>
            <a:endParaRPr sz="1300" dirty="0"/>
          </a:p>
          <a:p>
            <a:r>
              <a:rPr lang="en-US" sz="1300" dirty="0"/>
              <a:t>  alert(</a:t>
            </a:r>
            <a:r>
              <a:rPr lang="en-US" sz="1300" dirty="0" err="1"/>
              <a:t>tel</a:t>
            </a:r>
            <a:r>
              <a:rPr lang="en-US" sz="1300" dirty="0"/>
              <a:t>); </a:t>
            </a:r>
            <a:r>
              <a:rPr lang="en-US" sz="1300" b="1" dirty="0"/>
              <a:t>//</a:t>
            </a:r>
            <a:r>
              <a:rPr sz="1300" b="1" dirty="0"/>
              <a:t>此处会报错</a:t>
            </a:r>
            <a:endParaRPr sz="1300" dirty="0"/>
          </a:p>
          <a:p>
            <a:r>
              <a:rPr lang="en-US" sz="1300" dirty="0"/>
              <a:t>&lt;/script&gt;</a:t>
            </a:r>
            <a:endParaRPr sz="1300" dirty="0"/>
          </a:p>
        </p:txBody>
      </p:sp>
      <p:pic>
        <p:nvPicPr>
          <p:cNvPr id="13" name="图片 12" descr="C:\Users\ADMINI~1\AppData\Local\Temp\SNAGHTML1007273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1928808"/>
            <a:ext cx="2458800" cy="10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ADMINI~1\AppData\Local\Temp\SNAGHTML1007929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3286130"/>
            <a:ext cx="2527200" cy="15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6.3.4  </a:t>
            </a:r>
            <a:r>
              <a:rPr lang="en-US" sz="2400" dirty="0" err="1"/>
              <a:t>变量</a:t>
            </a:r>
            <a:endParaRPr lang="en-US" sz="2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85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）局部变量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局部变量是指在函数内部声明变量，仅对当前函数体有效。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en-US" sz="1400" b="1" dirty="0">
                <a:latin typeface="微软雅黑" pitchFamily="34" charset="-122"/>
                <a:ea typeface="微软雅黑" pitchFamily="34" charset="-122"/>
              </a:rPr>
              <a:t>test()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函数中的局部变量</a:t>
            </a:r>
            <a:r>
              <a:rPr lang="en-US" altLang="en-US" sz="1400" b="1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与全局变量</a:t>
            </a:r>
            <a:r>
              <a:rPr lang="en-US" altLang="en-US" sz="1400" b="1" dirty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重名时，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函数中变量将覆盖全局变量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，弹出信息为“此处为局部变量的信息”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zh-CN" altLang="en-US" sz="1400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zh-CN" altLang="en-US" sz="1400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sz="1400" dirty="0"/>
              <a:t>       </a:t>
            </a:r>
            <a:endParaRPr lang="zh-CN" altLang="en-US" sz="1400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zh-CN" altLang="en-US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zh-CN" altLang="en-US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1600" dirty="0"/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42910" y="1643056"/>
            <a:ext cx="7786742" cy="2292935"/>
          </a:xfrm>
        </p:spPr>
        <p:txBody>
          <a:bodyPr/>
          <a:lstStyle/>
          <a:p>
            <a:r>
              <a:rPr lang="en-US" sz="1300" b="1" dirty="0"/>
              <a:t>&lt;script type="text/</a:t>
            </a:r>
            <a:r>
              <a:rPr lang="en-US" sz="1300" b="1" dirty="0" err="1"/>
              <a:t>javascript</a:t>
            </a:r>
            <a:r>
              <a:rPr lang="en-US" sz="1300" b="1" dirty="0"/>
              <a:t>"&gt;</a:t>
            </a:r>
            <a:endParaRPr sz="1300" b="1" dirty="0"/>
          </a:p>
          <a:p>
            <a:r>
              <a:rPr lang="en-US" sz="1300" b="1" dirty="0"/>
              <a:t>    </a:t>
            </a:r>
            <a:r>
              <a:rPr lang="en-US" sz="1300" b="1" dirty="0" err="1"/>
              <a:t>var</a:t>
            </a:r>
            <a:r>
              <a:rPr lang="en-US" sz="1300" b="1" dirty="0"/>
              <a:t> name="</a:t>
            </a:r>
            <a:r>
              <a:rPr sz="1300" b="1" dirty="0"/>
              <a:t>此处为全局变量的信息</a:t>
            </a:r>
            <a:r>
              <a:rPr lang="en-US" sz="1300" b="1" dirty="0"/>
              <a:t>";		//</a:t>
            </a:r>
            <a:r>
              <a:rPr sz="1300" b="1" dirty="0"/>
              <a:t>定义全局变量</a:t>
            </a:r>
          </a:p>
          <a:p>
            <a:r>
              <a:rPr lang="en-US" sz="1300" b="1" dirty="0"/>
              <a:t>    </a:t>
            </a:r>
            <a:r>
              <a:rPr lang="en-US" sz="1300" b="1" dirty="0">
                <a:solidFill>
                  <a:srgbClr val="0000FF"/>
                </a:solidFill>
              </a:rPr>
              <a:t>//</a:t>
            </a:r>
            <a:r>
              <a:rPr sz="1300" b="1" dirty="0">
                <a:solidFill>
                  <a:srgbClr val="0000FF"/>
                </a:solidFill>
              </a:rPr>
              <a:t>函数的定义</a:t>
            </a:r>
          </a:p>
          <a:p>
            <a:r>
              <a:rPr lang="en-US" sz="1300" b="1" dirty="0"/>
              <a:t>    function test(){</a:t>
            </a:r>
            <a:endParaRPr sz="1300" b="1" dirty="0"/>
          </a:p>
          <a:p>
            <a:r>
              <a:rPr lang="en-US" sz="1300" b="1" dirty="0"/>
              <a:t>	</a:t>
            </a:r>
            <a:r>
              <a:rPr lang="en-US" sz="1300" b="1" dirty="0" err="1"/>
              <a:t>var</a:t>
            </a:r>
            <a:r>
              <a:rPr lang="en-US" sz="1300" b="1" dirty="0"/>
              <a:t> name="</a:t>
            </a:r>
            <a:r>
              <a:rPr sz="1300" b="1" dirty="0"/>
              <a:t>此处为局部变量的信息</a:t>
            </a:r>
            <a:r>
              <a:rPr lang="en-US" sz="1300" b="1" dirty="0"/>
              <a:t>";	//</a:t>
            </a:r>
            <a:r>
              <a:rPr sz="1300" b="1" dirty="0"/>
              <a:t>定义局部变量</a:t>
            </a:r>
          </a:p>
          <a:p>
            <a:r>
              <a:rPr lang="en-US" sz="1300" b="1" dirty="0"/>
              <a:t>	alert(name);	 //</a:t>
            </a:r>
            <a:r>
              <a:rPr sz="1300" b="1" dirty="0"/>
              <a:t>弹出信息：“此处为局部变量的信息”</a:t>
            </a:r>
          </a:p>
          <a:p>
            <a:r>
              <a:rPr lang="en-US" sz="1300" b="1" dirty="0"/>
              <a:t>    }</a:t>
            </a:r>
            <a:endParaRPr sz="1300" b="1" dirty="0"/>
          </a:p>
          <a:p>
            <a:r>
              <a:rPr lang="en-US" sz="1300" b="1" dirty="0"/>
              <a:t>    </a:t>
            </a:r>
            <a:r>
              <a:rPr lang="en-US" sz="1300" b="1" dirty="0">
                <a:solidFill>
                  <a:srgbClr val="0000FF"/>
                </a:solidFill>
              </a:rPr>
              <a:t>//</a:t>
            </a:r>
            <a:r>
              <a:rPr lang="en-US" sz="1300" b="1" dirty="0" err="1">
                <a:solidFill>
                  <a:srgbClr val="0000FF"/>
                </a:solidFill>
              </a:rPr>
              <a:t>调用函数</a:t>
            </a:r>
            <a:endParaRPr lang="en-US" sz="1300" b="1" dirty="0">
              <a:solidFill>
                <a:srgbClr val="0000FF"/>
              </a:solidFill>
            </a:endParaRPr>
          </a:p>
          <a:p>
            <a:r>
              <a:rPr lang="en-US" sz="1300" b="1" dirty="0"/>
              <a:t>    test();</a:t>
            </a:r>
            <a:endParaRPr sz="1300" b="1" dirty="0"/>
          </a:p>
          <a:p>
            <a:r>
              <a:rPr lang="en-US" sz="1300" b="1" dirty="0"/>
              <a:t>    alert(name); 		 //</a:t>
            </a:r>
            <a:r>
              <a:rPr sz="1300" b="1" dirty="0"/>
              <a:t>弹出信息：“此处为全局变量的信息”</a:t>
            </a:r>
          </a:p>
          <a:p>
            <a:r>
              <a:rPr lang="en-US" sz="1300" b="1" dirty="0"/>
              <a:t>&lt;/script&gt;</a:t>
            </a:r>
            <a:endParaRPr sz="13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957266" y="134542"/>
            <a:ext cx="5829312" cy="508383"/>
          </a:xfrm>
        </p:spPr>
        <p:txBody>
          <a:bodyPr>
            <a:normAutofit/>
          </a:bodyPr>
          <a:lstStyle/>
          <a:p>
            <a:r>
              <a:rPr lang="en-US" sz="2400" dirty="0"/>
              <a:t>6.3.5  </a:t>
            </a:r>
            <a:r>
              <a:rPr sz="2400" dirty="0"/>
              <a:t>注释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171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注释用于提高代码的可读性，其本身是用于提示，而注释的内容是不会被执行的。</a:t>
            </a:r>
            <a:endParaRPr lang="en-US" altLang="zh-CN" sz="16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zh-CN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中，注释分为两种形式：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单行注释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和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多行注释</a:t>
            </a:r>
            <a:endParaRPr lang="en-US" altLang="zh-CN" sz="1600" b="1" dirty="0">
              <a:solidFill>
                <a:srgbClr val="00B0F0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）单行注释</a:t>
            </a:r>
            <a:endParaRPr lang="en-US" altLang="zh-CN" sz="1400" b="1" dirty="0">
              <a:solidFill>
                <a:srgbClr val="FF0000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单行注释使用双斜线“</a:t>
            </a: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//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”符号进行标识，斜线后面的文字内容不会被解释执行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单行注释可以在一行代码的后面，也可以独立成行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3098075"/>
            <a:ext cx="6858022" cy="830997"/>
          </a:xfrm>
        </p:spPr>
        <p:txBody>
          <a:bodyPr/>
          <a:lstStyle/>
          <a:p>
            <a:r>
              <a:rPr lang="en-US" b="1" dirty="0" err="1"/>
              <a:t>var</a:t>
            </a:r>
            <a:r>
              <a:rPr lang="en-US" b="1" dirty="0"/>
              <a:t> age=18;  //</a:t>
            </a:r>
            <a:r>
              <a:rPr b="1" dirty="0"/>
              <a:t>定义学生的年龄</a:t>
            </a:r>
          </a:p>
          <a:p>
            <a:r>
              <a:rPr lang="en-US" b="1" dirty="0"/>
              <a:t>//</a:t>
            </a:r>
            <a:r>
              <a:rPr b="1" dirty="0"/>
              <a:t>定义学生的专业</a:t>
            </a:r>
          </a:p>
          <a:p>
            <a:r>
              <a:rPr lang="en-US" b="1" dirty="0" err="1"/>
              <a:t>var</a:t>
            </a:r>
            <a:r>
              <a:rPr lang="en-US" b="1" dirty="0"/>
              <a:t> major="</a:t>
            </a:r>
            <a:r>
              <a:rPr b="1" dirty="0"/>
              <a:t>计算机专业</a:t>
            </a:r>
            <a:r>
              <a:rPr lang="en-US" b="1" dirty="0"/>
              <a:t>";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500" dirty="0" err="1">
                <a:ea typeface="Adobe 黑体 Std R"/>
              </a:rPr>
              <a:t>学习路线</a:t>
            </a:r>
            <a:endParaRPr sz="2500" dirty="0">
              <a:ea typeface="Adobe 黑体 Std R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857238"/>
            <a:ext cx="6215106" cy="389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630CD8-7281-4D18-ADE2-ACCB1B81BB8E}"/>
              </a:ext>
            </a:extLst>
          </p:cNvPr>
          <p:cNvSpPr/>
          <p:nvPr/>
        </p:nvSpPr>
        <p:spPr bwMode="auto">
          <a:xfrm>
            <a:off x="3995936" y="2715766"/>
            <a:ext cx="1800200" cy="157049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957266" y="134542"/>
            <a:ext cx="5829312" cy="508383"/>
          </a:xfrm>
        </p:spPr>
        <p:txBody>
          <a:bodyPr>
            <a:normAutofit/>
          </a:bodyPr>
          <a:lstStyle/>
          <a:p>
            <a:r>
              <a:rPr lang="en-US" sz="2400" dirty="0"/>
              <a:t>6.3.5  </a:t>
            </a:r>
            <a:r>
              <a:rPr sz="2400" dirty="0"/>
              <a:t>注释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78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）多行注释</a:t>
            </a:r>
            <a:r>
              <a:rPr lang="en-US" altLang="zh-CN" sz="1400" b="1" dirty="0">
                <a:solidFill>
                  <a:srgbClr val="00B0F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solidFill>
                  <a:srgbClr val="00B0F0"/>
                </a:solidFill>
                <a:ea typeface="Adobe 宋体 Std L" pitchFamily="18" charset="-122"/>
              </a:rPr>
              <a:t>	</a:t>
            </a:r>
            <a:r>
              <a:rPr lang="zh-CN" altLang="en-US" sz="1400" b="1" dirty="0"/>
              <a:t>多行注释是使用“</a:t>
            </a:r>
            <a:r>
              <a:rPr lang="en-US" sz="1400" b="1" dirty="0">
                <a:solidFill>
                  <a:srgbClr val="FF0000"/>
                </a:solidFill>
              </a:rPr>
              <a:t>/* ... */</a:t>
            </a:r>
            <a:r>
              <a:rPr lang="zh-CN" altLang="en-US" sz="1400" b="1" dirty="0"/>
              <a:t>”进行标识，其中的文字部分同样不会被解释执行。</a:t>
            </a:r>
            <a:endParaRPr lang="zh-CN" altLang="en-US" sz="1400" b="1" dirty="0">
              <a:solidFill>
                <a:srgbClr val="00B0F0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643056"/>
            <a:ext cx="6858022" cy="1600438"/>
          </a:xfrm>
        </p:spPr>
        <p:txBody>
          <a:bodyPr/>
          <a:lstStyle/>
          <a:p>
            <a:r>
              <a:rPr lang="en-US" sz="1400" b="1" dirty="0">
                <a:solidFill>
                  <a:srgbClr val="006600"/>
                </a:solidFill>
              </a:rPr>
              <a:t>/* </a:t>
            </a:r>
            <a:r>
              <a:rPr sz="1400" b="1" dirty="0">
                <a:solidFill>
                  <a:srgbClr val="006600"/>
                </a:solidFill>
              </a:rPr>
              <a:t>工资统计函数</a:t>
            </a:r>
          </a:p>
          <a:p>
            <a:r>
              <a:rPr lang="en-US" sz="1400" b="1" dirty="0">
                <a:solidFill>
                  <a:srgbClr val="006600"/>
                </a:solidFill>
              </a:rPr>
              <a:t> * base</a:t>
            </a:r>
            <a:r>
              <a:rPr sz="1400" b="1" dirty="0">
                <a:solidFill>
                  <a:srgbClr val="006600"/>
                </a:solidFill>
              </a:rPr>
              <a:t>：基本工资</a:t>
            </a:r>
          </a:p>
          <a:p>
            <a:r>
              <a:rPr lang="en-US" sz="1400" b="1" dirty="0">
                <a:solidFill>
                  <a:srgbClr val="006600"/>
                </a:solidFill>
              </a:rPr>
              <a:t> * bonus</a:t>
            </a:r>
            <a:r>
              <a:rPr sz="1400" b="1" dirty="0">
                <a:solidFill>
                  <a:srgbClr val="006600"/>
                </a:solidFill>
              </a:rPr>
              <a:t>：奖金</a:t>
            </a:r>
          </a:p>
          <a:p>
            <a:r>
              <a:rPr lang="en-US" sz="1400" b="1" dirty="0">
                <a:solidFill>
                  <a:srgbClr val="006600"/>
                </a:solidFill>
              </a:rPr>
              <a:t> */</a:t>
            </a:r>
            <a:endParaRPr sz="1400" b="1" dirty="0">
              <a:solidFill>
                <a:srgbClr val="006600"/>
              </a:solidFill>
            </a:endParaRPr>
          </a:p>
          <a:p>
            <a:r>
              <a:rPr lang="en-US" sz="1400" b="1" dirty="0"/>
              <a:t>function </a:t>
            </a:r>
            <a:r>
              <a:rPr lang="en-US" sz="1400" b="1" dirty="0" err="1"/>
              <a:t>countSalary</a:t>
            </a:r>
            <a:r>
              <a:rPr lang="en-US" sz="1400" b="1" dirty="0"/>
              <a:t>(</a:t>
            </a:r>
            <a:r>
              <a:rPr lang="en-US" sz="1400" b="1" dirty="0" err="1"/>
              <a:t>base,bonus</a:t>
            </a:r>
            <a:r>
              <a:rPr lang="en-US" sz="1400" b="1" dirty="0"/>
              <a:t>){</a:t>
            </a:r>
            <a:endParaRPr sz="1400" b="1" dirty="0"/>
          </a:p>
          <a:p>
            <a:r>
              <a:rPr lang="en-US" sz="1400" b="1" dirty="0"/>
              <a:t>    //</a:t>
            </a:r>
            <a:r>
              <a:rPr sz="1400" b="1" dirty="0"/>
              <a:t>省略．．．</a:t>
            </a:r>
          </a:p>
          <a:p>
            <a:r>
              <a:rPr lang="en-US" sz="1400" b="1" dirty="0"/>
              <a:t>}</a:t>
            </a:r>
            <a:endParaRPr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643320"/>
            <a:ext cx="732313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957266" y="134542"/>
            <a:ext cx="5829312" cy="508383"/>
          </a:xfrm>
        </p:spPr>
        <p:txBody>
          <a:bodyPr>
            <a:normAutofit/>
          </a:bodyPr>
          <a:lstStyle/>
          <a:p>
            <a:r>
              <a:rPr lang="en-US" sz="2400" dirty="0"/>
              <a:t>6.4  </a:t>
            </a:r>
            <a:r>
              <a:rPr sz="2400" dirty="0"/>
              <a:t>运算符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0"/>
            <a:ext cx="8207375" cy="235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zh-CN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中，常用的运算符：</a:t>
            </a:r>
            <a:endParaRPr lang="en-US" altLang="zh-CN" sz="16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赋值运算符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算术运算符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比较运算符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逻辑运算符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三元运算符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</a:t>
            </a:r>
            <a:r>
              <a:rPr sz="2400" dirty="0"/>
              <a:t>  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714363"/>
            <a:ext cx="842967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函数是一组延迟动作集的定义，可以通过事件触发或在其他脚本中进行调用</a:t>
            </a:r>
            <a:endParaRPr lang="en-US" altLang="zh-CN" sz="16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zh-CN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中，函数可分为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预定义函数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和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用户自定义函数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。</a:t>
            </a:r>
            <a:endParaRPr lang="en-US" altLang="zh-CN" sz="16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预定义函数是指在</a:t>
            </a:r>
            <a:r>
              <a:rPr lang="en-US" altLang="zh-CN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引擎中预先定义的内建函数，用户无需定义便可直接使用。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aphicFrame>
        <p:nvGraphicFramePr>
          <p:cNvPr id="9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72989"/>
              </p:ext>
            </p:extLst>
          </p:nvPr>
        </p:nvGraphicFramePr>
        <p:xfrm>
          <a:off x="1475656" y="1980763"/>
          <a:ext cx="6668244" cy="3071206"/>
        </p:xfrm>
        <a:graphic>
          <a:graphicData uri="http://schemas.openxmlformats.org/drawingml/2006/table">
            <a:tbl>
              <a:tblPr/>
              <a:tblGrid>
                <a:gridCol w="108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描 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parseInt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将字符串转换成整型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parseFloat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将字符串转换成浮点型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isNaN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测试是否不是一个数字（全称：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is not a number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</a:p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当参数是一个数字时，返回一个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；否则返回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isFinite()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测试是否是一个无穷。如果是，返回一个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false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，否则返回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true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escape()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将字符转换成</a:t>
                      </a:r>
                      <a:r>
                        <a:rPr lang="en-US" sz="13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Unicode</a:t>
                      </a:r>
                      <a:r>
                        <a:rPr lang="zh-CN" sz="13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unescape()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解码由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escape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函数编码的字符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eval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 err="1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计算表达式的结果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alert()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显示一个提醒对话框，包括一个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OK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confirm()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显示一个确认对话框，包括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OK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Cancel</a:t>
                      </a: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4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prompt()</a:t>
                      </a:r>
                      <a:endParaRPr lang="zh-CN" sz="13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显示一个输入对话框，提示等待用户输入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76700"/>
            <a:ext cx="7599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6.6.1  </a:t>
            </a:r>
            <a:r>
              <a:rPr sz="2400" dirty="0"/>
              <a:t>预定义函数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857241"/>
            <a:ext cx="8207375" cy="185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1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</a:t>
            </a:r>
            <a:r>
              <a:rPr lang="en-US" altLang="zh-CN" sz="1400" b="1" dirty="0" err="1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parseInt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sz="1400" b="1" i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parseInt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函数用于从解析字符串，从中返回一个整数</a:t>
            </a:r>
            <a:endParaRPr lang="en-US" altLang="zh-CN" sz="14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当字符串中存在除了数字、符号、小数点和指数符号以外的字符时，</a:t>
            </a:r>
            <a:r>
              <a:rPr lang="en-US" altLang="zh-CN" sz="1400" b="1" i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parseInt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函数就停止转换，</a:t>
            </a:r>
            <a:r>
              <a:rPr lang="zh-CN" altLang="en-US" sz="1400" b="1" i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返回已有的结果</a:t>
            </a:r>
            <a:endParaRPr lang="en-US" altLang="zh-CN" sz="1400" b="1" i="1" dirty="0">
              <a:solidFill>
                <a:srgbClr val="FF0000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当第一个字符就不能转换时，函数将返回“</a:t>
            </a:r>
            <a:r>
              <a:rPr lang="en-US" altLang="zh-CN" sz="1400" b="1" i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NaN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”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（即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Not a Number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，不是一个数字）。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/>
              <a:t>	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 txBox="1">
            <a:spLocks/>
          </p:cNvSpPr>
          <p:nvPr/>
        </p:nvSpPr>
        <p:spPr bwMode="auto">
          <a:xfrm>
            <a:off x="857224" y="2786064"/>
            <a:ext cx="7500990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/>
              <a:t>parseInt</a:t>
            </a:r>
            <a:r>
              <a:rPr lang="en-US" sz="1600" dirty="0"/>
              <a:t>(string,[radix])</a:t>
            </a:r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3338935"/>
            <a:ext cx="8207375" cy="85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2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</a:t>
            </a:r>
            <a:r>
              <a:rPr lang="en-US" altLang="zh-CN" sz="1400" b="1" dirty="0" err="1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parsefloat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  <a:r>
              <a:rPr lang="en-US" altLang="zh-CN" sz="14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parseFloat</a:t>
            </a: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函数用于解析字符串，从中返回一个浮点数。</a:t>
            </a:r>
          </a:p>
        </p:txBody>
      </p:sp>
      <p:sp>
        <p:nvSpPr>
          <p:cNvPr id="12" name="文本占位符 8"/>
          <p:cNvSpPr txBox="1">
            <a:spLocks/>
          </p:cNvSpPr>
          <p:nvPr/>
        </p:nvSpPr>
        <p:spPr bwMode="auto">
          <a:xfrm>
            <a:off x="857224" y="4214824"/>
            <a:ext cx="7500990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/>
              <a:t>parseFloat</a:t>
            </a:r>
            <a:r>
              <a:rPr lang="en-US" sz="1600" dirty="0"/>
              <a:t>(string)</a:t>
            </a:r>
            <a:endParaRPr lang="zh-CN" altLang="en-US" sz="1600" dirty="0"/>
          </a:p>
        </p:txBody>
      </p:sp>
      <p:pic>
        <p:nvPicPr>
          <p:cNvPr id="13" name="图片 12" descr="C:\Users\ADMINI~1\AppData\Local\Temp\SNAGHTML10066e9e.PNG">
            <a:extLst>
              <a:ext uri="{FF2B5EF4-FFF2-40B4-BE49-F238E27FC236}">
                <a16:creationId xmlns:a16="http://schemas.microsoft.com/office/drawing/2014/main" id="{68FB7D4A-FEA8-49AF-A1BE-F26C0158DE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14693"/>
            <a:ext cx="3143272" cy="264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6.6.1  </a:t>
            </a:r>
            <a:r>
              <a:rPr sz="2400" dirty="0"/>
              <a:t>预定义函数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857241"/>
            <a:ext cx="8207375" cy="85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3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</a:t>
            </a:r>
            <a:r>
              <a:rPr lang="en-US" altLang="zh-CN" sz="1400" b="1" dirty="0" err="1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isNaN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  <a:r>
              <a:rPr lang="en-US" altLang="zh-CN" sz="14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isNaN</a:t>
            </a: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函数用于检查其参数是否是一个非数字值。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 txBox="1">
            <a:spLocks/>
          </p:cNvSpPr>
          <p:nvPr/>
        </p:nvSpPr>
        <p:spPr bwMode="auto">
          <a:xfrm>
            <a:off x="857224" y="1714494"/>
            <a:ext cx="7500990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/>
              <a:t>isNaN</a:t>
            </a:r>
            <a:r>
              <a:rPr lang="en-US" sz="1600" dirty="0"/>
              <a:t>(value)</a:t>
            </a:r>
            <a:endParaRPr lang="zh-CN" altLang="en-US" sz="1600" dirty="0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428602" y="2124489"/>
            <a:ext cx="8207375" cy="78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4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 eval()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   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a100.txt, a101.txt, a102.txt   eval(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“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”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+ </a:t>
            </a:r>
            <a:r>
              <a:rPr lang="en-US" altLang="zh-CN" sz="1400" b="1" dirty="0" err="1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+ 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“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.txt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”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)</a:t>
            </a:r>
            <a:endParaRPr lang="zh-CN" altLang="en-US" sz="1400" b="1" dirty="0">
              <a:solidFill>
                <a:srgbClr val="0000FF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  <a:r>
              <a:rPr lang="en-US" altLang="zh-CN" sz="14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eval</a:t>
            </a: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函数用于将</a:t>
            </a: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中的字符串作为脚本代码来执行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2" name="文本占位符 8"/>
          <p:cNvSpPr txBox="1">
            <a:spLocks/>
          </p:cNvSpPr>
          <p:nvPr/>
        </p:nvSpPr>
        <p:spPr bwMode="auto">
          <a:xfrm>
            <a:off x="857224" y="2947576"/>
            <a:ext cx="7500990" cy="10772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eval(string)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eval(“alert(‘Hello world!’)”)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14" name="图片 13" descr="C:\Users\ADMINI~1\AppData\Local\Temp\SNAGHTML10066e9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24489"/>
            <a:ext cx="3143272" cy="264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6.6.1  </a:t>
            </a:r>
            <a:r>
              <a:rPr sz="2400" dirty="0"/>
              <a:t>预定义函数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857241"/>
            <a:ext cx="8207375" cy="20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5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）对话框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alert()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函数用于弹出一个提示对话框</a:t>
            </a:r>
            <a:endParaRPr lang="en-US" altLang="zh-CN" sz="14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confirm()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函数用于弹出一个确认对话框，在确认对话框中，点击“确定”时返回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true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，点击“取消”时返回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false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prompt()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用于接收用户输入的输入框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36D682B-0E2F-497C-BB9F-7510587B3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69137"/>
            <a:ext cx="3505200" cy="14954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DEEE0627-C193-4D45-B5DA-E1F9B87D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3038468"/>
            <a:ext cx="3505200" cy="14954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8BE409E-4F30-4967-8CCF-0BD7D538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37" y="2681296"/>
            <a:ext cx="3505200" cy="149542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17594" y="247738"/>
            <a:ext cx="6750750" cy="46445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00FF"/>
                </a:solidFill>
              </a:rPr>
              <a:t>&lt;html&gt;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    &lt;head&gt;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00FF"/>
                </a:solidFill>
              </a:rPr>
              <a:t>&lt;title&gt;</a:t>
            </a:r>
            <a:r>
              <a:rPr lang="zh-CN" altLang="en-US" sz="1200" dirty="0"/>
              <a:t>你喜欢什么颜色？</a:t>
            </a:r>
            <a:r>
              <a:rPr lang="en-US" altLang="zh-CN" sz="1200" dirty="0">
                <a:solidFill>
                  <a:srgbClr val="0000FF"/>
                </a:solidFill>
              </a:rPr>
              <a:t>&lt;/title&gt;</a:t>
            </a:r>
          </a:p>
          <a:p>
            <a:r>
              <a:rPr lang="en-US" altLang="zh-CN" sz="1200" dirty="0"/>
              <a:t>	&lt;script language="JavaScript"&gt;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color = </a:t>
            </a:r>
            <a:r>
              <a:rPr lang="en-US" altLang="zh-CN" sz="1200" dirty="0">
                <a:solidFill>
                  <a:srgbClr val="FF0000"/>
                </a:solidFill>
              </a:rPr>
              <a:t>prompt(</a:t>
            </a:r>
            <a:r>
              <a:rPr lang="en-US" altLang="zh-CN" sz="1200" dirty="0"/>
              <a:t>"</a:t>
            </a:r>
            <a:r>
              <a:rPr lang="zh-CN" altLang="en-US" sz="1200" dirty="0"/>
              <a:t>您喜欢哪种颜色，</a:t>
            </a:r>
            <a:r>
              <a:rPr lang="en-US" altLang="zh-CN" sz="1200" dirty="0"/>
              <a:t>red</a:t>
            </a:r>
            <a:r>
              <a:rPr lang="zh-CN" altLang="en-US" sz="1200" dirty="0"/>
              <a:t>还是</a:t>
            </a:r>
            <a:r>
              <a:rPr lang="en-US" altLang="zh-CN" sz="1200" dirty="0"/>
              <a:t>blue</a:t>
            </a:r>
            <a:r>
              <a:rPr lang="zh-CN" altLang="en-US" sz="1200" dirty="0"/>
              <a:t>？</a:t>
            </a:r>
            <a:r>
              <a:rPr lang="en-US" altLang="zh-CN" sz="1200" dirty="0"/>
              <a:t>",""</a:t>
            </a:r>
            <a:r>
              <a:rPr lang="en-US" altLang="zh-CN" sz="1200" dirty="0">
                <a:solidFill>
                  <a:srgbClr val="FF0000"/>
                </a:solidFill>
              </a:rPr>
              <a:t>)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adjective;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if (color == "red") {</a:t>
            </a:r>
          </a:p>
          <a:p>
            <a:r>
              <a:rPr lang="en-US" altLang="zh-CN" sz="1200" dirty="0"/>
              <a:t>		adjective = "</a:t>
            </a:r>
            <a:r>
              <a:rPr lang="zh-CN" altLang="en-US" sz="1200" dirty="0"/>
              <a:t>活泼吧。</a:t>
            </a:r>
            <a:r>
              <a:rPr lang="en-US" altLang="zh-CN" sz="1200" dirty="0"/>
              <a:t>";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="red";</a:t>
            </a:r>
          </a:p>
          <a:p>
            <a:r>
              <a:rPr lang="en-US" altLang="zh-CN" sz="1200" dirty="0"/>
              <a:t>	} else if (color == "blue") {</a:t>
            </a:r>
          </a:p>
          <a:p>
            <a:r>
              <a:rPr lang="en-US" altLang="zh-CN" sz="1200" dirty="0"/>
              <a:t>		adjective = "</a:t>
            </a:r>
            <a:r>
              <a:rPr lang="zh-CN" altLang="en-US" sz="1200" dirty="0"/>
              <a:t>酷吧。</a:t>
            </a:r>
            <a:r>
              <a:rPr lang="en-US" altLang="zh-CN" sz="1200" dirty="0"/>
              <a:t>";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="blue";</a:t>
            </a:r>
          </a:p>
          <a:p>
            <a:r>
              <a:rPr lang="en-US" altLang="zh-CN" sz="1200" dirty="0"/>
              <a:t>	} else {</a:t>
            </a:r>
          </a:p>
          <a:p>
            <a:r>
              <a:rPr lang="en-US" altLang="zh-CN" sz="1200" dirty="0"/>
              <a:t>		adjective = "</a:t>
            </a:r>
            <a:r>
              <a:rPr lang="zh-CN" altLang="en-US" sz="1200" dirty="0"/>
              <a:t>困惑吧。</a:t>
            </a:r>
            <a:r>
              <a:rPr lang="en-US" altLang="zh-CN" sz="1200" dirty="0"/>
              <a:t>";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="black";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sentence = "</a:t>
            </a:r>
            <a:r>
              <a:rPr lang="zh-CN" altLang="en-US" sz="1200" dirty="0"/>
              <a:t>您喜欢</a:t>
            </a:r>
            <a:r>
              <a:rPr lang="en-US" altLang="zh-CN" sz="1200" dirty="0"/>
              <a:t>" + </a:t>
            </a:r>
            <a:r>
              <a:rPr lang="en-US" altLang="zh-CN" sz="1200" dirty="0" err="1"/>
              <a:t>fontcolor</a:t>
            </a:r>
            <a:r>
              <a:rPr lang="en-US" altLang="zh-CN" sz="1200" dirty="0"/>
              <a:t> + "</a:t>
            </a:r>
            <a:r>
              <a:rPr lang="zh-CN" altLang="en-US" sz="1200" dirty="0"/>
              <a:t>？ 您很</a:t>
            </a:r>
            <a:r>
              <a:rPr lang="en-US" altLang="zh-CN" sz="1200" dirty="0"/>
              <a:t>" + adjective;</a:t>
            </a:r>
          </a:p>
          <a:p>
            <a:r>
              <a:rPr lang="en-US" altLang="zh-CN" sz="1200" dirty="0"/>
              <a:t>	&lt;/script&gt;</a:t>
            </a:r>
          </a:p>
          <a:p>
            <a:r>
              <a:rPr lang="en-US" altLang="zh-CN" sz="1200" dirty="0">
                <a:solidFill>
                  <a:srgbClr val="0000FF"/>
                </a:solidFill>
              </a:rPr>
              <a:t>    &lt;/head&gt;</a:t>
            </a:r>
          </a:p>
          <a:p>
            <a:r>
              <a:rPr lang="en-US" altLang="zh-CN" sz="1200" dirty="0"/>
              <a:t>    &lt;body&gt;</a:t>
            </a:r>
          </a:p>
          <a:p>
            <a:r>
              <a:rPr lang="en-US" altLang="zh-CN" sz="1200" dirty="0"/>
              <a:t>	&lt;script language="JavaScript"&gt;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document.writeln</a:t>
            </a:r>
            <a:r>
              <a:rPr lang="en-US" altLang="zh-CN" sz="1200" dirty="0"/>
              <a:t>(sentence);</a:t>
            </a:r>
          </a:p>
          <a:p>
            <a:r>
              <a:rPr lang="en-US" altLang="zh-CN" sz="1200" dirty="0"/>
              <a:t>	&lt;/script&gt; </a:t>
            </a:r>
          </a:p>
          <a:p>
            <a:r>
              <a:rPr lang="en-US" altLang="zh-CN" sz="1200" dirty="0"/>
              <a:t>    &lt;/body&gt;</a:t>
            </a:r>
          </a:p>
          <a:p>
            <a:r>
              <a:rPr lang="en-US" altLang="zh-CN" sz="1200" dirty="0"/>
              <a:t>&lt;/html&gt;</a:t>
            </a:r>
          </a:p>
        </p:txBody>
      </p:sp>
      <p:sp>
        <p:nvSpPr>
          <p:cNvPr id="3" name="平行四边形 2"/>
          <p:cNvSpPr/>
          <p:nvPr/>
        </p:nvSpPr>
        <p:spPr>
          <a:xfrm>
            <a:off x="6840252" y="249492"/>
            <a:ext cx="918102" cy="648072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5405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6.6.2  </a:t>
            </a:r>
            <a:r>
              <a:rPr sz="2400" dirty="0"/>
              <a:t>自定义函数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857241"/>
            <a:ext cx="8207375" cy="128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中除了可以使用预定义函数外，还可以使用自定义函数</a:t>
            </a:r>
            <a:endParaRPr lang="en-US" altLang="zh-CN" sz="16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在自定义函数时</a:t>
            </a:r>
            <a:r>
              <a:rPr lang="zh-CN" altLang="en-US" sz="1600" b="1" u="sng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既不需要声明函数的参数类型</a:t>
            </a:r>
            <a:r>
              <a:rPr lang="zh-CN" altLang="en-US" sz="16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也</a:t>
            </a:r>
            <a:r>
              <a:rPr lang="zh-CN" altLang="en-US" sz="1600" b="1" u="sng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不需要声明函数的返回类型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目前支持的自定义方式有</a:t>
            </a:r>
            <a:r>
              <a:rPr lang="zh-CN" altLang="en-US" sz="1600" b="1" u="sng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命名函数</a:t>
            </a:r>
            <a:r>
              <a:rPr lang="zh-CN" altLang="en-US" sz="1600" b="1" u="sng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、</a:t>
            </a:r>
            <a:r>
              <a:rPr lang="zh-CN" altLang="en-US" sz="1600" b="1" u="sng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匿名函数</a:t>
            </a:r>
            <a:r>
              <a:rPr lang="zh-CN" altLang="en-US" sz="1600" b="1" u="sng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、</a:t>
            </a:r>
            <a:r>
              <a:rPr lang="zh-CN" altLang="en-US" sz="1600" b="1" u="sng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对象函数</a:t>
            </a:r>
            <a:r>
              <a:rPr lang="zh-CN" altLang="en-US" sz="1600" b="1" u="sng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和</a:t>
            </a:r>
            <a:r>
              <a:rPr lang="zh-CN" altLang="en-US" sz="1600" b="1" u="sng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自调用函数</a:t>
            </a:r>
            <a:endParaRPr kumimoji="0" lang="en-US" altLang="zh-CN" sz="1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6.6.2  </a:t>
            </a:r>
            <a:r>
              <a:rPr sz="2400" dirty="0"/>
              <a:t>自定义函数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857241"/>
            <a:ext cx="8207375" cy="20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1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）命名函数的定义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函数是由函数定义和函数调用两部分组成。在使用函数时，应先定义函数，然后再进行调用。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/>
              <a:t>	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/>
              <a:t>	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/>
              <a:t>	</a:t>
            </a:r>
            <a:r>
              <a:rPr lang="zh-CN" altLang="en-US" sz="1400" b="1" dirty="0"/>
              <a:t>其中：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12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parameters</a:t>
            </a:r>
            <a:r>
              <a:rPr lang="zh-CN" altLang="en-US" sz="12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参数可选，当提供多个参数时参数之间使用逗号（，）隔开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sz="12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return</a:t>
            </a:r>
            <a:r>
              <a:rPr lang="zh-CN" altLang="en-US" sz="12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语句可选，用于返回函数的返回值；当</a:t>
            </a:r>
            <a:r>
              <a:rPr lang="en-US" altLang="zh-CN" sz="12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return</a:t>
            </a:r>
            <a:r>
              <a:rPr lang="zh-CN" altLang="en-US" sz="12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缺省时，函数将返回</a:t>
            </a:r>
            <a:r>
              <a:rPr lang="en-US" altLang="zh-CN" sz="12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undefined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 txBox="1">
            <a:spLocks/>
          </p:cNvSpPr>
          <p:nvPr/>
        </p:nvSpPr>
        <p:spPr bwMode="auto">
          <a:xfrm>
            <a:off x="928662" y="1785932"/>
            <a:ext cx="7500990" cy="10772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b="1" dirty="0" err="1">
                <a:solidFill>
                  <a:srgbClr val="FF0000"/>
                </a:solidFill>
              </a:rPr>
              <a:t>funcName</a:t>
            </a:r>
            <a:r>
              <a:rPr lang="en-US" sz="1600" dirty="0"/>
              <a:t>([parameters]){</a:t>
            </a:r>
            <a:endParaRPr lang="zh-CN" alt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statementes</a:t>
            </a:r>
            <a:r>
              <a:rPr lang="en-US" sz="1600" dirty="0"/>
              <a:t>;</a:t>
            </a:r>
            <a:endParaRPr lang="zh-CN" altLang="en-US" sz="1600" dirty="0"/>
          </a:p>
          <a:p>
            <a:r>
              <a:rPr lang="en-US" sz="1600" dirty="0"/>
              <a:t>	[return expression];</a:t>
            </a:r>
            <a:endParaRPr lang="zh-CN" altLang="en-US" sz="1600" dirty="0"/>
          </a:p>
          <a:p>
            <a:r>
              <a:rPr lang="en-US" sz="1600" dirty="0"/>
              <a:t>}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57158" y="3143254"/>
            <a:ext cx="8501122" cy="129881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600" b="1" dirty="0">
                <a:solidFill>
                  <a:schemeClr val="tx1"/>
                </a:solidFill>
              </a:rPr>
              <a:t>完成函数的定义后，函数并不会自动执行，只有通过事件或脚本调用时才会执行。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600" b="1" dirty="0">
                <a:solidFill>
                  <a:schemeClr val="tx1"/>
                </a:solidFill>
              </a:rPr>
              <a:t>在</a:t>
            </a:r>
            <a:r>
              <a:rPr lang="zh-CN" altLang="en-US" sz="1600" b="1" dirty="0">
                <a:solidFill>
                  <a:srgbClr val="FF0000"/>
                </a:solidFill>
              </a:rPr>
              <a:t>同一个</a:t>
            </a:r>
            <a:r>
              <a:rPr lang="en-US" altLang="zh-CN" sz="1600" b="1" dirty="0">
                <a:solidFill>
                  <a:srgbClr val="FF0000"/>
                </a:solidFill>
              </a:rPr>
              <a:t>&lt;script&gt;&lt;/script&gt;</a:t>
            </a:r>
            <a:r>
              <a:rPr lang="zh-CN" altLang="en-US" sz="1600" b="1" dirty="0">
                <a:solidFill>
                  <a:srgbClr val="FF0000"/>
                </a:solidFill>
              </a:rPr>
              <a:t>标签中</a:t>
            </a:r>
            <a:r>
              <a:rPr lang="zh-CN" altLang="en-US" sz="1600" b="1" dirty="0">
                <a:solidFill>
                  <a:schemeClr val="tx1"/>
                </a:solidFill>
              </a:rPr>
              <a:t>，函数的调用可以在函数定义之前，也可以在函数定义之后。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600" b="1" dirty="0">
                <a:solidFill>
                  <a:schemeClr val="tx1"/>
                </a:solidFill>
              </a:rPr>
              <a:t>在</a:t>
            </a:r>
            <a:r>
              <a:rPr lang="zh-CN" altLang="en-US" sz="1600" b="1" dirty="0">
                <a:solidFill>
                  <a:srgbClr val="FF0000"/>
                </a:solidFill>
              </a:rPr>
              <a:t>不同的</a:t>
            </a:r>
            <a:r>
              <a:rPr lang="en-US" altLang="zh-CN" sz="1600" b="1" dirty="0">
                <a:solidFill>
                  <a:srgbClr val="FF0000"/>
                </a:solidFill>
              </a:rPr>
              <a:t>&lt;script&gt;&lt;/script&gt;</a:t>
            </a:r>
            <a:r>
              <a:rPr lang="zh-CN" altLang="en-US" sz="1600" b="1" dirty="0">
                <a:solidFill>
                  <a:srgbClr val="FF0000"/>
                </a:solidFill>
              </a:rPr>
              <a:t>标签中时</a:t>
            </a:r>
            <a:r>
              <a:rPr lang="zh-CN" altLang="en-US" sz="1600" b="1" dirty="0">
                <a:solidFill>
                  <a:schemeClr val="tx1"/>
                </a:solidFill>
              </a:rPr>
              <a:t>，函数的定义必须在函数的调用之前，否则调用无效。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6.6.2  </a:t>
            </a:r>
            <a:r>
              <a:rPr sz="2400" dirty="0"/>
              <a:t>自定义函数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857241"/>
            <a:ext cx="8207375" cy="20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2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）匿名函数的定义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匿名函数，是网页前端设计者经常使用的一种函数形式，</a:t>
            </a:r>
            <a:r>
              <a:rPr lang="zh-CN" altLang="en-US" sz="1400" b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通过表达式的形式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来定义一个函数。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/>
              <a:t>	</a:t>
            </a: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zh-CN" sz="1400" b="1" dirty="0"/>
              <a:t>	</a:t>
            </a:r>
            <a:endParaRPr lang="zh-CN" altLang="en-US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400" b="1" dirty="0"/>
              <a:t>匿名函数的定义格式与命名函数基本相同，只是没有提供函数的名称，且在函数结束位置以分号（；）结束。</a:t>
            </a:r>
            <a:endParaRPr lang="en-US" altLang="zh-CN" sz="1400" b="1" dirty="0"/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400" b="1" dirty="0"/>
              <a:t>由于没有函数名字，所以需要使用</a:t>
            </a:r>
            <a:r>
              <a:rPr lang="zh-CN" altLang="en-US" sz="1400" b="1" dirty="0">
                <a:solidFill>
                  <a:srgbClr val="FF0000"/>
                </a:solidFill>
              </a:rPr>
              <a:t>变量对匿名函数进行接收</a:t>
            </a:r>
            <a:r>
              <a:rPr lang="zh-CN" altLang="en-US" sz="1400" b="1" dirty="0"/>
              <a:t>，方便后面函数的调用。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 txBox="1">
            <a:spLocks/>
          </p:cNvSpPr>
          <p:nvPr/>
        </p:nvSpPr>
        <p:spPr bwMode="auto">
          <a:xfrm>
            <a:off x="928662" y="1994598"/>
            <a:ext cx="7500990" cy="10772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function ([parameters]){</a:t>
            </a:r>
            <a:endParaRPr lang="zh-CN" alt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statementes</a:t>
            </a:r>
            <a:r>
              <a:rPr lang="en-US" sz="1600" dirty="0"/>
              <a:t>;</a:t>
            </a:r>
            <a:endParaRPr lang="zh-CN" altLang="en-US" sz="1600" dirty="0"/>
          </a:p>
          <a:p>
            <a:r>
              <a:rPr lang="en-US" sz="1600" dirty="0"/>
              <a:t>	[return expression];</a:t>
            </a:r>
            <a:endParaRPr lang="zh-CN" altLang="en-US" sz="1600" dirty="0"/>
          </a:p>
          <a:p>
            <a:r>
              <a:rPr lang="en-US" sz="1600" dirty="0"/>
              <a:t>}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500" dirty="0" err="1"/>
              <a:t>本章目标</a:t>
            </a:r>
            <a:endParaRPr lang="en-US" sz="2500" dirty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/>
        </p:nvGraphicFramePr>
        <p:xfrm>
          <a:off x="714348" y="928676"/>
          <a:ext cx="7748587" cy="3172878"/>
        </p:xfrm>
        <a:graphic>
          <a:graphicData uri="http://schemas.openxmlformats.org/drawingml/2006/table">
            <a:tbl>
              <a:tblPr/>
              <a:tblGrid>
                <a:gridCol w="4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懂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做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复习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精通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05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zh-CN" sz="1800" kern="100" dirty="0">
                          <a:latin typeface="+mn-ea"/>
                          <a:ea typeface="+mn-ea"/>
                          <a:cs typeface="Times New Roman"/>
                        </a:rPr>
                        <a:t>简介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zh-CN" sz="1800" kern="100" dirty="0">
                          <a:latin typeface="+mn-ea"/>
                          <a:ea typeface="+mn-ea"/>
                          <a:cs typeface="Times New Roman"/>
                        </a:rPr>
                        <a:t>的使用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78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zh-CN" sz="1800" kern="100" dirty="0">
                          <a:latin typeface="+mn-ea"/>
                          <a:ea typeface="+mn-ea"/>
                          <a:cs typeface="Times New Roman"/>
                        </a:rPr>
                        <a:t>基本语法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41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sz="1800" kern="100" dirty="0">
                          <a:latin typeface="+mn-ea"/>
                          <a:ea typeface="+mn-ea"/>
                          <a:cs typeface="Times New Roman"/>
                        </a:rPr>
                        <a:t>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sz="1800" kern="100" dirty="0">
                          <a:latin typeface="+mn-ea"/>
                          <a:ea typeface="+mn-ea"/>
                          <a:cs typeface="Times New Roman"/>
                        </a:rPr>
                        <a:t>流程控制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indent="269875" algn="just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r>
                        <a:rPr lang="zh-CN" sz="1800" kern="100" dirty="0">
                          <a:latin typeface="+mn-ea"/>
                          <a:ea typeface="+mn-ea"/>
                          <a:cs typeface="Times New Roman"/>
                        </a:rPr>
                        <a:t>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6.6.2  </a:t>
            </a:r>
            <a:r>
              <a:rPr sz="2400" dirty="0"/>
              <a:t>自定义函数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857241"/>
            <a:ext cx="82073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匿名函数的定义与使用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 txBox="1">
            <a:spLocks/>
          </p:cNvSpPr>
          <p:nvPr/>
        </p:nvSpPr>
        <p:spPr bwMode="auto">
          <a:xfrm>
            <a:off x="785786" y="1357304"/>
            <a:ext cx="7500990" cy="212365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	</a:t>
            </a:r>
            <a:endParaRPr lang="zh-CN" altLang="en-US" sz="1600" dirty="0"/>
          </a:p>
          <a:p>
            <a:r>
              <a:rPr lang="en-US" sz="1600" dirty="0"/>
              <a:t>       </a:t>
            </a:r>
            <a:r>
              <a:rPr lang="en-US" sz="1600" dirty="0" err="1"/>
              <a:t>var</a:t>
            </a:r>
            <a:r>
              <a:rPr lang="en-US" sz="1600" dirty="0"/>
              <a:t> f=function(user){</a:t>
            </a:r>
            <a:endParaRPr lang="zh-CN" altLang="en-US" sz="1600" dirty="0"/>
          </a:p>
          <a:p>
            <a:r>
              <a:rPr lang="en-US" sz="1600" dirty="0"/>
              <a:t>	alert("</a:t>
            </a:r>
            <a:r>
              <a:rPr lang="zh-CN" altLang="en-US" sz="1600" dirty="0"/>
              <a:t>欢迎</a:t>
            </a:r>
            <a:r>
              <a:rPr lang="en-US" sz="1600" dirty="0"/>
              <a:t>"+user+"</a:t>
            </a:r>
            <a:r>
              <a:rPr lang="zh-CN" altLang="en-US" sz="1600" dirty="0"/>
              <a:t>来到漫步时尚广场</a:t>
            </a:r>
            <a:r>
              <a:rPr lang="en-US" sz="1600" dirty="0"/>
              <a:t>");</a:t>
            </a:r>
            <a:endParaRPr lang="zh-CN" altLang="en-US" sz="1600" dirty="0"/>
          </a:p>
          <a:p>
            <a:r>
              <a:rPr lang="en-US" sz="1600" dirty="0"/>
              <a:t>      };</a:t>
            </a:r>
            <a:endParaRPr lang="zh-CN" altLang="en-US" sz="1600" dirty="0"/>
          </a:p>
          <a:p>
            <a:r>
              <a:rPr lang="en-US" sz="1600" dirty="0"/>
              <a:t>      </a:t>
            </a:r>
            <a:r>
              <a:rPr lang="en-US" sz="1600" dirty="0" err="1"/>
              <a:t>var</a:t>
            </a:r>
            <a:r>
              <a:rPr lang="en-US" sz="1600" dirty="0"/>
              <a:t> test=f;</a:t>
            </a:r>
            <a:endParaRPr lang="zh-CN" altLang="en-US" sz="1600" dirty="0"/>
          </a:p>
          <a:p>
            <a:r>
              <a:rPr lang="en-US" sz="1600" dirty="0"/>
              <a:t>      f("admin");</a:t>
            </a:r>
            <a:endParaRPr lang="zh-CN" altLang="en-US" sz="1600" dirty="0"/>
          </a:p>
          <a:p>
            <a:r>
              <a:rPr lang="en-US" sz="1600" dirty="0"/>
              <a:t>      test("admin");</a:t>
            </a:r>
            <a:endParaRPr lang="zh-CN" altLang="en-US" sz="1600" dirty="0"/>
          </a:p>
          <a:p>
            <a:r>
              <a:rPr lang="en-US" sz="1600" dirty="0"/>
              <a:t>&lt;/script&gt;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85786" y="3643320"/>
            <a:ext cx="7572428" cy="369332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f("admin")</a:t>
            </a:r>
            <a:r>
              <a:rPr lang="zh-CN" altLang="en-US" b="1" dirty="0">
                <a:solidFill>
                  <a:schemeClr val="tx1"/>
                </a:solidFill>
              </a:rPr>
              <a:t>与</a:t>
            </a:r>
            <a:r>
              <a:rPr lang="en-US" altLang="zh-CN" b="1" dirty="0">
                <a:solidFill>
                  <a:schemeClr val="tx1"/>
                </a:solidFill>
              </a:rPr>
              <a:t>test("admin")</a:t>
            </a:r>
            <a:r>
              <a:rPr lang="zh-CN" altLang="en-US" b="1" dirty="0">
                <a:solidFill>
                  <a:schemeClr val="tx1"/>
                </a:solidFill>
              </a:rPr>
              <a:t>调用的结果完全一样。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882"/>
            <a:ext cx="8310543" cy="142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6.6.2  </a:t>
            </a:r>
            <a:r>
              <a:rPr sz="2400" dirty="0"/>
              <a:t>自定义函数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857241"/>
            <a:ext cx="8207375" cy="107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3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）对象函数的定义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还提供了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Function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类，用于定义函数</a:t>
            </a:r>
            <a:endParaRPr lang="en-US" altLang="zh-CN" sz="14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sz="1400" b="1" i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unction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是用来定义函数的关键字，首字母必须大写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 txBox="1">
            <a:spLocks/>
          </p:cNvSpPr>
          <p:nvPr/>
        </p:nvSpPr>
        <p:spPr bwMode="auto">
          <a:xfrm>
            <a:off x="571472" y="2018882"/>
            <a:ext cx="7715304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funcName</a:t>
            </a:r>
            <a:r>
              <a:rPr lang="en-US" sz="1600" dirty="0"/>
              <a:t>=new </a:t>
            </a:r>
            <a:r>
              <a:rPr lang="en-US" sz="1600" dirty="0">
                <a:solidFill>
                  <a:srgbClr val="FF0000"/>
                </a:solidFill>
              </a:rPr>
              <a:t>F</a:t>
            </a:r>
            <a:r>
              <a:rPr lang="en-US" sz="1600" dirty="0"/>
              <a:t>unction([parameters],statements;);</a:t>
            </a:r>
            <a:endParaRPr lang="zh-CN" altLang="en-US" sz="1600" dirty="0"/>
          </a:p>
        </p:txBody>
      </p:sp>
      <p:sp>
        <p:nvSpPr>
          <p:cNvPr id="10" name="文本占位符 8"/>
          <p:cNvSpPr txBox="1">
            <a:spLocks/>
          </p:cNvSpPr>
          <p:nvPr/>
        </p:nvSpPr>
        <p:spPr bwMode="auto">
          <a:xfrm>
            <a:off x="571472" y="2643188"/>
            <a:ext cx="7715304" cy="129266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&lt;script type="text/</a:t>
            </a:r>
            <a:r>
              <a:rPr lang="en-US" sz="1300" dirty="0" err="1"/>
              <a:t>javascript</a:t>
            </a:r>
            <a:r>
              <a:rPr lang="en-US" sz="1300" dirty="0"/>
              <a:t>"&gt;	</a:t>
            </a:r>
            <a:endParaRPr lang="zh-CN" altLang="en-US" sz="1300" dirty="0"/>
          </a:p>
          <a:p>
            <a:r>
              <a:rPr lang="en-US" sz="1300" dirty="0"/>
              <a:t>	</a:t>
            </a:r>
            <a:r>
              <a:rPr lang="en-US" sz="1300" dirty="0" err="1"/>
              <a:t>var</a:t>
            </a:r>
            <a:r>
              <a:rPr lang="en-US" sz="1300" dirty="0"/>
              <a:t> </a:t>
            </a:r>
            <a:r>
              <a:rPr lang="en-US" sz="1300" dirty="0" err="1"/>
              <a:t>showInfo</a:t>
            </a:r>
            <a:r>
              <a:rPr lang="en-US" sz="1300" dirty="0"/>
              <a:t>=new Function</a:t>
            </a:r>
            <a:r>
              <a:rPr lang="en-US" sz="1300" dirty="0">
                <a:solidFill>
                  <a:srgbClr val="0000FF"/>
                </a:solidFill>
              </a:rPr>
              <a:t>("</a:t>
            </a:r>
            <a:r>
              <a:rPr lang="en-US" sz="1300" dirty="0" err="1">
                <a:solidFill>
                  <a:srgbClr val="0000FF"/>
                </a:solidFill>
              </a:rPr>
              <a:t>name","age","authority","address</a:t>
            </a:r>
            <a:r>
              <a:rPr lang="en-US" sz="1300" dirty="0">
                <a:solidFill>
                  <a:srgbClr val="0000FF"/>
                </a:solidFill>
              </a:rPr>
              <a:t>",</a:t>
            </a:r>
            <a:endParaRPr lang="zh-CN" altLang="en-US" sz="1300" dirty="0">
              <a:solidFill>
                <a:srgbClr val="0000FF"/>
              </a:solidFill>
            </a:endParaRPr>
          </a:p>
          <a:p>
            <a:r>
              <a:rPr lang="en-US" sz="1300" b="1" dirty="0"/>
              <a:t>	   "alert('</a:t>
            </a:r>
            <a:r>
              <a:rPr lang="zh-CN" altLang="en-US" sz="1300" b="1" dirty="0"/>
              <a:t>数据处理中</a:t>
            </a:r>
            <a:r>
              <a:rPr lang="en-US" altLang="zh-CN" sz="1300" b="1" dirty="0"/>
              <a:t>……</a:t>
            </a:r>
            <a:r>
              <a:rPr lang="en-US" sz="1300" b="1" dirty="0"/>
              <a:t>');"+</a:t>
            </a:r>
            <a:endParaRPr lang="zh-CN" altLang="en-US" sz="1300" dirty="0"/>
          </a:p>
          <a:p>
            <a:r>
              <a:rPr lang="en-US" sz="1300" b="1" dirty="0"/>
              <a:t>	   "return( '</a:t>
            </a:r>
            <a:r>
              <a:rPr lang="zh-CN" altLang="en-US" sz="1300" b="1" dirty="0"/>
              <a:t>姓名：</a:t>
            </a:r>
            <a:r>
              <a:rPr lang="en-US" sz="1300" b="1" dirty="0"/>
              <a:t>'+name+'</a:t>
            </a:r>
            <a:r>
              <a:rPr lang="zh-CN" altLang="en-US" sz="1300" b="1" dirty="0"/>
              <a:t>，年龄：</a:t>
            </a:r>
            <a:r>
              <a:rPr lang="en-US" sz="1300" b="1" dirty="0"/>
              <a:t>'+age+'</a:t>
            </a:r>
            <a:r>
              <a:rPr lang="zh-CN" altLang="en-US" sz="1300" b="1" dirty="0"/>
              <a:t>，权限：</a:t>
            </a:r>
            <a:r>
              <a:rPr lang="en-US" sz="1300" b="1" dirty="0"/>
              <a:t>'+authority+'</a:t>
            </a:r>
            <a:r>
              <a:rPr lang="zh-CN" altLang="en-US" sz="1300" b="1" dirty="0"/>
              <a:t>，地址：</a:t>
            </a:r>
            <a:r>
              <a:rPr lang="en-US" sz="1300" b="1" dirty="0"/>
              <a:t>'+address);");</a:t>
            </a:r>
            <a:endParaRPr lang="zh-CN" altLang="en-US" sz="1300" dirty="0"/>
          </a:p>
          <a:p>
            <a:r>
              <a:rPr lang="en-US" sz="1300" dirty="0"/>
              <a:t>	</a:t>
            </a:r>
            <a:r>
              <a:rPr lang="en-US" sz="1300" dirty="0">
                <a:solidFill>
                  <a:srgbClr val="FF0000"/>
                </a:solidFill>
              </a:rPr>
              <a:t>alert(</a:t>
            </a:r>
            <a:r>
              <a:rPr lang="en-US" sz="1300" dirty="0" err="1">
                <a:solidFill>
                  <a:srgbClr val="FF0000"/>
                </a:solidFill>
              </a:rPr>
              <a:t>showInfo</a:t>
            </a:r>
            <a:r>
              <a:rPr lang="en-US" sz="1300" dirty="0">
                <a:solidFill>
                  <a:srgbClr val="FF0000"/>
                </a:solidFill>
              </a:rPr>
              <a:t>("guoqy",30,"</a:t>
            </a:r>
            <a:r>
              <a:rPr lang="zh-CN" altLang="en-US" sz="1300" dirty="0">
                <a:solidFill>
                  <a:srgbClr val="FF0000"/>
                </a:solidFill>
              </a:rPr>
              <a:t>管理员</a:t>
            </a:r>
            <a:r>
              <a:rPr lang="en-US" sz="1300" dirty="0">
                <a:solidFill>
                  <a:srgbClr val="FF0000"/>
                </a:solidFill>
              </a:rPr>
              <a:t>","</a:t>
            </a:r>
            <a:r>
              <a:rPr lang="zh-CN" altLang="en-US" sz="1300" dirty="0">
                <a:solidFill>
                  <a:srgbClr val="FF0000"/>
                </a:solidFill>
              </a:rPr>
              <a:t>青岛</a:t>
            </a:r>
            <a:r>
              <a:rPr lang="en-US" sz="1300" dirty="0">
                <a:solidFill>
                  <a:srgbClr val="FF0000"/>
                </a:solidFill>
              </a:rPr>
              <a:t>"));</a:t>
            </a:r>
            <a:endParaRPr lang="zh-CN" altLang="en-US" sz="1300" dirty="0">
              <a:solidFill>
                <a:srgbClr val="FF0000"/>
              </a:solidFill>
            </a:endParaRPr>
          </a:p>
          <a:p>
            <a:r>
              <a:rPr lang="en-US" sz="1300" dirty="0"/>
              <a:t>&lt;/script&gt;</a:t>
            </a:r>
            <a:endParaRPr lang="zh-CN" altLang="en-US" sz="1300" dirty="0"/>
          </a:p>
        </p:txBody>
      </p:sp>
      <p:pic>
        <p:nvPicPr>
          <p:cNvPr id="13" name="图片 12" descr="C:\Users\ADMINI~1\AppData\Local\Temp\SNAGHTML111edf6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8" y="149820"/>
            <a:ext cx="1904762" cy="1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ADMINI~1\AppData\Local\Temp\SNAGHTML1119fe2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850479"/>
            <a:ext cx="3904762" cy="163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sz="16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6.6.2  </a:t>
            </a:r>
            <a:r>
              <a:rPr sz="2400" dirty="0"/>
              <a:t>自定义函数</a:t>
            </a:r>
            <a:endParaRPr sz="25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7"/>
          <p:cNvSpPr txBox="1">
            <a:spLocks/>
          </p:cNvSpPr>
          <p:nvPr/>
        </p:nvSpPr>
        <p:spPr bwMode="auto">
          <a:xfrm>
            <a:off x="500040" y="857241"/>
            <a:ext cx="8207375" cy="107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zh-CN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4</a:t>
            </a:r>
            <a:r>
              <a:rPr lang="zh-CN" altLang="en-US" sz="14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）自调用函数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函数本身不会自动执行，只有调用时才会被执行。</a:t>
            </a:r>
            <a:endParaRPr lang="en-US" altLang="zh-CN" sz="14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n"/>
            </a:pP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	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中，提供了一种自调用函数，将函数的定义与调用一并实现</a:t>
            </a:r>
            <a:endParaRPr lang="en-US" altLang="zh-CN" sz="1400" b="1" dirty="0"/>
          </a:p>
        </p:txBody>
      </p:sp>
      <p:sp>
        <p:nvSpPr>
          <p:cNvPr id="9" name="文本占位符 8"/>
          <p:cNvSpPr txBox="1">
            <a:spLocks/>
          </p:cNvSpPr>
          <p:nvPr/>
        </p:nvSpPr>
        <p:spPr bwMode="auto">
          <a:xfrm>
            <a:off x="1000100" y="2071684"/>
            <a:ext cx="7500990" cy="107721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function([parameters]){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statementes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	[return </a:t>
            </a:r>
            <a:r>
              <a:rPr lang="zh-CN" altLang="en-US" sz="1600" dirty="0">
                <a:solidFill>
                  <a:srgbClr val="FF0000"/>
                </a:solidFill>
              </a:rPr>
              <a:t>表达式</a:t>
            </a:r>
            <a:r>
              <a:rPr lang="en-US" sz="1600" dirty="0">
                <a:solidFill>
                  <a:srgbClr val="FF0000"/>
                </a:solidFill>
              </a:rPr>
              <a:t>];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b="1" dirty="0"/>
              <a:t>)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/>
              <a:t>([</a:t>
            </a:r>
            <a:r>
              <a:rPr lang="en-US" sz="1600" b="1" dirty="0" err="1"/>
              <a:t>params</a:t>
            </a:r>
            <a:r>
              <a:rPr lang="en-US" sz="1600" b="1" dirty="0"/>
              <a:t>]);</a:t>
            </a:r>
            <a:endParaRPr lang="zh-CN" altLang="en-US" sz="1600" b="1" dirty="0"/>
          </a:p>
        </p:txBody>
      </p:sp>
      <p:sp>
        <p:nvSpPr>
          <p:cNvPr id="10" name="矩形 9"/>
          <p:cNvSpPr/>
          <p:nvPr/>
        </p:nvSpPr>
        <p:spPr>
          <a:xfrm>
            <a:off x="571472" y="3504510"/>
            <a:ext cx="8143932" cy="78175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自调用函数是指将函数的定义使用小括号“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()”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括起来，通过小括号说明此部分是一个函数表达式；</a:t>
            </a:r>
            <a:endParaRPr lang="en-US" altLang="zh-CN" sz="14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函数表达式之后紧跟一对小括号“</a:t>
            </a:r>
            <a:r>
              <a:rPr lang="en-US" altLang="zh-CN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()”</a:t>
            </a:r>
            <a:r>
              <a:rPr lang="zh-CN" altLang="en-US" sz="14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，表示该函数将被自动调用；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2" name="文本占位符 8"/>
          <p:cNvSpPr txBox="1">
            <a:spLocks/>
          </p:cNvSpPr>
          <p:nvPr/>
        </p:nvSpPr>
        <p:spPr bwMode="auto">
          <a:xfrm>
            <a:off x="500034" y="3214692"/>
            <a:ext cx="8286808" cy="156966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&lt;script type="text/</a:t>
            </a:r>
            <a:r>
              <a:rPr lang="en-US" sz="1600" dirty="0" err="1">
                <a:solidFill>
                  <a:schemeClr val="tx1"/>
                </a:solidFill>
              </a:rPr>
              <a:t>javascript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 err="1">
                <a:solidFill>
                  <a:srgbClr val="FF0000"/>
                </a:solidFill>
              </a:rPr>
              <a:t>var</a:t>
            </a:r>
            <a:r>
              <a:rPr lang="en-US" sz="1600" b="1" dirty="0">
                <a:solidFill>
                  <a:srgbClr val="FF0000"/>
                </a:solidFill>
              </a:rPr>
              <a:t> user=“</a:t>
            </a:r>
            <a:r>
              <a:rPr lang="en-US" altLang="zh-CN" sz="1600" b="1" dirty="0">
                <a:solidFill>
                  <a:srgbClr val="FF0000"/>
                </a:solidFill>
              </a:rPr>
              <a:t>admin</a:t>
            </a:r>
            <a:r>
              <a:rPr lang="en-US" sz="1600" b="1" dirty="0">
                <a:solidFill>
                  <a:srgbClr val="FF0000"/>
                </a:solidFill>
              </a:rPr>
              <a:t>";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rgbClr val="0000FF"/>
                </a:solidFill>
              </a:rPr>
              <a:t>(function(</a:t>
            </a:r>
            <a:r>
              <a:rPr lang="en-US" sz="1600" b="1" dirty="0" err="1">
                <a:solidFill>
                  <a:srgbClr val="0000FF"/>
                </a:solidFill>
              </a:rPr>
              <a:t>userData</a:t>
            </a:r>
            <a:r>
              <a:rPr lang="en-US" sz="1600" b="1" dirty="0">
                <a:solidFill>
                  <a:srgbClr val="0000FF"/>
                </a:solidFill>
              </a:rPr>
              <a:t>){</a:t>
            </a:r>
            <a:endParaRPr lang="zh-CN" altLang="en-US" sz="1600" dirty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		alert("</a:t>
            </a:r>
            <a:r>
              <a:rPr lang="zh-CN" altLang="en-US" sz="1600" b="1" dirty="0">
                <a:solidFill>
                  <a:srgbClr val="0000FF"/>
                </a:solidFill>
              </a:rPr>
              <a:t>欢迎</a:t>
            </a:r>
            <a:r>
              <a:rPr lang="en-US" sz="1600" b="1" dirty="0">
                <a:solidFill>
                  <a:srgbClr val="0000FF"/>
                </a:solidFill>
              </a:rPr>
              <a:t>"+ </a:t>
            </a:r>
            <a:r>
              <a:rPr lang="en-US" sz="1600" b="1" dirty="0" err="1">
                <a:solidFill>
                  <a:srgbClr val="0000FF"/>
                </a:solidFill>
              </a:rPr>
              <a:t>userData</a:t>
            </a:r>
            <a:r>
              <a:rPr lang="en-US" sz="1600" b="1" dirty="0">
                <a:solidFill>
                  <a:srgbClr val="0000FF"/>
                </a:solidFill>
              </a:rPr>
              <a:t> +"</a:t>
            </a:r>
            <a:r>
              <a:rPr lang="zh-CN" altLang="en-US" sz="1600" b="1" dirty="0">
                <a:solidFill>
                  <a:srgbClr val="0000FF"/>
                </a:solidFill>
              </a:rPr>
              <a:t>来到漫步时尚广场</a:t>
            </a:r>
            <a:r>
              <a:rPr lang="en-US" sz="1600" b="1" dirty="0">
                <a:solidFill>
                  <a:srgbClr val="0000FF"/>
                </a:solidFill>
              </a:rPr>
              <a:t>");</a:t>
            </a:r>
            <a:endParaRPr lang="zh-CN" altLang="en-US" sz="1600" dirty="0">
              <a:solidFill>
                <a:srgbClr val="0000FF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	})(user);</a:t>
            </a:r>
            <a:endParaRPr lang="zh-CN" alt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FE38A4D-DCE0-4A88-8531-B95054B1490B}"/>
              </a:ext>
            </a:extLst>
          </p:cNvPr>
          <p:cNvCxnSpPr/>
          <p:nvPr/>
        </p:nvCxnSpPr>
        <p:spPr bwMode="auto">
          <a:xfrm flipV="1">
            <a:off x="1907704" y="3939902"/>
            <a:ext cx="64807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40" y="857241"/>
            <a:ext cx="8429678" cy="3750469"/>
          </a:xfrm>
        </p:spPr>
        <p:txBody>
          <a:bodyPr/>
          <a:lstStyle/>
          <a:p>
            <a:pPr lvl="0"/>
            <a:r>
              <a:rPr sz="1400" dirty="0"/>
              <a:t>JavaScript</a:t>
            </a:r>
            <a:r>
              <a:rPr lang="zh-CN" sz="1400" dirty="0"/>
              <a:t>是一种通用的、跨平台的、基于对象和事件驱动并具有安全性的客户端脚本语言</a:t>
            </a:r>
          </a:p>
          <a:p>
            <a:pPr lvl="0"/>
            <a:r>
              <a:rPr sz="1400" dirty="0"/>
              <a:t>JavaScript</a:t>
            </a:r>
            <a:r>
              <a:rPr lang="zh-CN" sz="1400" dirty="0"/>
              <a:t>脚本</a:t>
            </a:r>
            <a:r>
              <a:rPr lang="zh-CN" altLang="en-US" sz="1400" dirty="0"/>
              <a:t>包括</a:t>
            </a:r>
            <a:r>
              <a:rPr lang="zh-CN" sz="1400" dirty="0"/>
              <a:t>行内</a:t>
            </a:r>
            <a:r>
              <a:rPr sz="1400" dirty="0"/>
              <a:t>JavaScript</a:t>
            </a:r>
            <a:r>
              <a:rPr lang="zh-CN" sz="1400" dirty="0"/>
              <a:t>脚本、内部</a:t>
            </a:r>
            <a:r>
              <a:rPr sz="1400" dirty="0"/>
              <a:t>JavaScript</a:t>
            </a:r>
            <a:r>
              <a:rPr lang="zh-CN" sz="1400" dirty="0"/>
              <a:t>脚本和外部</a:t>
            </a:r>
            <a:r>
              <a:rPr sz="1400" dirty="0"/>
              <a:t>JavaScript</a:t>
            </a:r>
            <a:r>
              <a:rPr lang="zh-CN" sz="1400" dirty="0"/>
              <a:t>脚本三种形式</a:t>
            </a:r>
          </a:p>
          <a:p>
            <a:pPr lvl="0"/>
            <a:r>
              <a:rPr lang="zh-CN" altLang="en-US" sz="1400" dirty="0"/>
              <a:t>常见的</a:t>
            </a:r>
            <a:r>
              <a:rPr lang="zh-CN" sz="1400" dirty="0"/>
              <a:t>数据类型包括</a:t>
            </a:r>
            <a:r>
              <a:rPr sz="1400" dirty="0"/>
              <a:t>String</a:t>
            </a:r>
            <a:r>
              <a:rPr lang="zh-CN" sz="1400" dirty="0"/>
              <a:t>、</a:t>
            </a:r>
            <a:r>
              <a:rPr sz="1400" dirty="0"/>
              <a:t>Boolean</a:t>
            </a:r>
            <a:r>
              <a:rPr lang="zh-CN" sz="1400" dirty="0"/>
              <a:t>、</a:t>
            </a:r>
            <a:r>
              <a:rPr sz="1400" dirty="0"/>
              <a:t>Undefined</a:t>
            </a:r>
            <a:r>
              <a:rPr lang="zh-CN" sz="1400" dirty="0"/>
              <a:t>、</a:t>
            </a:r>
            <a:r>
              <a:rPr sz="1400" dirty="0"/>
              <a:t>Array</a:t>
            </a:r>
            <a:r>
              <a:rPr lang="zh-CN" sz="1400" dirty="0"/>
              <a:t>、</a:t>
            </a:r>
            <a:r>
              <a:rPr sz="1400" dirty="0"/>
              <a:t>Number</a:t>
            </a:r>
            <a:r>
              <a:rPr lang="zh-CN" sz="1400" dirty="0"/>
              <a:t>、</a:t>
            </a:r>
            <a:r>
              <a:rPr sz="1400" dirty="0"/>
              <a:t>Function</a:t>
            </a:r>
            <a:r>
              <a:rPr lang="zh-CN" sz="1400" dirty="0"/>
              <a:t>和</a:t>
            </a:r>
            <a:r>
              <a:rPr sz="1400" dirty="0"/>
              <a:t>Object</a:t>
            </a:r>
            <a:endParaRPr lang="zh-CN" sz="1400" dirty="0"/>
          </a:p>
          <a:p>
            <a:pPr lvl="0"/>
            <a:r>
              <a:rPr lang="zh-CN" sz="1400" dirty="0"/>
              <a:t>注释主要分为两种：单行注释和多行注释</a:t>
            </a:r>
          </a:p>
          <a:p>
            <a:pPr lvl="0"/>
            <a:r>
              <a:rPr sz="1400" dirty="0"/>
              <a:t>JavaScript</a:t>
            </a:r>
            <a:r>
              <a:rPr lang="zh-CN" sz="1400" dirty="0"/>
              <a:t>包括赋值运算符、算术运算符、比较运算符、逻辑运算符、三元运算符等</a:t>
            </a:r>
            <a:r>
              <a:rPr lang="zh-CN" altLang="en-US" sz="1400" dirty="0"/>
              <a:t>运算符</a:t>
            </a:r>
            <a:endParaRPr sz="1400" dirty="0"/>
          </a:p>
          <a:p>
            <a:pPr lvl="0"/>
            <a:r>
              <a:rPr sz="1400" dirty="0"/>
              <a:t>JavaScript</a:t>
            </a:r>
            <a:r>
              <a:rPr lang="zh-CN" altLang="en-US" sz="1400" dirty="0"/>
              <a:t>中拥有分支结构（</a:t>
            </a:r>
            <a:r>
              <a:rPr sz="1400" dirty="0"/>
              <a:t>if</a:t>
            </a:r>
            <a:r>
              <a:rPr lang="zh-CN" altLang="en-US" sz="1400" dirty="0"/>
              <a:t>、</a:t>
            </a:r>
            <a:r>
              <a:rPr sz="1400" dirty="0"/>
              <a:t>switch</a:t>
            </a:r>
            <a:r>
              <a:rPr lang="zh-CN" altLang="en-US" sz="1400" dirty="0"/>
              <a:t>等）和循环结构（</a:t>
            </a:r>
            <a:r>
              <a:rPr sz="1400" dirty="0"/>
              <a:t>while</a:t>
            </a:r>
            <a:r>
              <a:rPr lang="zh-CN" altLang="en-US" sz="1400" dirty="0"/>
              <a:t>、</a:t>
            </a:r>
            <a:r>
              <a:rPr sz="1400" dirty="0"/>
              <a:t>do while</a:t>
            </a:r>
            <a:r>
              <a:rPr lang="zh-CN" altLang="en-US" sz="1400" dirty="0"/>
              <a:t>、</a:t>
            </a:r>
            <a:r>
              <a:rPr sz="1400" dirty="0"/>
              <a:t>for</a:t>
            </a:r>
            <a:r>
              <a:rPr lang="zh-CN" altLang="en-US" sz="1400" dirty="0"/>
              <a:t>等），并支持</a:t>
            </a:r>
            <a:r>
              <a:rPr sz="1400" dirty="0"/>
              <a:t>break</a:t>
            </a:r>
            <a:r>
              <a:rPr lang="zh-CN" altLang="en-US" sz="1400" dirty="0"/>
              <a:t>、</a:t>
            </a:r>
            <a:r>
              <a:rPr sz="1400" dirty="0"/>
              <a:t>continue</a:t>
            </a:r>
            <a:r>
              <a:rPr lang="zh-CN" altLang="en-US" sz="1400" dirty="0"/>
              <a:t>、</a:t>
            </a:r>
            <a:r>
              <a:rPr sz="1400" dirty="0"/>
              <a:t>return</a:t>
            </a:r>
            <a:r>
              <a:rPr lang="zh-CN" altLang="en-US" sz="1400" dirty="0"/>
              <a:t>等转移语句</a:t>
            </a:r>
          </a:p>
          <a:p>
            <a:pPr lvl="0"/>
            <a:r>
              <a:rPr lang="zh-CN" altLang="en-US" sz="1400" dirty="0"/>
              <a:t>函数是一组延迟动作集的定义，可以由事件或其他脚本进行调用，分为预定义函数和用户自定义函数</a:t>
            </a:r>
            <a:endParaRPr lang="zh-CN" sz="1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57266" y="134542"/>
            <a:ext cx="4471990" cy="5083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altLang="en-US" dirty="0"/>
              <a:t>本章总结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40" y="857241"/>
            <a:ext cx="8207375" cy="1714509"/>
          </a:xfrm>
        </p:spPr>
        <p:txBody>
          <a:bodyPr/>
          <a:lstStyle/>
          <a:p>
            <a:r>
              <a:rPr sz="1600" dirty="0"/>
              <a:t>JavaScript</a:t>
            </a:r>
            <a:r>
              <a:rPr lang="zh-CN" sz="1600" dirty="0"/>
              <a:t>是一种脚本语言，可以直接嵌入</a:t>
            </a:r>
            <a:r>
              <a:rPr sz="1600" dirty="0"/>
              <a:t>HTML</a:t>
            </a:r>
            <a:r>
              <a:rPr lang="zh-CN" sz="1600" dirty="0"/>
              <a:t>页面之中</a:t>
            </a:r>
            <a:endParaRPr sz="1600" dirty="0"/>
          </a:p>
          <a:p>
            <a:r>
              <a:rPr lang="zh-CN" sz="1600" dirty="0"/>
              <a:t>当用户在浏览器中预览该页面时，浏览器会解释并执行其中的</a:t>
            </a:r>
            <a:r>
              <a:rPr sz="1600" dirty="0"/>
              <a:t>JavaScript</a:t>
            </a:r>
            <a:r>
              <a:rPr lang="zh-CN" sz="1600" dirty="0"/>
              <a:t>脚本</a:t>
            </a:r>
            <a:endParaRPr sz="1600" dirty="0"/>
          </a:p>
          <a:p>
            <a:r>
              <a:rPr lang="zh-CN" sz="1600" dirty="0"/>
              <a:t>随着</a:t>
            </a:r>
            <a:r>
              <a:rPr sz="1600" dirty="0"/>
              <a:t>HTML 5</a:t>
            </a:r>
            <a:r>
              <a:rPr lang="zh-CN" sz="1600" dirty="0"/>
              <a:t>的出现，</a:t>
            </a:r>
            <a:r>
              <a:rPr sz="1600" dirty="0"/>
              <a:t>JavaScript</a:t>
            </a:r>
            <a:r>
              <a:rPr lang="zh-CN" sz="1600" dirty="0"/>
              <a:t>的重要性更加凸显，在</a:t>
            </a:r>
            <a:r>
              <a:rPr sz="1600" dirty="0">
                <a:solidFill>
                  <a:srgbClr val="FF0000"/>
                </a:solidFill>
              </a:rPr>
              <a:t>Canvas</a:t>
            </a:r>
            <a:r>
              <a:rPr lang="zh-CN" sz="1600" dirty="0">
                <a:solidFill>
                  <a:srgbClr val="FF0000"/>
                </a:solidFill>
              </a:rPr>
              <a:t>绘图、本地存储、离线应用和客户端通信</a:t>
            </a:r>
            <a:r>
              <a:rPr lang="zh-CN" sz="1600" dirty="0"/>
              <a:t>等方面都需要结合</a:t>
            </a:r>
            <a:r>
              <a:rPr sz="1600" dirty="0"/>
              <a:t>JavaScript</a:t>
            </a:r>
            <a:r>
              <a:rPr lang="zh-CN" sz="1600" dirty="0"/>
              <a:t>脚本来实现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500" dirty="0"/>
              <a:t>6.1  JavaScript</a:t>
            </a:r>
            <a:r>
              <a:rPr sz="2500" dirty="0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6.1.2  JavaScript</a:t>
            </a:r>
            <a:r>
              <a:rPr sz="2400" dirty="0"/>
              <a:t>特点及规范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内容占位符 7"/>
          <p:cNvSpPr txBox="1">
            <a:spLocks/>
          </p:cNvSpPr>
          <p:nvPr/>
        </p:nvSpPr>
        <p:spPr bwMode="auto">
          <a:xfrm>
            <a:off x="500040" y="857241"/>
            <a:ext cx="8207375" cy="33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是一种通用的、跨平台的、基于对象和事件驱动并具有安全性的客户端脚本语言，其特点如下：</a:t>
            </a:r>
            <a:endParaRPr lang="en-US" altLang="zh-CN" sz="16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解释性</a:t>
            </a:r>
            <a:endParaRPr lang="en-US" altLang="zh-CN" sz="15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嵌套在</a:t>
            </a:r>
            <a:r>
              <a:rPr lang="en-US" altLang="zh-CN" sz="1500" b="1" i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HTML</a:t>
            </a:r>
            <a:r>
              <a:rPr lang="zh-CN" altLang="en-US" sz="1500" b="1" i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</a:t>
            </a:r>
            <a:endParaRPr lang="en-US" altLang="zh-CN" sz="1500" b="1" i="1" dirty="0">
              <a:solidFill>
                <a:srgbClr val="FF0000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弱数据类型   </a:t>
            </a:r>
            <a:r>
              <a:rPr lang="en-US" altLang="zh-CN" sz="1500" b="1" i="1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Var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跨平台</a:t>
            </a:r>
            <a:endParaRPr lang="en-US" altLang="zh-CN" sz="15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基于对象</a:t>
            </a:r>
            <a:endParaRPr lang="en-US" altLang="zh-CN" sz="1500" b="1" i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基于事件驱动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6.1.2  JavaScript</a:t>
            </a:r>
            <a:r>
              <a:rPr sz="2400" dirty="0"/>
              <a:t>特点及规范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内容占位符 7"/>
          <p:cNvSpPr txBox="1">
            <a:spLocks/>
          </p:cNvSpPr>
          <p:nvPr/>
        </p:nvSpPr>
        <p:spPr bwMode="auto">
          <a:xfrm>
            <a:off x="500040" y="857241"/>
            <a:ext cx="8207375" cy="185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16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代码编写规范：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浏览器解析</a:t>
            </a:r>
            <a:r>
              <a:rPr lang="en-US" altLang="zh-CN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脚本时，会忽略标识符与运算符之间多余的空白字符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每条语句单独占一行，并以英文分号（</a:t>
            </a:r>
            <a:r>
              <a:rPr lang="en-US" altLang="zh-CN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;</a:t>
            </a: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）结束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500" b="1" i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代码要有缩进，以增加代码层次感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JavaScript</a:t>
            </a:r>
            <a:r>
              <a:rPr lang="zh-CN" dirty="0"/>
              <a:t>脚本不仅能嵌入到</a:t>
            </a:r>
            <a:r>
              <a:rPr dirty="0"/>
              <a:t>HTML</a:t>
            </a:r>
            <a:r>
              <a:rPr lang="zh-CN" dirty="0"/>
              <a:t>页面中，还能以独立文件的形式进行存放。</a:t>
            </a:r>
            <a:endParaRPr dirty="0"/>
          </a:p>
          <a:p>
            <a:r>
              <a:rPr lang="zh-CN" dirty="0"/>
              <a:t>在页面中使用</a:t>
            </a:r>
            <a:r>
              <a:rPr dirty="0"/>
              <a:t>JavaScript</a:t>
            </a:r>
            <a:r>
              <a:rPr lang="zh-CN" dirty="0"/>
              <a:t>脚本的形式有以下三种：</a:t>
            </a:r>
          </a:p>
          <a:p>
            <a:pPr lvl="1"/>
            <a:r>
              <a:rPr lang="zh-CN" sz="1500" dirty="0"/>
              <a:t>行内</a:t>
            </a:r>
            <a:r>
              <a:rPr sz="1500" dirty="0"/>
              <a:t>JavaScript</a:t>
            </a:r>
            <a:r>
              <a:rPr lang="zh-CN" sz="1500" dirty="0"/>
              <a:t>脚本</a:t>
            </a:r>
            <a:r>
              <a:rPr lang="zh-CN" altLang="en-US" sz="1500" dirty="0"/>
              <a:t>    </a:t>
            </a:r>
            <a:r>
              <a:rPr lang="en-US" altLang="zh-CN" sz="1500" dirty="0" err="1">
                <a:solidFill>
                  <a:srgbClr val="FF0000"/>
                </a:solidFill>
              </a:rPr>
              <a:t>onClick</a:t>
            </a:r>
            <a:r>
              <a:rPr lang="en-US" altLang="zh-CN" sz="1500" dirty="0">
                <a:solidFill>
                  <a:srgbClr val="FF0000"/>
                </a:solidFill>
              </a:rPr>
              <a:t>=</a:t>
            </a:r>
            <a:r>
              <a:rPr lang="zh-CN" altLang="en-US" sz="1500" dirty="0">
                <a:solidFill>
                  <a:srgbClr val="FF0000"/>
                </a:solidFill>
              </a:rPr>
              <a:t>“”      </a:t>
            </a:r>
            <a:r>
              <a:rPr lang="en-US" altLang="zh-CN" sz="1500" dirty="0">
                <a:solidFill>
                  <a:srgbClr val="FF0000"/>
                </a:solidFill>
              </a:rPr>
              <a:t>CSS:    Style=“ ”;</a:t>
            </a:r>
            <a:endParaRPr lang="zh-CN" sz="1500" dirty="0">
              <a:solidFill>
                <a:srgbClr val="FF0000"/>
              </a:solidFill>
            </a:endParaRPr>
          </a:p>
          <a:p>
            <a:pPr lvl="1"/>
            <a:r>
              <a:rPr lang="zh-CN" sz="1500" dirty="0"/>
              <a:t>内部</a:t>
            </a:r>
            <a:r>
              <a:rPr sz="1500" dirty="0"/>
              <a:t>JavaScript</a:t>
            </a:r>
            <a:r>
              <a:rPr lang="zh-CN" sz="1500" dirty="0"/>
              <a:t>脚本</a:t>
            </a:r>
            <a:r>
              <a:rPr lang="zh-CN" altLang="en-US" sz="1500" dirty="0"/>
              <a:t>    </a:t>
            </a:r>
            <a:r>
              <a:rPr lang="en-US" altLang="zh-CN" sz="1500" dirty="0">
                <a:solidFill>
                  <a:srgbClr val="FF0000"/>
                </a:solidFill>
              </a:rPr>
              <a:t>Head  &lt;script&gt; &lt;/script&gt;</a:t>
            </a:r>
            <a:r>
              <a:rPr lang="zh-CN" altLang="en-US" sz="1500" dirty="0">
                <a:solidFill>
                  <a:srgbClr val="FF0000"/>
                </a:solidFill>
              </a:rPr>
              <a:t>        </a:t>
            </a:r>
            <a:r>
              <a:rPr lang="en-US" altLang="zh-CN" sz="1500" dirty="0"/>
              <a:t>CSS: &lt;Style&gt; &lt;/Style&gt;</a:t>
            </a:r>
            <a:endParaRPr lang="zh-CN" sz="1500" dirty="0"/>
          </a:p>
          <a:p>
            <a:pPr lvl="1"/>
            <a:r>
              <a:rPr lang="zh-CN" sz="1500" dirty="0"/>
              <a:t>外部</a:t>
            </a:r>
            <a:r>
              <a:rPr sz="1500" dirty="0"/>
              <a:t>JavaScript</a:t>
            </a:r>
            <a:r>
              <a:rPr lang="zh-CN" sz="1500" dirty="0"/>
              <a:t>脚本</a:t>
            </a:r>
            <a:r>
              <a:rPr lang="zh-CN" altLang="en-US" sz="1500" dirty="0"/>
              <a:t> </a:t>
            </a:r>
            <a:r>
              <a:rPr lang="en-US" altLang="zh-CN" sz="1500" dirty="0">
                <a:solidFill>
                  <a:srgbClr val="FF0000"/>
                </a:solidFill>
              </a:rPr>
              <a:t>&lt;script </a:t>
            </a:r>
            <a:r>
              <a:rPr lang="en-US" altLang="zh-CN" sz="1500" dirty="0" err="1">
                <a:solidFill>
                  <a:srgbClr val="FF0000"/>
                </a:solidFill>
              </a:rPr>
              <a:t>src</a:t>
            </a:r>
            <a:r>
              <a:rPr lang="en-US" altLang="zh-CN" sz="1500" dirty="0">
                <a:solidFill>
                  <a:srgbClr val="FF0000"/>
                </a:solidFill>
              </a:rPr>
              <a:t>=“URL”&gt; &lt;/script&gt;</a:t>
            </a:r>
            <a:r>
              <a:rPr lang="zh-CN" altLang="en-US" sz="1500" dirty="0"/>
              <a:t>      </a:t>
            </a:r>
            <a:r>
              <a:rPr lang="en-US" altLang="zh-CN" sz="1500" dirty="0"/>
              <a:t>CSS</a:t>
            </a:r>
            <a:r>
              <a:rPr lang="zh-CN" altLang="en-US" sz="1500" dirty="0"/>
              <a:t>： </a:t>
            </a:r>
            <a:r>
              <a:rPr lang="en-US" altLang="zh-CN" sz="1500" dirty="0"/>
              <a:t>&lt;link   </a:t>
            </a:r>
            <a:r>
              <a:rPr lang="en-US" altLang="zh-CN" sz="1500" dirty="0" err="1"/>
              <a:t>src</a:t>
            </a:r>
            <a:r>
              <a:rPr lang="en-US" altLang="zh-CN" sz="1500" dirty="0"/>
              <a:t>=“”</a:t>
            </a:r>
            <a:r>
              <a:rPr lang="zh-CN" altLang="en-US" sz="1500" dirty="0"/>
              <a:t>   </a:t>
            </a:r>
            <a:r>
              <a:rPr lang="en-US" altLang="zh-CN" sz="1500" dirty="0"/>
              <a:t>…</a:t>
            </a:r>
            <a:endParaRPr lang="zh-CN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6.2  JavaScript</a:t>
            </a:r>
            <a:r>
              <a:rPr sz="2400" dirty="0"/>
              <a:t>使用形式</a:t>
            </a:r>
          </a:p>
        </p:txBody>
      </p:sp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4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6.2  JavaScript</a:t>
            </a:r>
            <a:r>
              <a:rPr sz="2400" dirty="0"/>
              <a:t>使用形式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71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1.  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行内</a:t>
            </a:r>
            <a:r>
              <a:rPr lang="en-US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脚本</a:t>
            </a:r>
          </a:p>
          <a:p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     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zh-CN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HTML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中嵌入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脚本，例如：鼠标事件和超链接等。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83568" y="1526686"/>
            <a:ext cx="7643866" cy="4185761"/>
          </a:xfrm>
        </p:spPr>
        <p:txBody>
          <a:bodyPr/>
          <a:lstStyle/>
          <a:p>
            <a:r>
              <a:rPr lang="en-US" sz="1400" dirty="0"/>
              <a:t>&lt;body&gt;</a:t>
            </a:r>
            <a:endParaRPr sz="1400" dirty="0"/>
          </a:p>
          <a:p>
            <a:r>
              <a:rPr lang="en-US" sz="1400" dirty="0"/>
              <a:t>    &lt;h1&gt;</a:t>
            </a:r>
            <a:r>
              <a:rPr sz="1400" dirty="0"/>
              <a:t>校园评选活动</a:t>
            </a:r>
            <a:r>
              <a:rPr lang="en-US" sz="1400" dirty="0"/>
              <a:t>&lt;/h1&gt;</a:t>
            </a:r>
            <a:endParaRPr sz="1400" dirty="0"/>
          </a:p>
          <a:p>
            <a:r>
              <a:rPr lang="en-US" sz="1400" dirty="0"/>
              <a:t>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="images/girl1.jpg" </a:t>
            </a:r>
            <a:r>
              <a:rPr lang="en-US" sz="1400" b="1" dirty="0" err="1"/>
              <a:t>onclick</a:t>
            </a:r>
            <a:r>
              <a:rPr lang="en-US" sz="1400" b="1" dirty="0"/>
              <a:t>="alert('</a:t>
            </a:r>
            <a:r>
              <a:rPr sz="1400" b="1" dirty="0"/>
              <a:t>你选择了一号种子选手</a:t>
            </a:r>
            <a:r>
              <a:rPr lang="en-US" sz="1400" b="1" dirty="0"/>
              <a:t>')"</a:t>
            </a:r>
            <a:r>
              <a:rPr lang="en-US" sz="1400" dirty="0"/>
              <a:t>/&gt;</a:t>
            </a:r>
            <a:endParaRPr sz="1400" dirty="0"/>
          </a:p>
          <a:p>
            <a:r>
              <a:rPr lang="en-US" sz="1400" dirty="0"/>
              <a:t>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="images/girl2.jpg" </a:t>
            </a:r>
            <a:r>
              <a:rPr lang="en-US" sz="1400" dirty="0" err="1"/>
              <a:t>onclick</a:t>
            </a:r>
            <a:r>
              <a:rPr lang="en-US" sz="1400" dirty="0"/>
              <a:t>="alert('</a:t>
            </a:r>
            <a:r>
              <a:rPr sz="1400" dirty="0"/>
              <a:t>你选择了二号种子选手</a:t>
            </a:r>
            <a:r>
              <a:rPr lang="en-US" sz="1400" dirty="0"/>
              <a:t>')"/&gt;</a:t>
            </a:r>
            <a:endParaRPr sz="1400" dirty="0"/>
          </a:p>
          <a:p>
            <a:r>
              <a:rPr lang="en-US" sz="1400" dirty="0"/>
              <a:t>   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="images/girl3.jpg" </a:t>
            </a:r>
            <a:r>
              <a:rPr lang="en-US" sz="1400" dirty="0" err="1"/>
              <a:t>onclick</a:t>
            </a:r>
            <a:r>
              <a:rPr lang="en-US" sz="1400" dirty="0"/>
              <a:t>="alert('</a:t>
            </a:r>
            <a:r>
              <a:rPr sz="1400" dirty="0"/>
              <a:t>你选择了三号种子选手</a:t>
            </a:r>
            <a:r>
              <a:rPr lang="en-US" sz="1400" dirty="0"/>
              <a:t>')"/&gt;  </a:t>
            </a:r>
            <a:endParaRPr sz="1400" dirty="0"/>
          </a:p>
          <a:p>
            <a:r>
              <a:rPr lang="en-US" sz="1400" dirty="0"/>
              <a:t>    &lt;a </a:t>
            </a:r>
            <a:r>
              <a:rPr lang="en-US" sz="1400" b="1" dirty="0" err="1"/>
              <a:t>href</a:t>
            </a:r>
            <a:r>
              <a:rPr lang="en-US" sz="1400" b="1" dirty="0"/>
              <a:t>="</a:t>
            </a:r>
            <a:r>
              <a:rPr lang="en-US" sz="1400" b="1" dirty="0" err="1"/>
              <a:t>javascript:alert</a:t>
            </a:r>
            <a:r>
              <a:rPr lang="en-US" sz="1400" b="1" dirty="0"/>
              <a:t>('</a:t>
            </a:r>
            <a:r>
              <a:rPr sz="1400" b="1" dirty="0"/>
              <a:t>请等待评选结果，谢谢</a:t>
            </a:r>
            <a:r>
              <a:rPr lang="en-US" sz="1400" b="1" dirty="0"/>
              <a:t>');"</a:t>
            </a:r>
            <a:r>
              <a:rPr lang="en-US" sz="1400" dirty="0"/>
              <a:t>&gt;</a:t>
            </a:r>
            <a:r>
              <a:rPr sz="1400" dirty="0"/>
              <a:t>查看评选结果</a:t>
            </a:r>
            <a:r>
              <a:rPr lang="en-US" sz="1400" dirty="0"/>
              <a:t>&lt;/a&gt;  </a:t>
            </a:r>
            <a:endParaRPr sz="1400" dirty="0"/>
          </a:p>
          <a:p>
            <a:r>
              <a:rPr lang="en-US" sz="1400" dirty="0"/>
              <a:t>&lt;/body&gt;</a:t>
            </a:r>
          </a:p>
          <a:p>
            <a:endParaRPr lang="en-US" sz="1400" dirty="0"/>
          </a:p>
          <a:p>
            <a:r>
              <a:rPr lang="en-US" altLang="zh-CN" sz="1400" dirty="0"/>
              <a:t>&lt;script&gt; </a:t>
            </a:r>
            <a:r>
              <a:rPr lang="en-US" altLang="zh-CN" sz="1400" b="1" dirty="0">
                <a:solidFill>
                  <a:srgbClr val="FF0000"/>
                </a:solidFill>
              </a:rPr>
              <a:t>function check()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var a=0</a:t>
            </a:r>
            <a:r>
              <a:rPr lang="zh-CN" altLang="en-US" sz="1400" dirty="0"/>
              <a:t>； </a:t>
            </a:r>
            <a:r>
              <a:rPr lang="en-US" altLang="zh-CN" sz="1400" dirty="0"/>
              <a:t>for</a:t>
            </a:r>
            <a:r>
              <a:rPr lang="zh-CN" altLang="en-US" sz="1400" dirty="0"/>
              <a:t>（</a:t>
            </a:r>
            <a:r>
              <a:rPr lang="en-US" altLang="zh-CN" sz="1400" dirty="0"/>
              <a:t>int a=0</a:t>
            </a:r>
            <a:r>
              <a:rPr lang="zh-CN" altLang="en-US" sz="1400" dirty="0"/>
              <a:t>； </a:t>
            </a:r>
            <a:r>
              <a:rPr lang="en-US" altLang="zh-CN" sz="1400" dirty="0"/>
              <a:t>a&lt;5; a++</a:t>
            </a:r>
            <a:r>
              <a:rPr lang="zh-CN" altLang="en-US" sz="1400" dirty="0"/>
              <a:t>）</a:t>
            </a:r>
            <a:r>
              <a:rPr lang="en-US" altLang="zh-CN" sz="1400" dirty="0"/>
              <a:t>{}</a:t>
            </a:r>
          </a:p>
          <a:p>
            <a:r>
              <a:rPr lang="en-US" altLang="zh-CN" sz="1400" dirty="0"/>
              <a:t>}</a:t>
            </a:r>
          </a:p>
          <a:p>
            <a:r>
              <a:rPr lang="en-US" sz="1400" dirty="0"/>
              <a:t>&lt;/script&gt;</a:t>
            </a:r>
          </a:p>
          <a:p>
            <a:endParaRPr lang="en-US" sz="1400" dirty="0"/>
          </a:p>
          <a:p>
            <a:r>
              <a:rPr lang="en-US" altLang="zh-CN" sz="1400" dirty="0"/>
              <a:t>&lt;</a:t>
            </a:r>
            <a:r>
              <a:rPr lang="en-US" altLang="zh-CN" sz="1400" dirty="0" err="1"/>
              <a:t>img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="images/girl1.jpg" </a:t>
            </a:r>
            <a:r>
              <a:rPr lang="en-US" altLang="zh-CN" sz="1400" b="1" dirty="0"/>
              <a:t>onclick="</a:t>
            </a:r>
            <a:r>
              <a:rPr lang="en-US" altLang="zh-CN" sz="1400" dirty="0"/>
              <a:t>check()”/&gt;</a:t>
            </a:r>
          </a:p>
          <a:p>
            <a:endParaRPr lang="en-US" altLang="zh-CN" sz="1400" dirty="0"/>
          </a:p>
          <a:p>
            <a:r>
              <a:rPr lang="zh-CN" altLang="en-US" sz="1400" b="1" dirty="0">
                <a:solidFill>
                  <a:srgbClr val="FF0000"/>
                </a:solidFill>
              </a:rPr>
              <a:t>内嵌语句： </a:t>
            </a:r>
            <a:r>
              <a:rPr lang="zh-CN" altLang="en-US" sz="1400" dirty="0"/>
              <a:t>表达式或者语句， </a:t>
            </a:r>
            <a:r>
              <a:rPr lang="en-US" altLang="zh-CN" sz="1400" dirty="0"/>
              <a:t>var a=0</a:t>
            </a:r>
            <a:r>
              <a:rPr lang="zh-CN" altLang="en-US" sz="1400" dirty="0"/>
              <a:t>； </a:t>
            </a:r>
            <a:r>
              <a:rPr lang="en-US" altLang="zh-CN" sz="1400" dirty="0"/>
              <a:t>for</a:t>
            </a:r>
            <a:r>
              <a:rPr lang="zh-CN" altLang="en-US" sz="1400" dirty="0"/>
              <a:t>（</a:t>
            </a:r>
            <a:r>
              <a:rPr lang="en-US" altLang="zh-CN" sz="1400" dirty="0"/>
              <a:t>int a=0</a:t>
            </a:r>
            <a:r>
              <a:rPr lang="zh-CN" altLang="en-US" sz="1400" dirty="0"/>
              <a:t>； </a:t>
            </a:r>
            <a:r>
              <a:rPr lang="en-US" altLang="zh-CN" sz="1400" dirty="0"/>
              <a:t>a&lt;5; a++</a:t>
            </a:r>
            <a:r>
              <a:rPr lang="zh-CN" altLang="en-US" sz="1400" dirty="0"/>
              <a:t>）</a:t>
            </a:r>
            <a:r>
              <a:rPr lang="en-US" altLang="zh-CN" sz="1400" dirty="0"/>
              <a:t>{}</a:t>
            </a:r>
          </a:p>
          <a:p>
            <a:endParaRPr lang="en-US" sz="1400" dirty="0"/>
          </a:p>
          <a:p>
            <a:endParaRPr lang="en-US" sz="1400" dirty="0"/>
          </a:p>
          <a:p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400" dirty="0"/>
          </a:p>
          <a:p>
            <a:endParaRPr kumimoji="1" sz="1600" dirty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  <a:p>
            <a:endParaRPr sz="1600" dirty="0"/>
          </a:p>
          <a:p>
            <a:pPr>
              <a:buNone/>
            </a:pPr>
            <a:endParaRPr sz="1600" dirty="0"/>
          </a:p>
          <a:p>
            <a:pPr>
              <a:buNone/>
            </a:pPr>
            <a:endParaRPr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6.2  JavaScript</a:t>
            </a:r>
            <a:r>
              <a:rPr sz="2400" dirty="0"/>
              <a:t>使用形式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7"/>
          <p:cNvSpPr txBox="1">
            <a:spLocks/>
          </p:cNvSpPr>
          <p:nvPr/>
        </p:nvSpPr>
        <p:spPr bwMode="auto">
          <a:xfrm>
            <a:off x="500040" y="857241"/>
            <a:ext cx="8207375" cy="121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</a:pPr>
            <a:r>
              <a:rPr lang="en-US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2.  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内部</a:t>
            </a:r>
            <a:r>
              <a:rPr lang="en-US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600" b="1" dirty="0">
                <a:solidFill>
                  <a:srgbClr val="0000FF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脚本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将这些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JavaScript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脚本提取出来统一放在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&lt;script&gt;&lt;/script&gt;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标签中</a:t>
            </a:r>
            <a:endParaRPr lang="en-US" altLang="zh-CN" sz="1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&lt;script&gt;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标签位于</a:t>
            </a:r>
            <a:r>
              <a:rPr lang="en-US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&lt;head&gt;</a:t>
            </a:r>
            <a:r>
              <a:rPr lang="zh-CN" altLang="en-US" sz="14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或     </a:t>
            </a:r>
            <a:r>
              <a:rPr lang="en-US" altLang="en-US" sz="1400" b="1" u="sng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&lt;body&gt;</a:t>
            </a:r>
            <a:r>
              <a:rPr lang="zh-CN" altLang="en-US" sz="1400" b="1" u="sng" dirty="0">
                <a:solidFill>
                  <a:srgbClr val="FF0000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标签内</a:t>
            </a:r>
            <a:endParaRPr lang="en-US" altLang="zh-CN" sz="1400" b="1" u="sng" dirty="0">
              <a:solidFill>
                <a:srgbClr val="FF0000"/>
              </a:solidFill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62" y="2143122"/>
            <a:ext cx="5803578" cy="2246769"/>
          </a:xfrm>
        </p:spPr>
        <p:txBody>
          <a:bodyPr/>
          <a:lstStyle/>
          <a:p>
            <a:r>
              <a:rPr lang="en-US" sz="1400" dirty="0"/>
              <a:t>&lt;</a:t>
            </a:r>
            <a:r>
              <a:rPr lang="en-US" altLang="zh-CN" sz="1400" dirty="0"/>
              <a:t>head</a:t>
            </a:r>
            <a:r>
              <a:rPr lang="en-US" sz="1400" dirty="0"/>
              <a:t>&gt;</a:t>
            </a:r>
            <a:endParaRPr sz="1400" dirty="0"/>
          </a:p>
          <a:p>
            <a:r>
              <a:rPr lang="en-US" sz="1400" b="1" dirty="0"/>
              <a:t>    </a:t>
            </a:r>
            <a:r>
              <a:rPr lang="en-US" sz="1400" b="1" dirty="0">
                <a:solidFill>
                  <a:srgbClr val="FF0000"/>
                </a:solidFill>
              </a:rPr>
              <a:t>&lt;script </a:t>
            </a:r>
            <a:r>
              <a:rPr lang="en-US" sz="1400" b="1" dirty="0"/>
              <a:t>type="text/</a:t>
            </a:r>
            <a:r>
              <a:rPr lang="en-US" sz="1400" b="1" dirty="0" err="1"/>
              <a:t>javascript</a:t>
            </a:r>
            <a:r>
              <a:rPr lang="en-US" sz="1400" b="1" dirty="0"/>
              <a:t>"&gt;</a:t>
            </a:r>
            <a:endParaRPr sz="1400" dirty="0"/>
          </a:p>
          <a:p>
            <a:r>
              <a:rPr lang="en-US" sz="1400" b="1" dirty="0"/>
              <a:t>	alert("head</a:t>
            </a:r>
            <a:r>
              <a:rPr sz="1400" b="1" dirty="0"/>
              <a:t>中的</a:t>
            </a:r>
            <a:r>
              <a:rPr lang="en-US" sz="1400" b="1" dirty="0"/>
              <a:t>JavaScript");</a:t>
            </a:r>
            <a:endParaRPr sz="1400" dirty="0"/>
          </a:p>
          <a:p>
            <a:r>
              <a:rPr lang="en-US" sz="1400" b="1" dirty="0"/>
              <a:t>    </a:t>
            </a:r>
            <a:r>
              <a:rPr lang="en-US" sz="1400" b="1" dirty="0">
                <a:solidFill>
                  <a:srgbClr val="FF0000"/>
                </a:solidFill>
              </a:rPr>
              <a:t>&lt;/script&gt;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 &lt;body&gt;</a:t>
            </a:r>
            <a:endParaRPr sz="1400" dirty="0"/>
          </a:p>
          <a:p>
            <a:r>
              <a:rPr lang="en-US" sz="1400" b="1" dirty="0"/>
              <a:t>    &lt;script type="text/</a:t>
            </a:r>
            <a:r>
              <a:rPr lang="en-US" sz="1400" b="1" dirty="0" err="1"/>
              <a:t>javascript</a:t>
            </a:r>
            <a:r>
              <a:rPr lang="en-US" sz="1400" b="1" dirty="0"/>
              <a:t>"&gt;</a:t>
            </a:r>
            <a:endParaRPr sz="1400" dirty="0"/>
          </a:p>
          <a:p>
            <a:r>
              <a:rPr lang="en-US" sz="1400" b="1" dirty="0"/>
              <a:t>	alert("body</a:t>
            </a:r>
            <a:r>
              <a:rPr sz="1400" b="1" dirty="0"/>
              <a:t>中的</a:t>
            </a:r>
            <a:r>
              <a:rPr lang="en-US" sz="1400" b="1" dirty="0"/>
              <a:t>JavaScript");</a:t>
            </a:r>
            <a:endParaRPr sz="1400" dirty="0"/>
          </a:p>
          <a:p>
            <a:r>
              <a:rPr lang="en-US" sz="1400" b="1" dirty="0"/>
              <a:t>    &lt;/script&gt; </a:t>
            </a:r>
            <a:endParaRPr sz="1400" dirty="0"/>
          </a:p>
          <a:p>
            <a:r>
              <a:rPr lang="en-US" sz="1400" dirty="0"/>
              <a:t>&lt;/body&gt;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vaSE模板">
  <a:themeElements>
    <a:clrScheme name="nordridesign.com 1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charset="0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ordridesign.com 16">
    <a:dk1>
      <a:srgbClr val="000000"/>
    </a:dk1>
    <a:lt1>
      <a:srgbClr val="FFFFFF"/>
    </a:lt1>
    <a:dk2>
      <a:srgbClr val="000000"/>
    </a:dk2>
    <a:lt2>
      <a:srgbClr val="C0C0C0"/>
    </a:lt2>
    <a:accent1>
      <a:srgbClr val="5B8CC1"/>
    </a:accent1>
    <a:accent2>
      <a:srgbClr val="2A5682"/>
    </a:accent2>
    <a:accent3>
      <a:srgbClr val="FFFFFF"/>
    </a:accent3>
    <a:accent4>
      <a:srgbClr val="000000"/>
    </a:accent4>
    <a:accent5>
      <a:srgbClr val="B5C5DD"/>
    </a:accent5>
    <a:accent6>
      <a:srgbClr val="254D75"/>
    </a:accent6>
    <a:hlink>
      <a:srgbClr val="002850"/>
    </a:hlink>
    <a:folHlink>
      <a:srgbClr val="2A94F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12486</TotalTime>
  <Words>3290</Words>
  <Application>Microsoft Office PowerPoint</Application>
  <PresentationFormat>全屏显示(16:9)</PresentationFormat>
  <Paragraphs>593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Adobe 仿宋 Std R</vt:lpstr>
      <vt:lpstr>Adobe 黑体 Std R</vt:lpstr>
      <vt:lpstr>Adobe 宋体 Std L</vt:lpstr>
      <vt:lpstr>MS UI Gothic</vt:lpstr>
      <vt:lpstr>宋体</vt:lpstr>
      <vt:lpstr>微软雅黑</vt:lpstr>
      <vt:lpstr>Arial</vt:lpstr>
      <vt:lpstr>Calibri</vt:lpstr>
      <vt:lpstr>Courier New</vt:lpstr>
      <vt:lpstr>Wingdings</vt:lpstr>
      <vt:lpstr>JavaSE模板</vt:lpstr>
      <vt:lpstr>2_nordridesign.com</vt:lpstr>
      <vt:lpstr>1_自定义设计方案</vt:lpstr>
      <vt:lpstr>第六章 JavaScript语言基础</vt:lpstr>
      <vt:lpstr>学习路线</vt:lpstr>
      <vt:lpstr>本章目标</vt:lpstr>
      <vt:lpstr>6.1  JavaScript简介</vt:lpstr>
      <vt:lpstr>6.1.2  JavaScript特点及规范</vt:lpstr>
      <vt:lpstr>6.1.2  JavaScript特点及规范</vt:lpstr>
      <vt:lpstr>6.2  JavaScript使用形式</vt:lpstr>
      <vt:lpstr>6.2  JavaScript使用形式</vt:lpstr>
      <vt:lpstr>6.2  JavaScript使用形式</vt:lpstr>
      <vt:lpstr>6.2  JavaScript使用形式</vt:lpstr>
      <vt:lpstr>6.3  基本语法</vt:lpstr>
      <vt:lpstr>6.3.1  标识符</vt:lpstr>
      <vt:lpstr>6.3.2  关键字</vt:lpstr>
      <vt:lpstr>6.3.3  数据类型</vt:lpstr>
      <vt:lpstr>6.3.4  变量</vt:lpstr>
      <vt:lpstr>6.3.4  变量</vt:lpstr>
      <vt:lpstr>6.3.4  变量</vt:lpstr>
      <vt:lpstr>6.3.4  变量</vt:lpstr>
      <vt:lpstr>6.3.5  注释</vt:lpstr>
      <vt:lpstr>6.3.5  注释</vt:lpstr>
      <vt:lpstr>6.4  运算符</vt:lpstr>
      <vt:lpstr>6.6  函数</vt:lpstr>
      <vt:lpstr>6.6.1  预定义函数</vt:lpstr>
      <vt:lpstr>6.6.1  预定义函数</vt:lpstr>
      <vt:lpstr>6.6.1  预定义函数</vt:lpstr>
      <vt:lpstr>PowerPoint 演示文稿</vt:lpstr>
      <vt:lpstr>6.6.2  自定义函数</vt:lpstr>
      <vt:lpstr>6.6.2  自定义函数</vt:lpstr>
      <vt:lpstr>6.6.2  自定义函数</vt:lpstr>
      <vt:lpstr>6.6.2  自定义函数</vt:lpstr>
      <vt:lpstr>6.6.2  自定义函数</vt:lpstr>
      <vt:lpstr>6.6.2  自定义函数</vt:lpstr>
      <vt:lpstr>本章总结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炳 张</cp:lastModifiedBy>
  <cp:revision>2478</cp:revision>
  <dcterms:created xsi:type="dcterms:W3CDTF">2014-10-31T04:56:07Z</dcterms:created>
  <dcterms:modified xsi:type="dcterms:W3CDTF">2024-04-25T14:08:47Z</dcterms:modified>
</cp:coreProperties>
</file>