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62" r:id="rId2"/>
    <p:sldId id="257" r:id="rId3"/>
    <p:sldId id="361" r:id="rId4"/>
    <p:sldId id="398" r:id="rId5"/>
    <p:sldId id="277" r:id="rId6"/>
    <p:sldId id="366" r:id="rId7"/>
    <p:sldId id="279" r:id="rId8"/>
    <p:sldId id="278" r:id="rId9"/>
    <p:sldId id="332" r:id="rId10"/>
    <p:sldId id="367" r:id="rId11"/>
    <p:sldId id="400" r:id="rId12"/>
    <p:sldId id="370" r:id="rId13"/>
    <p:sldId id="371" r:id="rId14"/>
    <p:sldId id="373" r:id="rId15"/>
    <p:sldId id="372" r:id="rId16"/>
    <p:sldId id="374" r:id="rId17"/>
    <p:sldId id="377" r:id="rId18"/>
    <p:sldId id="379" r:id="rId19"/>
    <p:sldId id="368" r:id="rId20"/>
    <p:sldId id="280" r:id="rId21"/>
    <p:sldId id="284" r:id="rId22"/>
    <p:sldId id="333" r:id="rId23"/>
    <p:sldId id="381" r:id="rId24"/>
    <p:sldId id="289" r:id="rId25"/>
    <p:sldId id="336" r:id="rId26"/>
    <p:sldId id="337" r:id="rId27"/>
    <p:sldId id="382" r:id="rId28"/>
    <p:sldId id="293" r:id="rId29"/>
    <p:sldId id="383" r:id="rId30"/>
    <p:sldId id="345" r:id="rId31"/>
    <p:sldId id="384" r:id="rId32"/>
    <p:sldId id="385" r:id="rId33"/>
    <p:sldId id="386" r:id="rId34"/>
    <p:sldId id="387" r:id="rId35"/>
    <p:sldId id="388" r:id="rId36"/>
    <p:sldId id="302" r:id="rId37"/>
    <p:sldId id="303" r:id="rId38"/>
    <p:sldId id="390" r:id="rId39"/>
    <p:sldId id="391" r:id="rId40"/>
    <p:sldId id="392" r:id="rId41"/>
    <p:sldId id="397" r:id="rId42"/>
    <p:sldId id="380" r:id="rId43"/>
    <p:sldId id="350" r:id="rId44"/>
    <p:sldId id="393" r:id="rId45"/>
    <p:sldId id="394" r:id="rId46"/>
    <p:sldId id="395" r:id="rId47"/>
    <p:sldId id="396" r:id="rId48"/>
    <p:sldId id="399" r:id="rId49"/>
    <p:sldId id="35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炳" userId="26a9a8d041cd339b" providerId="LiveId" clId="{BD55EDD5-A442-483C-9FF0-97E48BB90DAF}"/>
    <pc:docChg chg="undo custSel addSld modSld sldOrd">
      <pc:chgData name="张 炳" userId="26a9a8d041cd339b" providerId="LiveId" clId="{BD55EDD5-A442-483C-9FF0-97E48BB90DAF}" dt="2023-05-25T01:29:20.332" v="94" actId="20577"/>
      <pc:docMkLst>
        <pc:docMk/>
      </pc:docMkLst>
      <pc:sldChg chg="addSp modSp mod modAnim">
        <pc:chgData name="张 炳" userId="26a9a8d041cd339b" providerId="LiveId" clId="{BD55EDD5-A442-483C-9FF0-97E48BB90DAF}" dt="2023-05-25T01:11:55.863" v="3"/>
        <pc:sldMkLst>
          <pc:docMk/>
          <pc:sldMk cId="0" sldId="332"/>
        </pc:sldMkLst>
        <pc:picChg chg="add mod">
          <ac:chgData name="张 炳" userId="26a9a8d041cd339b" providerId="LiveId" clId="{BD55EDD5-A442-483C-9FF0-97E48BB90DAF}" dt="2023-05-25T01:11:48.657" v="2" actId="1076"/>
          <ac:picMkLst>
            <pc:docMk/>
            <pc:sldMk cId="0" sldId="332"/>
            <ac:picMk id="5" creationId="{2F0782AD-B45F-99FD-5630-7657974D69F6}"/>
          </ac:picMkLst>
        </pc:picChg>
      </pc:sldChg>
      <pc:sldChg chg="addSp delSp modSp mod ord delAnim">
        <pc:chgData name="张 炳" userId="26a9a8d041cd339b" providerId="LiveId" clId="{BD55EDD5-A442-483C-9FF0-97E48BB90DAF}" dt="2023-05-25T01:15:50.368" v="21"/>
        <pc:sldMkLst>
          <pc:docMk/>
          <pc:sldMk cId="0" sldId="354"/>
        </pc:sldMkLst>
        <pc:spChg chg="del">
          <ac:chgData name="张 炳" userId="26a9a8d041cd339b" providerId="LiveId" clId="{BD55EDD5-A442-483C-9FF0-97E48BB90DAF}" dt="2023-05-25T01:15:10.679" v="8" actId="478"/>
          <ac:spMkLst>
            <pc:docMk/>
            <pc:sldMk cId="0" sldId="354"/>
            <ac:spMk id="2" creationId="{00000000-0000-0000-0000-000000000000}"/>
          </ac:spMkLst>
        </pc:spChg>
        <pc:spChg chg="del">
          <ac:chgData name="张 炳" userId="26a9a8d041cd339b" providerId="LiveId" clId="{BD55EDD5-A442-483C-9FF0-97E48BB90DAF}" dt="2023-05-25T01:15:10.679" v="8" actId="478"/>
          <ac:spMkLst>
            <pc:docMk/>
            <pc:sldMk cId="0" sldId="354"/>
            <ac:spMk id="5" creationId="{00000000-0000-0000-0000-000000000000}"/>
          </ac:spMkLst>
        </pc:spChg>
        <pc:spChg chg="del">
          <ac:chgData name="张 炳" userId="26a9a8d041cd339b" providerId="LiveId" clId="{BD55EDD5-A442-483C-9FF0-97E48BB90DAF}" dt="2023-05-25T01:15:10.679" v="8" actId="478"/>
          <ac:spMkLst>
            <pc:docMk/>
            <pc:sldMk cId="0" sldId="354"/>
            <ac:spMk id="7" creationId="{00000000-0000-0000-0000-000000000000}"/>
          </ac:spMkLst>
        </pc:spChg>
        <pc:spChg chg="del">
          <ac:chgData name="张 炳" userId="26a9a8d041cd339b" providerId="LiveId" clId="{BD55EDD5-A442-483C-9FF0-97E48BB90DAF}" dt="2023-05-25T01:15:10.679" v="8" actId="478"/>
          <ac:spMkLst>
            <pc:docMk/>
            <pc:sldMk cId="0" sldId="354"/>
            <ac:spMk id="8" creationId="{00000000-0000-0000-0000-000000000000}"/>
          </ac:spMkLst>
        </pc:spChg>
        <pc:spChg chg="del">
          <ac:chgData name="张 炳" userId="26a9a8d041cd339b" providerId="LiveId" clId="{BD55EDD5-A442-483C-9FF0-97E48BB90DAF}" dt="2023-05-25T01:15:10.679" v="8" actId="478"/>
          <ac:spMkLst>
            <pc:docMk/>
            <pc:sldMk cId="0" sldId="354"/>
            <ac:spMk id="9" creationId="{00000000-0000-0000-0000-000000000000}"/>
          </ac:spMkLst>
        </pc:spChg>
        <pc:spChg chg="del">
          <ac:chgData name="张 炳" userId="26a9a8d041cd339b" providerId="LiveId" clId="{BD55EDD5-A442-483C-9FF0-97E48BB90DAF}" dt="2023-05-25T01:15:10.679" v="8" actId="478"/>
          <ac:spMkLst>
            <pc:docMk/>
            <pc:sldMk cId="0" sldId="354"/>
            <ac:spMk id="10" creationId="{00000000-0000-0000-0000-000000000000}"/>
          </ac:spMkLst>
        </pc:spChg>
        <pc:spChg chg="del">
          <ac:chgData name="张 炳" userId="26a9a8d041cd339b" providerId="LiveId" clId="{BD55EDD5-A442-483C-9FF0-97E48BB90DAF}" dt="2023-05-25T01:15:10.679" v="8" actId="478"/>
          <ac:spMkLst>
            <pc:docMk/>
            <pc:sldMk cId="0" sldId="354"/>
            <ac:spMk id="11" creationId="{00000000-0000-0000-0000-000000000000}"/>
          </ac:spMkLst>
        </pc:spChg>
        <pc:spChg chg="del">
          <ac:chgData name="张 炳" userId="26a9a8d041cd339b" providerId="LiveId" clId="{BD55EDD5-A442-483C-9FF0-97E48BB90DAF}" dt="2023-05-25T01:15:10.679" v="8" actId="478"/>
          <ac:spMkLst>
            <pc:docMk/>
            <pc:sldMk cId="0" sldId="354"/>
            <ac:spMk id="12" creationId="{00000000-0000-0000-0000-000000000000}"/>
          </ac:spMkLst>
        </pc:spChg>
        <pc:spChg chg="del">
          <ac:chgData name="张 炳" userId="26a9a8d041cd339b" providerId="LiveId" clId="{BD55EDD5-A442-483C-9FF0-97E48BB90DAF}" dt="2023-05-25T01:15:10.679" v="8" actId="478"/>
          <ac:spMkLst>
            <pc:docMk/>
            <pc:sldMk cId="0" sldId="354"/>
            <ac:spMk id="13" creationId="{00000000-0000-0000-0000-000000000000}"/>
          </ac:spMkLst>
        </pc:spChg>
        <pc:spChg chg="add del mod">
          <ac:chgData name="张 炳" userId="26a9a8d041cd339b" providerId="LiveId" clId="{BD55EDD5-A442-483C-9FF0-97E48BB90DAF}" dt="2023-05-25T01:15:12.712" v="9" actId="478"/>
          <ac:spMkLst>
            <pc:docMk/>
            <pc:sldMk cId="0" sldId="354"/>
            <ac:spMk id="17" creationId="{43E3263D-59E2-F06C-9FDA-DBEB011AD734}"/>
          </ac:spMkLst>
        </pc:spChg>
        <pc:picChg chg="del">
          <ac:chgData name="张 炳" userId="26a9a8d041cd339b" providerId="LiveId" clId="{BD55EDD5-A442-483C-9FF0-97E48BB90DAF}" dt="2023-05-25T01:15:07.727" v="7" actId="478"/>
          <ac:picMkLst>
            <pc:docMk/>
            <pc:sldMk cId="0" sldId="354"/>
            <ac:picMk id="6" creationId="{00000000-0000-0000-0000-000000000000}"/>
          </ac:picMkLst>
        </pc:picChg>
        <pc:picChg chg="add mod">
          <ac:chgData name="张 炳" userId="26a9a8d041cd339b" providerId="LiveId" clId="{BD55EDD5-A442-483C-9FF0-97E48BB90DAF}" dt="2023-05-25T01:15:31.963" v="14" actId="1076"/>
          <ac:picMkLst>
            <pc:docMk/>
            <pc:sldMk cId="0" sldId="354"/>
            <ac:picMk id="15" creationId="{8B8D2A19-47F3-F9CD-8848-462EC7B82446}"/>
          </ac:picMkLst>
        </pc:picChg>
        <pc:picChg chg="add mod">
          <ac:chgData name="张 炳" userId="26a9a8d041cd339b" providerId="LiveId" clId="{BD55EDD5-A442-483C-9FF0-97E48BB90DAF}" dt="2023-05-25T01:15:40.797" v="18" actId="1076"/>
          <ac:picMkLst>
            <pc:docMk/>
            <pc:sldMk cId="0" sldId="354"/>
            <ac:picMk id="19" creationId="{75050AE7-5413-5195-85E6-875D4306D40C}"/>
          </ac:picMkLst>
        </pc:picChg>
      </pc:sldChg>
      <pc:sldChg chg="modSp mod modAnim">
        <pc:chgData name="张 炳" userId="26a9a8d041cd339b" providerId="LiveId" clId="{BD55EDD5-A442-483C-9FF0-97E48BB90DAF}" dt="2023-05-25T01:27:27.921" v="57" actId="14100"/>
        <pc:sldMkLst>
          <pc:docMk/>
          <pc:sldMk cId="913612949" sldId="370"/>
        </pc:sldMkLst>
        <pc:spChg chg="mod">
          <ac:chgData name="张 炳" userId="26a9a8d041cd339b" providerId="LiveId" clId="{BD55EDD5-A442-483C-9FF0-97E48BB90DAF}" dt="2023-05-25T01:26:48.419" v="48" actId="115"/>
          <ac:spMkLst>
            <pc:docMk/>
            <pc:sldMk cId="913612949" sldId="370"/>
            <ac:spMk id="2" creationId="{00000000-0000-0000-0000-000000000000}"/>
          </ac:spMkLst>
        </pc:spChg>
        <pc:spChg chg="mod">
          <ac:chgData name="张 炳" userId="26a9a8d041cd339b" providerId="LiveId" clId="{BD55EDD5-A442-483C-9FF0-97E48BB90DAF}" dt="2023-05-25T01:27:27.921" v="57" actId="14100"/>
          <ac:spMkLst>
            <pc:docMk/>
            <pc:sldMk cId="913612949" sldId="370"/>
            <ac:spMk id="4" creationId="{00000000-0000-0000-0000-000000000000}"/>
          </ac:spMkLst>
        </pc:spChg>
        <pc:picChg chg="mod">
          <ac:chgData name="张 炳" userId="26a9a8d041cd339b" providerId="LiveId" clId="{BD55EDD5-A442-483C-9FF0-97E48BB90DAF}" dt="2023-05-25T01:20:31.133" v="44" actId="1076"/>
          <ac:picMkLst>
            <pc:docMk/>
            <pc:sldMk cId="913612949" sldId="370"/>
            <ac:picMk id="5" creationId="{2E133BC6-ACED-4E00-8BFA-852EAB0252F6}"/>
          </ac:picMkLst>
        </pc:picChg>
      </pc:sldChg>
      <pc:sldChg chg="modSp mod">
        <pc:chgData name="张 炳" userId="26a9a8d041cd339b" providerId="LiveId" clId="{BD55EDD5-A442-483C-9FF0-97E48BB90DAF}" dt="2023-05-25T01:27:37.685" v="58"/>
        <pc:sldMkLst>
          <pc:docMk/>
          <pc:sldMk cId="1263519213" sldId="371"/>
        </pc:sldMkLst>
        <pc:spChg chg="mod">
          <ac:chgData name="张 炳" userId="26a9a8d041cd339b" providerId="LiveId" clId="{BD55EDD5-A442-483C-9FF0-97E48BB90DAF}" dt="2023-05-25T01:22:23.108" v="45" actId="1076"/>
          <ac:spMkLst>
            <pc:docMk/>
            <pc:sldMk cId="1263519213" sldId="371"/>
            <ac:spMk id="2" creationId="{00000000-0000-0000-0000-000000000000}"/>
          </ac:spMkLst>
        </pc:spChg>
        <pc:spChg chg="mod">
          <ac:chgData name="张 炳" userId="26a9a8d041cd339b" providerId="LiveId" clId="{BD55EDD5-A442-483C-9FF0-97E48BB90DAF}" dt="2023-05-25T01:27:37.685" v="58"/>
          <ac:spMkLst>
            <pc:docMk/>
            <pc:sldMk cId="1263519213" sldId="371"/>
            <ac:spMk id="4" creationId="{00000000-0000-0000-0000-000000000000}"/>
          </ac:spMkLst>
        </pc:spChg>
      </pc:sldChg>
      <pc:sldChg chg="modSp mod">
        <pc:chgData name="张 炳" userId="26a9a8d041cd339b" providerId="LiveId" clId="{BD55EDD5-A442-483C-9FF0-97E48BB90DAF}" dt="2023-05-25T01:28:45.331" v="79" actId="20577"/>
        <pc:sldMkLst>
          <pc:docMk/>
          <pc:sldMk cId="4115430621" sldId="372"/>
        </pc:sldMkLst>
        <pc:spChg chg="mod">
          <ac:chgData name="张 炳" userId="26a9a8d041cd339b" providerId="LiveId" clId="{BD55EDD5-A442-483C-9FF0-97E48BB90DAF}" dt="2023-05-25T01:28:45.331" v="79" actId="20577"/>
          <ac:spMkLst>
            <pc:docMk/>
            <pc:sldMk cId="4115430621" sldId="372"/>
            <ac:spMk id="4" creationId="{00000000-0000-0000-0000-000000000000}"/>
          </ac:spMkLst>
        </pc:spChg>
      </pc:sldChg>
      <pc:sldChg chg="modSp mod ord">
        <pc:chgData name="张 炳" userId="26a9a8d041cd339b" providerId="LiveId" clId="{BD55EDD5-A442-483C-9FF0-97E48BB90DAF}" dt="2023-05-25T01:29:07.104" v="82" actId="20577"/>
        <pc:sldMkLst>
          <pc:docMk/>
          <pc:sldMk cId="1475528647" sldId="373"/>
        </pc:sldMkLst>
        <pc:spChg chg="mod">
          <ac:chgData name="张 炳" userId="26a9a8d041cd339b" providerId="LiveId" clId="{BD55EDD5-A442-483C-9FF0-97E48BB90DAF}" dt="2023-05-25T01:29:07.104" v="82" actId="20577"/>
          <ac:spMkLst>
            <pc:docMk/>
            <pc:sldMk cId="1475528647" sldId="373"/>
            <ac:spMk id="4" creationId="{00000000-0000-0000-0000-000000000000}"/>
          </ac:spMkLst>
        </pc:spChg>
      </pc:sldChg>
      <pc:sldChg chg="modSp mod">
        <pc:chgData name="张 炳" userId="26a9a8d041cd339b" providerId="LiveId" clId="{BD55EDD5-A442-483C-9FF0-97E48BB90DAF}" dt="2023-05-25T01:29:20.332" v="94" actId="20577"/>
        <pc:sldMkLst>
          <pc:docMk/>
          <pc:sldMk cId="562473619" sldId="374"/>
        </pc:sldMkLst>
        <pc:spChg chg="mod">
          <ac:chgData name="张 炳" userId="26a9a8d041cd339b" providerId="LiveId" clId="{BD55EDD5-A442-483C-9FF0-97E48BB90DAF}" dt="2023-05-25T01:29:20.332" v="94" actId="20577"/>
          <ac:spMkLst>
            <pc:docMk/>
            <pc:sldMk cId="562473619" sldId="374"/>
            <ac:spMk id="4" creationId="{00000000-0000-0000-0000-000000000000}"/>
          </ac:spMkLst>
        </pc:spChg>
      </pc:sldChg>
      <pc:sldChg chg="delSp add mod">
        <pc:chgData name="张 炳" userId="26a9a8d041cd339b" providerId="LiveId" clId="{BD55EDD5-A442-483C-9FF0-97E48BB90DAF}" dt="2023-05-25T01:15:48.124" v="19" actId="478"/>
        <pc:sldMkLst>
          <pc:docMk/>
          <pc:sldMk cId="2619747669" sldId="399"/>
        </pc:sldMkLst>
        <pc:picChg chg="del">
          <ac:chgData name="张 炳" userId="26a9a8d041cd339b" providerId="LiveId" clId="{BD55EDD5-A442-483C-9FF0-97E48BB90DAF}" dt="2023-05-25T01:15:48.124" v="19" actId="478"/>
          <ac:picMkLst>
            <pc:docMk/>
            <pc:sldMk cId="2619747669" sldId="399"/>
            <ac:picMk id="15" creationId="{8B8D2A19-47F3-F9CD-8848-462EC7B82446}"/>
          </ac:picMkLst>
        </pc:picChg>
      </pc:sldChg>
      <pc:sldChg chg="add">
        <pc:chgData name="张 炳" userId="26a9a8d041cd339b" providerId="LiveId" clId="{BD55EDD5-A442-483C-9FF0-97E48BB90DAF}" dt="2023-05-25T01:26:28.716" v="46"/>
        <pc:sldMkLst>
          <pc:docMk/>
          <pc:sldMk cId="2946072678" sldId="400"/>
        </pc:sldMkLst>
      </pc:sldChg>
    </pc:docChg>
  </pc:docChgLst>
  <pc:docChgLst>
    <pc:chgData name="炳 张" userId="26a9a8d041cd339b" providerId="LiveId" clId="{A02023C8-AB90-4E7D-83CB-75AE6E0F22EA}"/>
    <pc:docChg chg="modSld sldOrd">
      <pc:chgData name="炳 张" userId="26a9a8d041cd339b" providerId="LiveId" clId="{A02023C8-AB90-4E7D-83CB-75AE6E0F22EA}" dt="2024-06-03T05:26:55.328" v="3" actId="14100"/>
      <pc:docMkLst>
        <pc:docMk/>
      </pc:docMkLst>
      <pc:sldChg chg="modSp mod">
        <pc:chgData name="炳 张" userId="26a9a8d041cd339b" providerId="LiveId" clId="{A02023C8-AB90-4E7D-83CB-75AE6E0F22EA}" dt="2024-06-03T05:26:55.328" v="3" actId="14100"/>
        <pc:sldMkLst>
          <pc:docMk/>
          <pc:sldMk cId="3452154741" sldId="280"/>
        </pc:sldMkLst>
        <pc:spChg chg="mod">
          <ac:chgData name="炳 张" userId="26a9a8d041cd339b" providerId="LiveId" clId="{A02023C8-AB90-4E7D-83CB-75AE6E0F22EA}" dt="2024-06-03T05:26:55.328" v="3" actId="14100"/>
          <ac:spMkLst>
            <pc:docMk/>
            <pc:sldMk cId="3452154741" sldId="280"/>
            <ac:spMk id="9" creationId="{00000000-0000-0000-0000-000000000000}"/>
          </ac:spMkLst>
        </pc:spChg>
      </pc:sldChg>
      <pc:sldChg chg="addSp modSp mod ord">
        <pc:chgData name="炳 张" userId="26a9a8d041cd339b" providerId="LiveId" clId="{A02023C8-AB90-4E7D-83CB-75AE6E0F22EA}" dt="2024-06-03T02:01:22.157" v="2" actId="27309"/>
        <pc:sldMkLst>
          <pc:docMk/>
          <pc:sldMk cId="3050622505" sldId="362"/>
        </pc:sldMkLst>
        <pc:graphicFrameChg chg="add modGraphic">
          <ac:chgData name="炳 张" userId="26a9a8d041cd339b" providerId="LiveId" clId="{A02023C8-AB90-4E7D-83CB-75AE6E0F22EA}" dt="2024-06-03T02:01:22.157" v="2" actId="27309"/>
          <ac:graphicFrameMkLst>
            <pc:docMk/>
            <pc:sldMk cId="3050622505" sldId="362"/>
            <ac:graphicFrameMk id="3" creationId="{C55C4EAF-976B-6DEF-C66D-473984E152D0}"/>
          </ac:graphicFrameMkLst>
        </pc:graphicFrameChg>
      </pc:sldChg>
    </pc:docChg>
  </pc:docChgLst>
  <pc:docChgLst>
    <pc:chgData name="张 炳" userId="26a9a8d041cd339b" providerId="LiveId" clId="{E9F8B7C6-FB33-453A-8720-E5D31EA6D374}"/>
    <pc:docChg chg="undo custSel addSld delSld modSld sldOrd">
      <pc:chgData name="张 炳" userId="26a9a8d041cd339b" providerId="LiveId" clId="{E9F8B7C6-FB33-453A-8720-E5D31EA6D374}" dt="2022-06-08T03:25:10.630" v="1750" actId="20577"/>
      <pc:docMkLst>
        <pc:docMk/>
      </pc:docMkLst>
      <pc:sldChg chg="modSp mod">
        <pc:chgData name="张 炳" userId="26a9a8d041cd339b" providerId="LiveId" clId="{E9F8B7C6-FB33-453A-8720-E5D31EA6D374}" dt="2022-06-08T03:25:10.630" v="1750" actId="20577"/>
        <pc:sldMkLst>
          <pc:docMk/>
          <pc:sldMk cId="0" sldId="257"/>
        </pc:sldMkLst>
        <pc:spChg chg="mod">
          <ac:chgData name="张 炳" userId="26a9a8d041cd339b" providerId="LiveId" clId="{E9F8B7C6-FB33-453A-8720-E5D31EA6D374}" dt="2022-06-08T03:25:10.630" v="1750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modSp mod">
        <pc:chgData name="张 炳" userId="26a9a8d041cd339b" providerId="LiveId" clId="{E9F8B7C6-FB33-453A-8720-E5D31EA6D374}" dt="2022-06-06T01:51:07.759" v="3" actId="208"/>
        <pc:sldMkLst>
          <pc:docMk/>
          <pc:sldMk cId="3877234550" sldId="278"/>
        </pc:sldMkLst>
        <pc:spChg chg="add mod">
          <ac:chgData name="张 炳" userId="26a9a8d041cd339b" providerId="LiveId" clId="{E9F8B7C6-FB33-453A-8720-E5D31EA6D374}" dt="2022-06-06T01:51:07.759" v="3" actId="208"/>
          <ac:spMkLst>
            <pc:docMk/>
            <pc:sldMk cId="3877234550" sldId="278"/>
            <ac:spMk id="2" creationId="{38F9F8ED-C062-BAAE-4500-97C7760FDCEB}"/>
          </ac:spMkLst>
        </pc:spChg>
      </pc:sldChg>
      <pc:sldChg chg="modSp mod">
        <pc:chgData name="张 炳" userId="26a9a8d041cd339b" providerId="LiveId" clId="{E9F8B7C6-FB33-453A-8720-E5D31EA6D374}" dt="2022-06-08T02:16:20.504" v="304" actId="115"/>
        <pc:sldMkLst>
          <pc:docMk/>
          <pc:sldMk cId="2997610387" sldId="279"/>
        </pc:sldMkLst>
        <pc:spChg chg="mod">
          <ac:chgData name="张 炳" userId="26a9a8d041cd339b" providerId="LiveId" clId="{E9F8B7C6-FB33-453A-8720-E5D31EA6D374}" dt="2022-06-08T02:16:20.504" v="304" actId="115"/>
          <ac:spMkLst>
            <pc:docMk/>
            <pc:sldMk cId="2997610387" sldId="279"/>
            <ac:spMk id="2" creationId="{00000000-0000-0000-0000-000000000000}"/>
          </ac:spMkLst>
        </pc:spChg>
      </pc:sldChg>
      <pc:sldChg chg="delSp modSp mod delAnim">
        <pc:chgData name="张 炳" userId="26a9a8d041cd339b" providerId="LiveId" clId="{E9F8B7C6-FB33-453A-8720-E5D31EA6D374}" dt="2022-06-08T02:42:37.137" v="793" actId="1076"/>
        <pc:sldMkLst>
          <pc:docMk/>
          <pc:sldMk cId="3284534640" sldId="284"/>
        </pc:sldMkLst>
        <pc:spChg chg="mod">
          <ac:chgData name="张 炳" userId="26a9a8d041cd339b" providerId="LiveId" clId="{E9F8B7C6-FB33-453A-8720-E5D31EA6D374}" dt="2022-06-08T02:40:45.233" v="792" actId="20577"/>
          <ac:spMkLst>
            <pc:docMk/>
            <pc:sldMk cId="3284534640" sldId="284"/>
            <ac:spMk id="2" creationId="{00000000-0000-0000-0000-000000000000}"/>
          </ac:spMkLst>
        </pc:spChg>
        <pc:spChg chg="del">
          <ac:chgData name="张 炳" userId="26a9a8d041cd339b" providerId="LiveId" clId="{E9F8B7C6-FB33-453A-8720-E5D31EA6D374}" dt="2022-06-08T01:06:03.956" v="134" actId="478"/>
          <ac:spMkLst>
            <pc:docMk/>
            <pc:sldMk cId="3284534640" sldId="284"/>
            <ac:spMk id="8" creationId="{00000000-0000-0000-0000-000000000000}"/>
          </ac:spMkLst>
        </pc:spChg>
        <pc:picChg chg="mod">
          <ac:chgData name="张 炳" userId="26a9a8d041cd339b" providerId="LiveId" clId="{E9F8B7C6-FB33-453A-8720-E5D31EA6D374}" dt="2022-06-08T02:42:37.137" v="793" actId="1076"/>
          <ac:picMkLst>
            <pc:docMk/>
            <pc:sldMk cId="3284534640" sldId="284"/>
            <ac:picMk id="5" creationId="{00000000-0000-0000-0000-000000000000}"/>
          </ac:picMkLst>
        </pc:picChg>
      </pc:sldChg>
      <pc:sldChg chg="modSp mod">
        <pc:chgData name="张 炳" userId="26a9a8d041cd339b" providerId="LiveId" clId="{E9F8B7C6-FB33-453A-8720-E5D31EA6D374}" dt="2022-06-08T02:45:19.248" v="899" actId="20577"/>
        <pc:sldMkLst>
          <pc:docMk/>
          <pc:sldMk cId="1468193010" sldId="289"/>
        </pc:sldMkLst>
        <pc:spChg chg="mod">
          <ac:chgData name="张 炳" userId="26a9a8d041cd339b" providerId="LiveId" clId="{E9F8B7C6-FB33-453A-8720-E5D31EA6D374}" dt="2022-06-08T02:45:19.248" v="899" actId="20577"/>
          <ac:spMkLst>
            <pc:docMk/>
            <pc:sldMk cId="1468193010" sldId="289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2:50:35.159" v="1100" actId="20577"/>
        <pc:sldMkLst>
          <pc:docMk/>
          <pc:sldMk cId="200879114" sldId="293"/>
        </pc:sldMkLst>
        <pc:spChg chg="mod">
          <ac:chgData name="张 炳" userId="26a9a8d041cd339b" providerId="LiveId" clId="{E9F8B7C6-FB33-453A-8720-E5D31EA6D374}" dt="2022-06-08T02:50:35.159" v="1100" actId="20577"/>
          <ac:spMkLst>
            <pc:docMk/>
            <pc:sldMk cId="200879114" sldId="293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3:05:06.075" v="1380" actId="20577"/>
        <pc:sldMkLst>
          <pc:docMk/>
          <pc:sldMk cId="1200608185" sldId="302"/>
        </pc:sldMkLst>
        <pc:spChg chg="mod">
          <ac:chgData name="张 炳" userId="26a9a8d041cd339b" providerId="LiveId" clId="{E9F8B7C6-FB33-453A-8720-E5D31EA6D374}" dt="2022-06-08T03:05:06.075" v="1380" actId="20577"/>
          <ac:spMkLst>
            <pc:docMk/>
            <pc:sldMk cId="1200608185" sldId="302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3:05:19.675" v="1381" actId="1076"/>
        <pc:sldMkLst>
          <pc:docMk/>
          <pc:sldMk cId="263884752" sldId="303"/>
        </pc:sldMkLst>
        <pc:spChg chg="mod">
          <ac:chgData name="张 炳" userId="26a9a8d041cd339b" providerId="LiveId" clId="{E9F8B7C6-FB33-453A-8720-E5D31EA6D374}" dt="2022-06-08T03:05:19.675" v="1381" actId="1076"/>
          <ac:spMkLst>
            <pc:docMk/>
            <pc:sldMk cId="263884752" sldId="303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2:17:34.655" v="305" actId="13926"/>
        <pc:sldMkLst>
          <pc:docMk/>
          <pc:sldMk cId="0" sldId="332"/>
        </pc:sldMkLst>
        <pc:spChg chg="mod">
          <ac:chgData name="张 炳" userId="26a9a8d041cd339b" providerId="LiveId" clId="{E9F8B7C6-FB33-453A-8720-E5D31EA6D374}" dt="2022-06-08T02:17:34.655" v="305" actId="13926"/>
          <ac:spMkLst>
            <pc:docMk/>
            <pc:sldMk cId="0" sldId="332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3:13:56.990" v="1520" actId="14100"/>
        <pc:sldMkLst>
          <pc:docMk/>
          <pc:sldMk cId="0" sldId="350"/>
        </pc:sldMkLst>
        <pc:spChg chg="mod">
          <ac:chgData name="张 炳" userId="26a9a8d041cd339b" providerId="LiveId" clId="{E9F8B7C6-FB33-453A-8720-E5D31EA6D374}" dt="2022-06-08T03:13:56.990" v="1520" actId="14100"/>
          <ac:spMkLst>
            <pc:docMk/>
            <pc:sldMk cId="0" sldId="350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3:18:32.612" v="1524" actId="14100"/>
        <pc:sldMkLst>
          <pc:docMk/>
          <pc:sldMk cId="0" sldId="354"/>
        </pc:sldMkLst>
        <pc:picChg chg="mod">
          <ac:chgData name="张 炳" userId="26a9a8d041cd339b" providerId="LiveId" clId="{E9F8B7C6-FB33-453A-8720-E5D31EA6D374}" dt="2022-06-08T03:18:32.612" v="1524" actId="14100"/>
          <ac:picMkLst>
            <pc:docMk/>
            <pc:sldMk cId="0" sldId="354"/>
            <ac:picMk id="6" creationId="{00000000-0000-0000-0000-000000000000}"/>
          </ac:picMkLst>
        </pc:picChg>
      </pc:sldChg>
      <pc:sldChg chg="modSp mod">
        <pc:chgData name="张 炳" userId="26a9a8d041cd339b" providerId="LiveId" clId="{E9F8B7C6-FB33-453A-8720-E5D31EA6D374}" dt="2022-06-08T02:14:08.975" v="277" actId="14100"/>
        <pc:sldMkLst>
          <pc:docMk/>
          <pc:sldMk cId="1092928690" sldId="366"/>
        </pc:sldMkLst>
        <pc:spChg chg="mod">
          <ac:chgData name="张 炳" userId="26a9a8d041cd339b" providerId="LiveId" clId="{E9F8B7C6-FB33-453A-8720-E5D31EA6D374}" dt="2022-06-08T02:14:08.975" v="277" actId="14100"/>
          <ac:spMkLst>
            <pc:docMk/>
            <pc:sldMk cId="1092928690" sldId="366"/>
            <ac:spMk id="2" creationId="{00000000-0000-0000-0000-000000000000}"/>
          </ac:spMkLst>
        </pc:spChg>
      </pc:sldChg>
      <pc:sldChg chg="delSp modSp mod">
        <pc:chgData name="张 炳" userId="26a9a8d041cd339b" providerId="LiveId" clId="{E9F8B7C6-FB33-453A-8720-E5D31EA6D374}" dt="2022-06-08T02:26:11.917" v="471" actId="1076"/>
        <pc:sldMkLst>
          <pc:docMk/>
          <pc:sldMk cId="913612949" sldId="370"/>
        </pc:sldMkLst>
        <pc:spChg chg="mod">
          <ac:chgData name="张 炳" userId="26a9a8d041cd339b" providerId="LiveId" clId="{E9F8B7C6-FB33-453A-8720-E5D31EA6D374}" dt="2022-06-08T02:26:02.186" v="470" actId="20577"/>
          <ac:spMkLst>
            <pc:docMk/>
            <pc:sldMk cId="913612949" sldId="370"/>
            <ac:spMk id="2" creationId="{00000000-0000-0000-0000-000000000000}"/>
          </ac:spMkLst>
        </pc:spChg>
        <pc:spChg chg="del mod">
          <ac:chgData name="张 炳" userId="26a9a8d041cd339b" providerId="LiveId" clId="{E9F8B7C6-FB33-453A-8720-E5D31EA6D374}" dt="2022-06-08T02:25:53.582" v="452" actId="478"/>
          <ac:spMkLst>
            <pc:docMk/>
            <pc:sldMk cId="913612949" sldId="370"/>
            <ac:spMk id="11" creationId="{00000000-0000-0000-0000-000000000000}"/>
          </ac:spMkLst>
        </pc:spChg>
        <pc:spChg chg="del">
          <ac:chgData name="张 炳" userId="26a9a8d041cd339b" providerId="LiveId" clId="{E9F8B7C6-FB33-453A-8720-E5D31EA6D374}" dt="2022-06-08T02:25:54.902" v="453" actId="478"/>
          <ac:spMkLst>
            <pc:docMk/>
            <pc:sldMk cId="913612949" sldId="370"/>
            <ac:spMk id="12" creationId="{00000000-0000-0000-0000-000000000000}"/>
          </ac:spMkLst>
        </pc:spChg>
        <pc:picChg chg="mod">
          <ac:chgData name="张 炳" userId="26a9a8d041cd339b" providerId="LiveId" clId="{E9F8B7C6-FB33-453A-8720-E5D31EA6D374}" dt="2022-06-08T02:26:11.917" v="471" actId="1076"/>
          <ac:picMkLst>
            <pc:docMk/>
            <pc:sldMk cId="913612949" sldId="370"/>
            <ac:picMk id="5" creationId="{2E133BC6-ACED-4E00-8BFA-852EAB0252F6}"/>
          </ac:picMkLst>
        </pc:picChg>
      </pc:sldChg>
      <pc:sldChg chg="modSp mod">
        <pc:chgData name="张 炳" userId="26a9a8d041cd339b" providerId="LiveId" clId="{E9F8B7C6-FB33-453A-8720-E5D31EA6D374}" dt="2022-06-08T02:27:59.133" v="483"/>
        <pc:sldMkLst>
          <pc:docMk/>
          <pc:sldMk cId="1263519213" sldId="371"/>
        </pc:sldMkLst>
        <pc:spChg chg="mod">
          <ac:chgData name="张 炳" userId="26a9a8d041cd339b" providerId="LiveId" clId="{E9F8B7C6-FB33-453A-8720-E5D31EA6D374}" dt="2022-06-08T02:27:59.133" v="483"/>
          <ac:spMkLst>
            <pc:docMk/>
            <pc:sldMk cId="1263519213" sldId="371"/>
            <ac:spMk id="2" creationId="{00000000-0000-0000-0000-000000000000}"/>
          </ac:spMkLst>
        </pc:spChg>
        <pc:spChg chg="mod">
          <ac:chgData name="张 炳" userId="26a9a8d041cd339b" providerId="LiveId" clId="{E9F8B7C6-FB33-453A-8720-E5D31EA6D374}" dt="2022-06-08T02:26:51.543" v="472" actId="20577"/>
          <ac:spMkLst>
            <pc:docMk/>
            <pc:sldMk cId="1263519213" sldId="371"/>
            <ac:spMk id="4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2:28:55.565" v="553" actId="20577"/>
        <pc:sldMkLst>
          <pc:docMk/>
          <pc:sldMk cId="4115430621" sldId="372"/>
        </pc:sldMkLst>
        <pc:spChg chg="mod">
          <ac:chgData name="张 炳" userId="26a9a8d041cd339b" providerId="LiveId" clId="{E9F8B7C6-FB33-453A-8720-E5D31EA6D374}" dt="2022-06-08T02:28:55.565" v="553" actId="20577"/>
          <ac:spMkLst>
            <pc:docMk/>
            <pc:sldMk cId="4115430621" sldId="372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2:32:24.201" v="577" actId="20577"/>
        <pc:sldMkLst>
          <pc:docMk/>
          <pc:sldMk cId="1475528647" sldId="373"/>
        </pc:sldMkLst>
        <pc:spChg chg="mod">
          <ac:chgData name="张 炳" userId="26a9a8d041cd339b" providerId="LiveId" clId="{E9F8B7C6-FB33-453A-8720-E5D31EA6D374}" dt="2022-06-08T02:32:24.201" v="577" actId="20577"/>
          <ac:spMkLst>
            <pc:docMk/>
            <pc:sldMk cId="1475528647" sldId="373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2:33:31.761" v="647" actId="20577"/>
        <pc:sldMkLst>
          <pc:docMk/>
          <pc:sldMk cId="562473619" sldId="374"/>
        </pc:sldMkLst>
        <pc:spChg chg="mod">
          <ac:chgData name="张 炳" userId="26a9a8d041cd339b" providerId="LiveId" clId="{E9F8B7C6-FB33-453A-8720-E5D31EA6D374}" dt="2022-06-08T02:33:31.761" v="647" actId="20577"/>
          <ac:spMkLst>
            <pc:docMk/>
            <pc:sldMk cId="562473619" sldId="374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2:35:26.573" v="737" actId="207"/>
        <pc:sldMkLst>
          <pc:docMk/>
          <pc:sldMk cId="2408890158" sldId="377"/>
        </pc:sldMkLst>
        <pc:spChg chg="mod">
          <ac:chgData name="张 炳" userId="26a9a8d041cd339b" providerId="LiveId" clId="{E9F8B7C6-FB33-453A-8720-E5D31EA6D374}" dt="2022-06-08T02:35:26.573" v="737" actId="207"/>
          <ac:spMkLst>
            <pc:docMk/>
            <pc:sldMk cId="2408890158" sldId="377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2:36:54.559" v="749" actId="313"/>
        <pc:sldMkLst>
          <pc:docMk/>
          <pc:sldMk cId="4146851848" sldId="379"/>
        </pc:sldMkLst>
        <pc:spChg chg="mod">
          <ac:chgData name="张 炳" userId="26a9a8d041cd339b" providerId="LiveId" clId="{E9F8B7C6-FB33-453A-8720-E5D31EA6D374}" dt="2022-06-08T02:36:54.559" v="749" actId="313"/>
          <ac:spMkLst>
            <pc:docMk/>
            <pc:sldMk cId="4146851848" sldId="379"/>
            <ac:spMk id="3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2:49:39.343" v="1010" actId="20577"/>
        <pc:sldMkLst>
          <pc:docMk/>
          <pc:sldMk cId="152739972" sldId="382"/>
        </pc:sldMkLst>
        <pc:spChg chg="mod">
          <ac:chgData name="张 炳" userId="26a9a8d041cd339b" providerId="LiveId" clId="{E9F8B7C6-FB33-453A-8720-E5D31EA6D374}" dt="2022-06-08T02:49:39.343" v="1010" actId="20577"/>
          <ac:spMkLst>
            <pc:docMk/>
            <pc:sldMk cId="152739972" sldId="382"/>
            <ac:spMk id="3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2:51:16.701" v="1145" actId="20577"/>
        <pc:sldMkLst>
          <pc:docMk/>
          <pc:sldMk cId="4054633867" sldId="383"/>
        </pc:sldMkLst>
        <pc:spChg chg="mod">
          <ac:chgData name="张 炳" userId="26a9a8d041cd339b" providerId="LiveId" clId="{E9F8B7C6-FB33-453A-8720-E5D31EA6D374}" dt="2022-06-08T02:51:16.701" v="1145" actId="20577"/>
          <ac:spMkLst>
            <pc:docMk/>
            <pc:sldMk cId="4054633867" sldId="383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3:00:31.633" v="1243" actId="20577"/>
        <pc:sldMkLst>
          <pc:docMk/>
          <pc:sldMk cId="2842737118" sldId="385"/>
        </pc:sldMkLst>
        <pc:spChg chg="mod">
          <ac:chgData name="张 炳" userId="26a9a8d041cd339b" providerId="LiveId" clId="{E9F8B7C6-FB33-453A-8720-E5D31EA6D374}" dt="2022-06-08T03:00:31.633" v="1243" actId="20577"/>
          <ac:spMkLst>
            <pc:docMk/>
            <pc:sldMk cId="2842737118" sldId="385"/>
            <ac:spMk id="3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3:01:44.726" v="1304" actId="20577"/>
        <pc:sldMkLst>
          <pc:docMk/>
          <pc:sldMk cId="1639108750" sldId="386"/>
        </pc:sldMkLst>
        <pc:spChg chg="mod">
          <ac:chgData name="张 炳" userId="26a9a8d041cd339b" providerId="LiveId" clId="{E9F8B7C6-FB33-453A-8720-E5D31EA6D374}" dt="2022-06-08T03:01:44.726" v="1304" actId="20577"/>
          <ac:spMkLst>
            <pc:docMk/>
            <pc:sldMk cId="1639108750" sldId="386"/>
            <ac:spMk id="3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3:02:46.747" v="1306" actId="207"/>
        <pc:sldMkLst>
          <pc:docMk/>
          <pc:sldMk cId="531090940" sldId="388"/>
        </pc:sldMkLst>
        <pc:spChg chg="mod">
          <ac:chgData name="张 炳" userId="26a9a8d041cd339b" providerId="LiveId" clId="{E9F8B7C6-FB33-453A-8720-E5D31EA6D374}" dt="2022-06-08T03:02:46.747" v="1306" actId="207"/>
          <ac:spMkLst>
            <pc:docMk/>
            <pc:sldMk cId="531090940" sldId="388"/>
            <ac:spMk id="3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3:07:01.677" v="1421" actId="20577"/>
        <pc:sldMkLst>
          <pc:docMk/>
          <pc:sldMk cId="1663800771" sldId="390"/>
        </pc:sldMkLst>
        <pc:spChg chg="mod">
          <ac:chgData name="张 炳" userId="26a9a8d041cd339b" providerId="LiveId" clId="{E9F8B7C6-FB33-453A-8720-E5D31EA6D374}" dt="2022-06-08T03:07:01.677" v="1421" actId="20577"/>
          <ac:spMkLst>
            <pc:docMk/>
            <pc:sldMk cId="1663800771" sldId="390"/>
            <ac:spMk id="2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1:21:21.617" v="145" actId="207"/>
        <pc:sldMkLst>
          <pc:docMk/>
          <pc:sldMk cId="928657473" sldId="392"/>
        </pc:sldMkLst>
        <pc:spChg chg="mod">
          <ac:chgData name="张 炳" userId="26a9a8d041cd339b" providerId="LiveId" clId="{E9F8B7C6-FB33-453A-8720-E5D31EA6D374}" dt="2022-06-08T01:21:21.617" v="145" actId="207"/>
          <ac:spMkLst>
            <pc:docMk/>
            <pc:sldMk cId="928657473" sldId="392"/>
            <ac:spMk id="5" creationId="{00000000-0000-0000-0000-000000000000}"/>
          </ac:spMkLst>
        </pc:spChg>
      </pc:sldChg>
      <pc:sldChg chg="modSp mod">
        <pc:chgData name="张 炳" userId="26a9a8d041cd339b" providerId="LiveId" clId="{E9F8B7C6-FB33-453A-8720-E5D31EA6D374}" dt="2022-06-08T03:17:11.272" v="1522" actId="1076"/>
        <pc:sldMkLst>
          <pc:docMk/>
          <pc:sldMk cId="391445265" sldId="396"/>
        </pc:sldMkLst>
        <pc:spChg chg="mod">
          <ac:chgData name="张 炳" userId="26a9a8d041cd339b" providerId="LiveId" clId="{E9F8B7C6-FB33-453A-8720-E5D31EA6D374}" dt="2022-06-08T03:17:11.272" v="1522" actId="1076"/>
          <ac:spMkLst>
            <pc:docMk/>
            <pc:sldMk cId="391445265" sldId="396"/>
            <ac:spMk id="3" creationId="{00000000-0000-0000-0000-000000000000}"/>
          </ac:spMkLst>
        </pc:spChg>
      </pc:sldChg>
      <pc:sldChg chg="modSp">
        <pc:chgData name="张 炳" userId="26a9a8d041cd339b" providerId="LiveId" clId="{E9F8B7C6-FB33-453A-8720-E5D31EA6D374}" dt="2022-06-08T03:10:38.621" v="1422" actId="20578"/>
        <pc:sldMkLst>
          <pc:docMk/>
          <pc:sldMk cId="2670187821" sldId="397"/>
        </pc:sldMkLst>
        <pc:spChg chg="mod">
          <ac:chgData name="张 炳" userId="26a9a8d041cd339b" providerId="LiveId" clId="{E9F8B7C6-FB33-453A-8720-E5D31EA6D374}" dt="2022-06-08T03:10:38.621" v="1422" actId="20578"/>
          <ac:spMkLst>
            <pc:docMk/>
            <pc:sldMk cId="2670187821" sldId="397"/>
            <ac:spMk id="3" creationId="{00000000-0000-0000-0000-000000000000}"/>
          </ac:spMkLst>
        </pc:spChg>
      </pc:sldChg>
      <pc:sldChg chg="delSp modSp add del mod delAnim">
        <pc:chgData name="张 炳" userId="26a9a8d041cd339b" providerId="LiveId" clId="{E9F8B7C6-FB33-453A-8720-E5D31EA6D374}" dt="2022-06-06T01:56:28.792" v="116" actId="47"/>
        <pc:sldMkLst>
          <pc:docMk/>
          <pc:sldMk cId="77077148" sldId="398"/>
        </pc:sldMkLst>
        <pc:spChg chg="mod">
          <ac:chgData name="张 炳" userId="26a9a8d041cd339b" providerId="LiveId" clId="{E9F8B7C6-FB33-453A-8720-E5D31EA6D374}" dt="2022-06-06T01:56:12.866" v="115" actId="207"/>
          <ac:spMkLst>
            <pc:docMk/>
            <pc:sldMk cId="77077148" sldId="398"/>
            <ac:spMk id="2" creationId="{00000000-0000-0000-0000-000000000000}"/>
          </ac:spMkLst>
        </pc:spChg>
        <pc:spChg chg="del">
          <ac:chgData name="张 炳" userId="26a9a8d041cd339b" providerId="LiveId" clId="{E9F8B7C6-FB33-453A-8720-E5D31EA6D374}" dt="2022-06-06T01:54:56.509" v="12" actId="478"/>
          <ac:spMkLst>
            <pc:docMk/>
            <pc:sldMk cId="77077148" sldId="398"/>
            <ac:spMk id="11" creationId="{00000000-0000-0000-0000-000000000000}"/>
          </ac:spMkLst>
        </pc:spChg>
        <pc:spChg chg="del">
          <ac:chgData name="张 炳" userId="26a9a8d041cd339b" providerId="LiveId" clId="{E9F8B7C6-FB33-453A-8720-E5D31EA6D374}" dt="2022-06-06T01:54:58.573" v="13" actId="478"/>
          <ac:spMkLst>
            <pc:docMk/>
            <pc:sldMk cId="77077148" sldId="398"/>
            <ac:spMk id="12" creationId="{00000000-0000-0000-0000-000000000000}"/>
          </ac:spMkLst>
        </pc:spChg>
        <pc:picChg chg="del">
          <ac:chgData name="张 炳" userId="26a9a8d041cd339b" providerId="LiveId" clId="{E9F8B7C6-FB33-453A-8720-E5D31EA6D374}" dt="2022-06-06T01:54:50.292" v="10" actId="478"/>
          <ac:picMkLst>
            <pc:docMk/>
            <pc:sldMk cId="77077148" sldId="398"/>
            <ac:picMk id="5" creationId="{2E133BC6-ACED-4E00-8BFA-852EAB0252F6}"/>
          </ac:picMkLst>
        </pc:picChg>
      </pc:sldChg>
      <pc:sldChg chg="addSp delSp modSp new mod ord">
        <pc:chgData name="张 炳" userId="26a9a8d041cd339b" providerId="LiveId" clId="{E9F8B7C6-FB33-453A-8720-E5D31EA6D374}" dt="2022-06-08T00:50:56.338" v="133" actId="1076"/>
        <pc:sldMkLst>
          <pc:docMk/>
          <pc:sldMk cId="1473949577" sldId="398"/>
        </pc:sldMkLst>
        <pc:spChg chg="del">
          <ac:chgData name="张 炳" userId="26a9a8d041cd339b" providerId="LiveId" clId="{E9F8B7C6-FB33-453A-8720-E5D31EA6D374}" dt="2022-06-08T00:49:50.105" v="119" actId="478"/>
          <ac:spMkLst>
            <pc:docMk/>
            <pc:sldMk cId="1473949577" sldId="398"/>
            <ac:spMk id="2" creationId="{1127F349-A4BA-A21F-CE2D-B5B8DBEFF756}"/>
          </ac:spMkLst>
        </pc:spChg>
        <pc:spChg chg="del">
          <ac:chgData name="张 炳" userId="26a9a8d041cd339b" providerId="LiveId" clId="{E9F8B7C6-FB33-453A-8720-E5D31EA6D374}" dt="2022-06-08T00:49:52.400" v="120" actId="478"/>
          <ac:spMkLst>
            <pc:docMk/>
            <pc:sldMk cId="1473949577" sldId="398"/>
            <ac:spMk id="4" creationId="{93A3A551-8E3C-41CB-CF7E-2EC275DDE764}"/>
          </ac:spMkLst>
        </pc:spChg>
        <pc:spChg chg="add mod">
          <ac:chgData name="张 炳" userId="26a9a8d041cd339b" providerId="LiveId" clId="{E9F8B7C6-FB33-453A-8720-E5D31EA6D374}" dt="2022-06-08T00:50:16.158" v="125" actId="1076"/>
          <ac:spMkLst>
            <pc:docMk/>
            <pc:sldMk cId="1473949577" sldId="398"/>
            <ac:spMk id="6" creationId="{B2870EDF-305C-B644-4F4B-95A424533237}"/>
          </ac:spMkLst>
        </pc:spChg>
        <pc:spChg chg="add mod">
          <ac:chgData name="张 炳" userId="26a9a8d041cd339b" providerId="LiveId" clId="{E9F8B7C6-FB33-453A-8720-E5D31EA6D374}" dt="2022-06-08T00:50:26.069" v="127"/>
          <ac:spMkLst>
            <pc:docMk/>
            <pc:sldMk cId="1473949577" sldId="398"/>
            <ac:spMk id="8" creationId="{1454B0F9-5309-8924-391B-FFB222D96EF9}"/>
          </ac:spMkLst>
        </pc:spChg>
        <pc:spChg chg="add mod">
          <ac:chgData name="张 炳" userId="26a9a8d041cd339b" providerId="LiveId" clId="{E9F8B7C6-FB33-453A-8720-E5D31EA6D374}" dt="2022-06-08T00:50:56.338" v="133" actId="1076"/>
          <ac:spMkLst>
            <pc:docMk/>
            <pc:sldMk cId="1473949577" sldId="398"/>
            <ac:spMk id="10" creationId="{AE2B577F-7B3D-6C09-BB45-5907E9442BB3}"/>
          </ac:spMkLst>
        </pc:spChg>
        <pc:picChg chg="add mod">
          <ac:chgData name="张 炳" userId="26a9a8d041cd339b" providerId="LiveId" clId="{E9F8B7C6-FB33-453A-8720-E5D31EA6D374}" dt="2022-06-08T00:50:17.503" v="126" actId="1076"/>
          <ac:picMkLst>
            <pc:docMk/>
            <pc:sldMk cId="1473949577" sldId="398"/>
            <ac:picMk id="1026" creationId="{1AAFDA3C-1934-C0A1-AD70-BF1FCF281D92}"/>
          </ac:picMkLst>
        </pc:picChg>
      </pc:sldChg>
    </pc:docChg>
  </pc:docChgLst>
  <pc:docChgLst>
    <pc:chgData name="张 炳" userId="26a9a8d041cd339b" providerId="LiveId" clId="{EFF135A7-6BF6-4105-AAFD-A9BF5E4476CC}"/>
    <pc:docChg chg="modSld">
      <pc:chgData name="张 炳" userId="26a9a8d041cd339b" providerId="LiveId" clId="{EFF135A7-6BF6-4105-AAFD-A9BF5E4476CC}" dt="2021-05-21T01:13:54.156" v="2" actId="1076"/>
      <pc:docMkLst>
        <pc:docMk/>
      </pc:docMkLst>
      <pc:sldChg chg="modSp mod">
        <pc:chgData name="张 炳" userId="26a9a8d041cd339b" providerId="LiveId" clId="{EFF135A7-6BF6-4105-AAFD-A9BF5E4476CC}" dt="2021-05-21T01:13:54.156" v="2" actId="1076"/>
        <pc:sldMkLst>
          <pc:docMk/>
          <pc:sldMk cId="1468193010" sldId="289"/>
        </pc:sldMkLst>
        <pc:spChg chg="mod">
          <ac:chgData name="张 炳" userId="26a9a8d041cd339b" providerId="LiveId" clId="{EFF135A7-6BF6-4105-AAFD-A9BF5E4476CC}" dt="2021-05-21T01:13:54.156" v="2" actId="1076"/>
          <ac:spMkLst>
            <pc:docMk/>
            <pc:sldMk cId="1468193010" sldId="289"/>
            <ac:spMk id="2" creationId="{00000000-0000-0000-0000-000000000000}"/>
          </ac:spMkLst>
        </pc:spChg>
      </pc:sldChg>
    </pc:docChg>
  </pc:docChgLst>
  <pc:docChgLst>
    <pc:chgData name="张 炳" userId="26a9a8d041cd339b" providerId="LiveId" clId="{A8D65DB9-CD21-4D5C-929F-DF5341F69812}"/>
    <pc:docChg chg="modSld">
      <pc:chgData name="张 炳" userId="26a9a8d041cd339b" providerId="LiveId" clId="{A8D65DB9-CD21-4D5C-929F-DF5341F69812}" dt="2023-06-14T04:30:46.228" v="0" actId="1076"/>
      <pc:docMkLst>
        <pc:docMk/>
      </pc:docMkLst>
      <pc:sldChg chg="modSp mod">
        <pc:chgData name="张 炳" userId="26a9a8d041cd339b" providerId="LiveId" clId="{A8D65DB9-CD21-4D5C-929F-DF5341F69812}" dt="2023-06-14T04:30:46.228" v="0" actId="1076"/>
        <pc:sldMkLst>
          <pc:docMk/>
          <pc:sldMk cId="2849442052" sldId="391"/>
        </pc:sldMkLst>
        <pc:spChg chg="mod">
          <ac:chgData name="张 炳" userId="26a9a8d041cd339b" providerId="LiveId" clId="{A8D65DB9-CD21-4D5C-929F-DF5341F69812}" dt="2023-06-14T04:30:46.228" v="0" actId="1076"/>
          <ac:spMkLst>
            <pc:docMk/>
            <pc:sldMk cId="2849442052" sldId="39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7D489-86FB-4C32-81D6-7F640DCF202A}" type="datetimeFigureOut">
              <a:rPr lang="zh-CN" altLang="en-US" smtClean="0"/>
              <a:pPr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240F5-3459-4357-BDC3-76CA410615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04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E6FB9-1FEE-4189-AD56-314F68115295}" type="datetimeFigureOut">
              <a:rPr lang="zh-CN" altLang="en-US" smtClean="0"/>
              <a:pPr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BF537-0E3A-43EF-902C-D64FE784D6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22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398"/>
            <a:ext cx="9144000" cy="17145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71600" y="2967087"/>
            <a:ext cx="7365492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</a:t>
            </a:r>
            <a:r>
              <a:rPr lang="en-US" altLang="zh-CN" dirty="0"/>
              <a:t>Java Web </a:t>
            </a:r>
            <a:r>
              <a:rPr lang="zh-CN" altLang="en-US" dirty="0"/>
              <a:t>应用开发概述</a:t>
            </a:r>
          </a:p>
        </p:txBody>
      </p:sp>
      <p:pic>
        <p:nvPicPr>
          <p:cNvPr id="13" name="图片 12" descr="图片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77272"/>
            <a:ext cx="9144000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6" name="文本占位符 105"/>
          <p:cNvSpPr>
            <a:spLocks noGrp="1"/>
          </p:cNvSpPr>
          <p:nvPr>
            <p:ph type="body" sz="quarter" idx="11"/>
          </p:nvPr>
        </p:nvSpPr>
        <p:spPr>
          <a:xfrm>
            <a:off x="3347864" y="288548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5856" y="360078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2987824" y="4336742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9" name="文本占位符 105"/>
          <p:cNvSpPr>
            <a:spLocks noGrp="1"/>
          </p:cNvSpPr>
          <p:nvPr>
            <p:ph type="body" sz="quarter" idx="14"/>
          </p:nvPr>
        </p:nvSpPr>
        <p:spPr>
          <a:xfrm>
            <a:off x="2195736" y="5089186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6" name="直接连接符 115"/>
          <p:cNvCxnSpPr/>
          <p:nvPr userDrawn="1"/>
        </p:nvCxnSpPr>
        <p:spPr>
          <a:xfrm>
            <a:off x="3034564" y="342900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>
            <a:off x="2890548" y="414908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483768" y="486916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>
            <a:off x="1090348" y="5661248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 userDrawn="1"/>
        </p:nvSpPr>
        <p:spPr>
          <a:xfrm>
            <a:off x="2822530" y="292436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1" name="椭圆 120"/>
          <p:cNvSpPr/>
          <p:nvPr userDrawn="1"/>
        </p:nvSpPr>
        <p:spPr>
          <a:xfrm>
            <a:off x="2771800" y="364444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2" name="椭圆 121"/>
          <p:cNvSpPr/>
          <p:nvPr userDrawn="1"/>
        </p:nvSpPr>
        <p:spPr>
          <a:xfrm>
            <a:off x="2531929" y="4326425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3" name="椭圆 122"/>
          <p:cNvSpPr/>
          <p:nvPr userDrawn="1"/>
        </p:nvSpPr>
        <p:spPr>
          <a:xfrm>
            <a:off x="1723881" y="5105851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5" name="TextBox 124"/>
          <p:cNvSpPr txBox="1"/>
          <p:nvPr userDrawn="1"/>
        </p:nvSpPr>
        <p:spPr>
          <a:xfrm>
            <a:off x="971599" y="2885455"/>
            <a:ext cx="1184477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0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483768" y="144532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3059832" y="216062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530508" y="198884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2915816" y="270892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1958434" y="1484784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5" name="椭圆 24"/>
          <p:cNvSpPr/>
          <p:nvPr userDrawn="1"/>
        </p:nvSpPr>
        <p:spPr>
          <a:xfrm>
            <a:off x="2532788" y="220428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7056784" y="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</p:spTree>
    <p:extLst>
      <p:ext uri="{BB962C8B-B14F-4D97-AF65-F5344CB8AC3E}">
        <p14:creationId xmlns:p14="http://schemas.microsoft.com/office/powerpoint/2010/main" val="98083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6" name="文本占位符 105"/>
          <p:cNvSpPr>
            <a:spLocks noGrp="1"/>
          </p:cNvSpPr>
          <p:nvPr>
            <p:ph type="body" sz="quarter" idx="11"/>
          </p:nvPr>
        </p:nvSpPr>
        <p:spPr>
          <a:xfrm>
            <a:off x="3347864" y="288548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5856" y="360078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2987824" y="4336742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9" name="文本占位符 105"/>
          <p:cNvSpPr>
            <a:spLocks noGrp="1"/>
          </p:cNvSpPr>
          <p:nvPr>
            <p:ph type="body" sz="quarter" idx="14"/>
          </p:nvPr>
        </p:nvSpPr>
        <p:spPr>
          <a:xfrm>
            <a:off x="2195736" y="5089186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6" name="直接连接符 115"/>
          <p:cNvCxnSpPr/>
          <p:nvPr userDrawn="1"/>
        </p:nvCxnSpPr>
        <p:spPr>
          <a:xfrm>
            <a:off x="3034564" y="342900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>
            <a:off x="2890548" y="414908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483768" y="486916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>
            <a:off x="1090348" y="5661248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 userDrawn="1"/>
        </p:nvSpPr>
        <p:spPr>
          <a:xfrm>
            <a:off x="2822530" y="292436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1" name="椭圆 120"/>
          <p:cNvSpPr/>
          <p:nvPr userDrawn="1"/>
        </p:nvSpPr>
        <p:spPr>
          <a:xfrm>
            <a:off x="2771800" y="364444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2" name="椭圆 121"/>
          <p:cNvSpPr/>
          <p:nvPr userDrawn="1"/>
        </p:nvSpPr>
        <p:spPr>
          <a:xfrm>
            <a:off x="2531929" y="4326425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3" name="椭圆 122"/>
          <p:cNvSpPr/>
          <p:nvPr userDrawn="1"/>
        </p:nvSpPr>
        <p:spPr>
          <a:xfrm>
            <a:off x="1723881" y="5105851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0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483768" y="144532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3059832" y="216062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530508" y="1988840"/>
            <a:ext cx="5857916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2915816" y="270892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 userDrawn="1"/>
        </p:nvSpPr>
        <p:spPr>
          <a:xfrm>
            <a:off x="2532788" y="220428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944465" y="1478755"/>
            <a:ext cx="395287" cy="395287"/>
            <a:chOff x="2714612" y="2714620"/>
            <a:chExt cx="395287" cy="395287"/>
          </a:xfrm>
        </p:grpSpPr>
        <p:sp>
          <p:nvSpPr>
            <p:cNvPr id="27" name="椭圆 26"/>
            <p:cNvSpPr/>
            <p:nvPr userDrawn="1"/>
          </p:nvSpPr>
          <p:spPr>
            <a:xfrm>
              <a:off x="2714612" y="2714620"/>
              <a:ext cx="395287" cy="39528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2868726" y="2852936"/>
              <a:ext cx="119098" cy="11909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056784" y="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971599" y="2885455"/>
            <a:ext cx="1184477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2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6" name="文本占位符 105"/>
          <p:cNvSpPr>
            <a:spLocks noGrp="1"/>
          </p:cNvSpPr>
          <p:nvPr>
            <p:ph type="body" sz="quarter" idx="11"/>
          </p:nvPr>
        </p:nvSpPr>
        <p:spPr>
          <a:xfrm>
            <a:off x="3347864" y="288548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5856" y="360078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2987824" y="4336742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9" name="文本占位符 105"/>
          <p:cNvSpPr>
            <a:spLocks noGrp="1"/>
          </p:cNvSpPr>
          <p:nvPr>
            <p:ph type="body" sz="quarter" idx="14"/>
          </p:nvPr>
        </p:nvSpPr>
        <p:spPr>
          <a:xfrm>
            <a:off x="2195736" y="5089186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6" name="直接连接符 115"/>
          <p:cNvCxnSpPr/>
          <p:nvPr userDrawn="1"/>
        </p:nvCxnSpPr>
        <p:spPr>
          <a:xfrm>
            <a:off x="3034564" y="342900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>
            <a:off x="2890548" y="414908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483768" y="486916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>
            <a:off x="1090348" y="5661248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 userDrawn="1"/>
        </p:nvSpPr>
        <p:spPr>
          <a:xfrm>
            <a:off x="2822530" y="292436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1" name="椭圆 120"/>
          <p:cNvSpPr/>
          <p:nvPr userDrawn="1"/>
        </p:nvSpPr>
        <p:spPr>
          <a:xfrm>
            <a:off x="2771800" y="364444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2" name="椭圆 121"/>
          <p:cNvSpPr/>
          <p:nvPr userDrawn="1"/>
        </p:nvSpPr>
        <p:spPr>
          <a:xfrm>
            <a:off x="2531929" y="4326425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3" name="椭圆 122"/>
          <p:cNvSpPr/>
          <p:nvPr userDrawn="1"/>
        </p:nvSpPr>
        <p:spPr>
          <a:xfrm>
            <a:off x="1723881" y="5105851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0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483768" y="144532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3059832" y="216062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530508" y="198884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2915816" y="2708920"/>
            <a:ext cx="5857916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1958434" y="1484784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520529" y="2216826"/>
            <a:ext cx="395287" cy="395287"/>
            <a:chOff x="2714612" y="2714620"/>
            <a:chExt cx="395287" cy="395287"/>
          </a:xfrm>
        </p:grpSpPr>
        <p:sp>
          <p:nvSpPr>
            <p:cNvPr id="27" name="椭圆 26"/>
            <p:cNvSpPr/>
            <p:nvPr userDrawn="1"/>
          </p:nvSpPr>
          <p:spPr>
            <a:xfrm>
              <a:off x="2714612" y="2714620"/>
              <a:ext cx="395287" cy="39528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2868726" y="2852936"/>
              <a:ext cx="119098" cy="11909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056784" y="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971599" y="2885455"/>
            <a:ext cx="1184477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2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6" name="文本占位符 105"/>
          <p:cNvSpPr>
            <a:spLocks noGrp="1"/>
          </p:cNvSpPr>
          <p:nvPr>
            <p:ph type="body" sz="quarter" idx="11"/>
          </p:nvPr>
        </p:nvSpPr>
        <p:spPr>
          <a:xfrm>
            <a:off x="3347864" y="288548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5856" y="360078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2987824" y="4336742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9" name="文本占位符 105"/>
          <p:cNvSpPr>
            <a:spLocks noGrp="1"/>
          </p:cNvSpPr>
          <p:nvPr>
            <p:ph type="body" sz="quarter" idx="14"/>
          </p:nvPr>
        </p:nvSpPr>
        <p:spPr>
          <a:xfrm>
            <a:off x="2195736" y="5089186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6" name="直接连接符 115"/>
          <p:cNvCxnSpPr/>
          <p:nvPr userDrawn="1"/>
        </p:nvCxnSpPr>
        <p:spPr>
          <a:xfrm>
            <a:off x="3034564" y="3429000"/>
            <a:ext cx="5857916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>
            <a:off x="2890548" y="414908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483768" y="486916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>
            <a:off x="1090348" y="5661248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 userDrawn="1"/>
        </p:nvSpPr>
        <p:spPr>
          <a:xfrm>
            <a:off x="2771800" y="364444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2" name="椭圆 121"/>
          <p:cNvSpPr/>
          <p:nvPr userDrawn="1"/>
        </p:nvSpPr>
        <p:spPr>
          <a:xfrm>
            <a:off x="2531929" y="4326425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3" name="椭圆 122"/>
          <p:cNvSpPr/>
          <p:nvPr userDrawn="1"/>
        </p:nvSpPr>
        <p:spPr>
          <a:xfrm>
            <a:off x="1723881" y="5105851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0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483768" y="144532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3059832" y="216062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530508" y="198884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2915816" y="270892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1958434" y="1484784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5" name="椭圆 24"/>
          <p:cNvSpPr/>
          <p:nvPr userDrawn="1"/>
        </p:nvSpPr>
        <p:spPr>
          <a:xfrm>
            <a:off x="2532788" y="220428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808561" y="2933267"/>
            <a:ext cx="395287" cy="395287"/>
            <a:chOff x="2714612" y="2714620"/>
            <a:chExt cx="395287" cy="395287"/>
          </a:xfrm>
        </p:grpSpPr>
        <p:sp>
          <p:nvSpPr>
            <p:cNvPr id="28" name="椭圆 27"/>
            <p:cNvSpPr/>
            <p:nvPr userDrawn="1"/>
          </p:nvSpPr>
          <p:spPr>
            <a:xfrm>
              <a:off x="2714612" y="2714620"/>
              <a:ext cx="395287" cy="39528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29" name="椭圆 28"/>
            <p:cNvSpPr/>
            <p:nvPr userDrawn="1"/>
          </p:nvSpPr>
          <p:spPr>
            <a:xfrm>
              <a:off x="2868726" y="2852936"/>
              <a:ext cx="119098" cy="11909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 userDrawn="1"/>
        </p:nvSpPr>
        <p:spPr>
          <a:xfrm>
            <a:off x="7056784" y="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971599" y="2885455"/>
            <a:ext cx="1184477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28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6" name="文本占位符 105"/>
          <p:cNvSpPr>
            <a:spLocks noGrp="1"/>
          </p:cNvSpPr>
          <p:nvPr>
            <p:ph type="body" sz="quarter" idx="11"/>
          </p:nvPr>
        </p:nvSpPr>
        <p:spPr>
          <a:xfrm>
            <a:off x="3347864" y="288548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5856" y="360078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2987824" y="4336742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9" name="文本占位符 105"/>
          <p:cNvSpPr>
            <a:spLocks noGrp="1"/>
          </p:cNvSpPr>
          <p:nvPr>
            <p:ph type="body" sz="quarter" idx="14"/>
          </p:nvPr>
        </p:nvSpPr>
        <p:spPr>
          <a:xfrm>
            <a:off x="2195736" y="5089186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6" name="直接连接符 115"/>
          <p:cNvCxnSpPr/>
          <p:nvPr userDrawn="1"/>
        </p:nvCxnSpPr>
        <p:spPr>
          <a:xfrm>
            <a:off x="3034564" y="342900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>
            <a:off x="2890548" y="4149080"/>
            <a:ext cx="5857916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483768" y="486916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>
            <a:off x="1090348" y="5661248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 userDrawn="1"/>
        </p:nvSpPr>
        <p:spPr>
          <a:xfrm>
            <a:off x="2822530" y="292436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2" name="椭圆 121"/>
          <p:cNvSpPr/>
          <p:nvPr userDrawn="1"/>
        </p:nvSpPr>
        <p:spPr>
          <a:xfrm>
            <a:off x="2531929" y="4326425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3" name="椭圆 122"/>
          <p:cNvSpPr/>
          <p:nvPr userDrawn="1"/>
        </p:nvSpPr>
        <p:spPr>
          <a:xfrm>
            <a:off x="1723881" y="5105851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0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483768" y="144532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3059832" y="216062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530508" y="198884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2915816" y="270892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1958434" y="1484784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5" name="椭圆 24"/>
          <p:cNvSpPr/>
          <p:nvPr userDrawn="1"/>
        </p:nvSpPr>
        <p:spPr>
          <a:xfrm>
            <a:off x="2532788" y="220428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736553" y="3644441"/>
            <a:ext cx="395287" cy="395287"/>
            <a:chOff x="2714612" y="2714620"/>
            <a:chExt cx="395287" cy="395287"/>
          </a:xfrm>
        </p:grpSpPr>
        <p:sp>
          <p:nvSpPr>
            <p:cNvPr id="27" name="椭圆 26"/>
            <p:cNvSpPr/>
            <p:nvPr userDrawn="1"/>
          </p:nvSpPr>
          <p:spPr>
            <a:xfrm>
              <a:off x="2714612" y="2714620"/>
              <a:ext cx="395287" cy="39528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2868726" y="2852936"/>
              <a:ext cx="119098" cy="11909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056784" y="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971599" y="2885455"/>
            <a:ext cx="1184477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2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6" name="文本占位符 105"/>
          <p:cNvSpPr>
            <a:spLocks noGrp="1"/>
          </p:cNvSpPr>
          <p:nvPr>
            <p:ph type="body" sz="quarter" idx="11"/>
          </p:nvPr>
        </p:nvSpPr>
        <p:spPr>
          <a:xfrm>
            <a:off x="3347864" y="288548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5856" y="360078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2987824" y="4336742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9" name="文本占位符 105"/>
          <p:cNvSpPr>
            <a:spLocks noGrp="1"/>
          </p:cNvSpPr>
          <p:nvPr>
            <p:ph type="body" sz="quarter" idx="14"/>
          </p:nvPr>
        </p:nvSpPr>
        <p:spPr>
          <a:xfrm>
            <a:off x="2195736" y="5089186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6" name="直接连接符 115"/>
          <p:cNvCxnSpPr/>
          <p:nvPr userDrawn="1"/>
        </p:nvCxnSpPr>
        <p:spPr>
          <a:xfrm>
            <a:off x="3034564" y="342900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>
            <a:off x="2890548" y="414908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483768" y="4869160"/>
            <a:ext cx="5857916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>
            <a:off x="1090348" y="5661248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 userDrawn="1"/>
        </p:nvSpPr>
        <p:spPr>
          <a:xfrm>
            <a:off x="2822530" y="292436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1" name="椭圆 120"/>
          <p:cNvSpPr/>
          <p:nvPr userDrawn="1"/>
        </p:nvSpPr>
        <p:spPr>
          <a:xfrm>
            <a:off x="2771800" y="364444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3" name="椭圆 122"/>
          <p:cNvSpPr/>
          <p:nvPr userDrawn="1"/>
        </p:nvSpPr>
        <p:spPr>
          <a:xfrm>
            <a:off x="1723881" y="5105851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0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483768" y="144532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3059832" y="216062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530508" y="198884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2915816" y="270892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1958434" y="1484784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5" name="椭圆 24"/>
          <p:cNvSpPr/>
          <p:nvPr userDrawn="1"/>
        </p:nvSpPr>
        <p:spPr>
          <a:xfrm>
            <a:off x="2532788" y="220428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520529" y="4326425"/>
            <a:ext cx="395287" cy="395287"/>
            <a:chOff x="2714612" y="2714620"/>
            <a:chExt cx="395287" cy="395287"/>
          </a:xfrm>
        </p:grpSpPr>
        <p:sp>
          <p:nvSpPr>
            <p:cNvPr id="27" name="椭圆 26"/>
            <p:cNvSpPr/>
            <p:nvPr userDrawn="1"/>
          </p:nvSpPr>
          <p:spPr>
            <a:xfrm>
              <a:off x="2714612" y="2714620"/>
              <a:ext cx="395287" cy="39528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2868726" y="2852936"/>
              <a:ext cx="119098" cy="11909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056784" y="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971599" y="2885455"/>
            <a:ext cx="1184477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2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6" name="文本占位符 105"/>
          <p:cNvSpPr>
            <a:spLocks noGrp="1"/>
          </p:cNvSpPr>
          <p:nvPr>
            <p:ph type="body" sz="quarter" idx="11"/>
          </p:nvPr>
        </p:nvSpPr>
        <p:spPr>
          <a:xfrm>
            <a:off x="3347864" y="288548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5856" y="360078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2987824" y="4336742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9" name="文本占位符 105"/>
          <p:cNvSpPr>
            <a:spLocks noGrp="1"/>
          </p:cNvSpPr>
          <p:nvPr>
            <p:ph type="body" sz="quarter" idx="14"/>
          </p:nvPr>
        </p:nvSpPr>
        <p:spPr>
          <a:xfrm>
            <a:off x="2195736" y="5089186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6" name="直接连接符 115"/>
          <p:cNvCxnSpPr/>
          <p:nvPr userDrawn="1"/>
        </p:nvCxnSpPr>
        <p:spPr>
          <a:xfrm>
            <a:off x="3034564" y="342900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>
            <a:off x="2890548" y="414908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483768" y="486916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>
            <a:off x="1090348" y="5661248"/>
            <a:ext cx="5857916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 userDrawn="1"/>
        </p:nvSpPr>
        <p:spPr>
          <a:xfrm>
            <a:off x="2822530" y="292436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1" name="椭圆 120"/>
          <p:cNvSpPr/>
          <p:nvPr userDrawn="1"/>
        </p:nvSpPr>
        <p:spPr>
          <a:xfrm>
            <a:off x="2771800" y="364444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2" name="椭圆 121"/>
          <p:cNvSpPr/>
          <p:nvPr userDrawn="1"/>
        </p:nvSpPr>
        <p:spPr>
          <a:xfrm>
            <a:off x="2531929" y="4326425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0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483768" y="144532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3059832" y="2160625"/>
            <a:ext cx="4714908" cy="500054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530508" y="198884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2915816" y="270892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1958434" y="1484784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5" name="椭圆 24"/>
          <p:cNvSpPr/>
          <p:nvPr userDrawn="1"/>
        </p:nvSpPr>
        <p:spPr>
          <a:xfrm>
            <a:off x="2532788" y="220428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728441" y="5105781"/>
            <a:ext cx="395287" cy="395287"/>
            <a:chOff x="2714612" y="2714620"/>
            <a:chExt cx="395287" cy="395287"/>
          </a:xfrm>
        </p:grpSpPr>
        <p:sp>
          <p:nvSpPr>
            <p:cNvPr id="27" name="椭圆 26"/>
            <p:cNvSpPr/>
            <p:nvPr userDrawn="1"/>
          </p:nvSpPr>
          <p:spPr>
            <a:xfrm>
              <a:off x="2714612" y="2714620"/>
              <a:ext cx="395287" cy="395287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2868726" y="2852936"/>
              <a:ext cx="119098" cy="11909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056784" y="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971599" y="2885455"/>
            <a:ext cx="1184477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2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192406" y="5842361"/>
            <a:ext cx="23088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6000" b="1" cap="none" spc="0" dirty="0">
                <a:ln w="11430"/>
                <a:solidFill>
                  <a:srgbClr val="0000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</a:t>
            </a:r>
            <a:r>
              <a:rPr lang="zh-CN" altLang="en-US" sz="6000" b="1" cap="none" spc="0" dirty="0">
                <a:ln w="11430"/>
                <a:solidFill>
                  <a:srgbClr val="0000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88768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7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pic>
        <p:nvPicPr>
          <p:cNvPr id="12" name="图片 11" descr="图片1.jp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007017"/>
            <a:ext cx="7200000" cy="36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 userDrawn="1">
            <p:ph sz="quarter" idx="10"/>
          </p:nvPr>
        </p:nvSpPr>
        <p:spPr>
          <a:xfrm>
            <a:off x="827584" y="1412776"/>
            <a:ext cx="7776864" cy="4968552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/>
            </a:lvl1pPr>
            <a:lvl2pPr>
              <a:lnSpc>
                <a:spcPct val="150000"/>
              </a:lnSpc>
              <a:spcBef>
                <a:spcPts val="0"/>
              </a:spcBef>
              <a:defRPr sz="2400" b="1"/>
            </a:lvl2pPr>
            <a:lvl3pPr>
              <a:lnSpc>
                <a:spcPct val="150000"/>
              </a:lnSpc>
              <a:spcBef>
                <a:spcPts val="0"/>
              </a:spcBef>
              <a:defRPr sz="2000" b="1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6500834"/>
            <a:ext cx="9144000" cy="4571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0000">
                  <a:alpha val="60001"/>
                </a:srgbClr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251520" y="404664"/>
            <a:ext cx="5400600" cy="602353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1pPr>
          </a:lstStyle>
          <a:p>
            <a:pPr lvl="0"/>
            <a:r>
              <a:rPr lang="zh-CN" altLang="en-US" dirty="0"/>
              <a:t>插入标题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56784" y="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 userDrawn="1">
            <p:ph sz="quarter" idx="10"/>
          </p:nvPr>
        </p:nvSpPr>
        <p:spPr>
          <a:xfrm>
            <a:off x="714348" y="642918"/>
            <a:ext cx="7776864" cy="5738410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/>
            </a:lvl1pPr>
            <a:lvl2pPr>
              <a:lnSpc>
                <a:spcPct val="150000"/>
              </a:lnSpc>
              <a:spcBef>
                <a:spcPts val="0"/>
              </a:spcBef>
              <a:defRPr sz="2400" b="1"/>
            </a:lvl2pPr>
            <a:lvl3pPr>
              <a:lnSpc>
                <a:spcPct val="150000"/>
              </a:lnSpc>
              <a:spcBef>
                <a:spcPts val="0"/>
              </a:spcBef>
              <a:defRPr sz="2000" b="1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6500834"/>
            <a:ext cx="9144000" cy="4571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0000">
                  <a:alpha val="60001"/>
                </a:srgbClr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56784" y="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1296" y="2563680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3319176" y="3587669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7" name="直接连接符 116"/>
          <p:cNvCxnSpPr/>
          <p:nvPr userDrawn="1"/>
        </p:nvCxnSpPr>
        <p:spPr>
          <a:xfrm>
            <a:off x="2985544" y="3211388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890548" y="421950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 userDrawn="1"/>
        </p:nvSpPr>
        <p:spPr>
          <a:xfrm>
            <a:off x="2699792" y="2639884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2" name="椭圆 121"/>
          <p:cNvSpPr/>
          <p:nvPr userDrawn="1"/>
        </p:nvSpPr>
        <p:spPr>
          <a:xfrm>
            <a:off x="2781013" y="3609899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5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672244" y="1555568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2674524" y="2203276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2100740" y="163177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8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2887128" y="452377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458500" y="5155604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>
            <a:off x="2348965" y="4546003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128792" y="0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77932" y="2885455"/>
            <a:ext cx="1317804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2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1296" y="2563680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3319176" y="3587669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7" name="直接连接符 116"/>
          <p:cNvCxnSpPr/>
          <p:nvPr userDrawn="1"/>
        </p:nvCxnSpPr>
        <p:spPr>
          <a:xfrm>
            <a:off x="2985544" y="3211388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890548" y="421950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 userDrawn="1"/>
        </p:nvSpPr>
        <p:spPr>
          <a:xfrm>
            <a:off x="2699792" y="2639884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2" name="椭圆 121"/>
          <p:cNvSpPr/>
          <p:nvPr userDrawn="1"/>
        </p:nvSpPr>
        <p:spPr>
          <a:xfrm>
            <a:off x="2781013" y="3609899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5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672244" y="1555568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2674524" y="2203276"/>
            <a:ext cx="5857916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2100740" y="163177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8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2887128" y="452377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458500" y="5155604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>
            <a:off x="2348965" y="4546003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0" name="椭圆 19"/>
          <p:cNvSpPr/>
          <p:nvPr userDrawn="1"/>
        </p:nvSpPr>
        <p:spPr>
          <a:xfrm>
            <a:off x="2229867" y="1769866"/>
            <a:ext cx="119098" cy="1190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7128792" y="0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877932" y="2885455"/>
            <a:ext cx="1317804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3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1296" y="2563680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3319176" y="3587669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7" name="直接连接符 116"/>
          <p:cNvCxnSpPr/>
          <p:nvPr userDrawn="1"/>
        </p:nvCxnSpPr>
        <p:spPr>
          <a:xfrm>
            <a:off x="2985544" y="3211388"/>
            <a:ext cx="5857916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890548" y="421950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 userDrawn="1"/>
        </p:nvSpPr>
        <p:spPr>
          <a:xfrm>
            <a:off x="2699792" y="2639884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2" name="椭圆 121"/>
          <p:cNvSpPr/>
          <p:nvPr userDrawn="1"/>
        </p:nvSpPr>
        <p:spPr>
          <a:xfrm>
            <a:off x="2781013" y="3609899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5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672244" y="1555568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2674524" y="2203276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2100740" y="163177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8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2887128" y="452377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458500" y="5155604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>
            <a:off x="2348965" y="4546003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2" name="椭圆 21"/>
          <p:cNvSpPr/>
          <p:nvPr userDrawn="1"/>
        </p:nvSpPr>
        <p:spPr>
          <a:xfrm>
            <a:off x="2843808" y="2777978"/>
            <a:ext cx="119098" cy="1190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7128792" y="0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877932" y="2885455"/>
            <a:ext cx="1317804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90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1296" y="2563680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3319176" y="3587669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7" name="直接连接符 116"/>
          <p:cNvCxnSpPr/>
          <p:nvPr userDrawn="1"/>
        </p:nvCxnSpPr>
        <p:spPr>
          <a:xfrm>
            <a:off x="2985544" y="3211388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890548" y="4219500"/>
            <a:ext cx="5857916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 userDrawn="1"/>
        </p:nvSpPr>
        <p:spPr>
          <a:xfrm>
            <a:off x="2699792" y="2639884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2" name="椭圆 121"/>
          <p:cNvSpPr/>
          <p:nvPr userDrawn="1"/>
        </p:nvSpPr>
        <p:spPr>
          <a:xfrm>
            <a:off x="2781013" y="3609899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5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672244" y="1555568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2674524" y="2203276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2100740" y="163177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8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2887128" y="452377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458500" y="5155604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>
            <a:off x="2348965" y="4546003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0" name="椭圆 19"/>
          <p:cNvSpPr/>
          <p:nvPr userDrawn="1"/>
        </p:nvSpPr>
        <p:spPr>
          <a:xfrm>
            <a:off x="2930490" y="3747993"/>
            <a:ext cx="119098" cy="1190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7128792" y="0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877932" y="2885455"/>
            <a:ext cx="1317804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5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2"/>
          <p:cNvSpPr>
            <a:spLocks noChangeArrowheads="1"/>
          </p:cNvSpPr>
          <p:nvPr userDrawn="1"/>
        </p:nvSpPr>
        <p:spPr bwMode="ltGray">
          <a:xfrm rot="5400000">
            <a:off x="-1004887" y="1633537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AutoShape 3"/>
          <p:cNvSpPr>
            <a:spLocks noChangeArrowheads="1"/>
          </p:cNvSpPr>
          <p:nvPr userDrawn="1"/>
        </p:nvSpPr>
        <p:spPr bwMode="gray">
          <a:xfrm rot="5400000">
            <a:off x="-1381125" y="1219200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7" name="文本占位符 105"/>
          <p:cNvSpPr>
            <a:spLocks noGrp="1"/>
          </p:cNvSpPr>
          <p:nvPr>
            <p:ph type="body" sz="quarter" idx="12"/>
          </p:nvPr>
        </p:nvSpPr>
        <p:spPr>
          <a:xfrm>
            <a:off x="3271296" y="2563680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8" name="文本占位符 105"/>
          <p:cNvSpPr>
            <a:spLocks noGrp="1"/>
          </p:cNvSpPr>
          <p:nvPr>
            <p:ph type="body" sz="quarter" idx="13"/>
          </p:nvPr>
        </p:nvSpPr>
        <p:spPr>
          <a:xfrm>
            <a:off x="3319176" y="3587669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1" name="图片 110" descr="图片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4"/>
            <a:ext cx="9144000" cy="404688"/>
          </a:xfrm>
          <a:prstGeom prst="rect">
            <a:avLst/>
          </a:prstGeom>
        </p:spPr>
      </p:pic>
      <p:cxnSp>
        <p:nvCxnSpPr>
          <p:cNvPr id="117" name="直接连接符 116"/>
          <p:cNvCxnSpPr/>
          <p:nvPr userDrawn="1"/>
        </p:nvCxnSpPr>
        <p:spPr>
          <a:xfrm>
            <a:off x="2985544" y="3211388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>
            <a:off x="2890548" y="4219500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 userDrawn="1"/>
        </p:nvSpPr>
        <p:spPr>
          <a:xfrm>
            <a:off x="2699792" y="2639884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2" name="椭圆 121"/>
          <p:cNvSpPr/>
          <p:nvPr userDrawn="1"/>
        </p:nvSpPr>
        <p:spPr>
          <a:xfrm>
            <a:off x="2781013" y="3609899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7010432" y="6492899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-</a:t>
            </a:r>
            <a:fld id="{607E7C13-E761-4825-B475-3D492D85C8BC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5" name="文本占位符 105"/>
          <p:cNvSpPr>
            <a:spLocks noGrp="1"/>
          </p:cNvSpPr>
          <p:nvPr>
            <p:ph type="body" sz="quarter" idx="17"/>
          </p:nvPr>
        </p:nvSpPr>
        <p:spPr>
          <a:xfrm>
            <a:off x="2672244" y="1555568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2674524" y="2203276"/>
            <a:ext cx="5857916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2100740" y="1631772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8" name="文本占位符 105"/>
          <p:cNvSpPr>
            <a:spLocks noGrp="1"/>
          </p:cNvSpPr>
          <p:nvPr>
            <p:ph type="body" sz="quarter" idx="18"/>
          </p:nvPr>
        </p:nvSpPr>
        <p:spPr>
          <a:xfrm>
            <a:off x="2887128" y="4523773"/>
            <a:ext cx="4714908" cy="500054"/>
          </a:xfrm>
        </p:spPr>
        <p:txBody>
          <a:bodyPr>
            <a:noAutofit/>
          </a:bodyPr>
          <a:lstStyle>
            <a:lvl1pPr>
              <a:buNone/>
              <a:defRPr sz="2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458500" y="5155604"/>
            <a:ext cx="5857916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>
            <a:off x="2348965" y="4546003"/>
            <a:ext cx="395287" cy="395287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0" name="椭圆 19"/>
          <p:cNvSpPr/>
          <p:nvPr userDrawn="1"/>
        </p:nvSpPr>
        <p:spPr>
          <a:xfrm>
            <a:off x="2496027" y="4684097"/>
            <a:ext cx="119098" cy="1190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77932" y="2885455"/>
            <a:ext cx="1317804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0066FF"/>
                </a:solidFill>
                <a:latin typeface="华文隶书" pitchFamily="2" charset="-122"/>
                <a:ea typeface="华文隶书" pitchFamily="2" charset="-122"/>
              </a:rPr>
              <a:t>JDBC</a:t>
            </a:r>
            <a:endParaRPr lang="zh-CN" altLang="en-US" sz="3400" b="1" dirty="0">
              <a:solidFill>
                <a:srgbClr val="0066FF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7128792" y="0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13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章  </a:t>
            </a:r>
            <a:r>
              <a:rPr lang="en-US" altLang="zh-CN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JDBC</a:t>
            </a:r>
            <a:r>
              <a:rPr lang="zh-CN" altLang="en-US" sz="18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详解</a:t>
            </a:r>
          </a:p>
        </p:txBody>
      </p:sp>
    </p:spTree>
    <p:extLst>
      <p:ext uri="{BB962C8B-B14F-4D97-AF65-F5344CB8AC3E}">
        <p14:creationId xmlns:p14="http://schemas.microsoft.com/office/powerpoint/2010/main" val="68652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50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7C13-E761-4825-B475-3D492D85C8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72" r:id="rId10"/>
    <p:sldLayoutId id="2147483677" r:id="rId11"/>
    <p:sldLayoutId id="2147483678" r:id="rId12"/>
    <p:sldLayoutId id="2147483676" r:id="rId13"/>
    <p:sldLayoutId id="2147483675" r:id="rId14"/>
    <p:sldLayoutId id="2147483674" r:id="rId15"/>
    <p:sldLayoutId id="2147483673" r:id="rId16"/>
    <p:sldLayoutId id="2147483671" r:id="rId17"/>
    <p:sldLayoutId id="2147483686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1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3271296" y="2563680"/>
            <a:ext cx="4714908" cy="500054"/>
          </a:xfrm>
        </p:spPr>
        <p:txBody>
          <a:bodyPr/>
          <a:lstStyle/>
          <a:p>
            <a:r>
              <a:rPr lang="en-US" altLang="zh-CN" dirty="0"/>
              <a:t>13.2  JDBC</a:t>
            </a:r>
            <a:r>
              <a:rPr lang="zh-CN" altLang="en-US" dirty="0"/>
              <a:t>的常用接口和类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19176" y="3587669"/>
            <a:ext cx="4714908" cy="500054"/>
          </a:xfrm>
        </p:spPr>
        <p:txBody>
          <a:bodyPr/>
          <a:lstStyle/>
          <a:p>
            <a:r>
              <a:rPr lang="en-US" altLang="zh-CN" dirty="0"/>
              <a:t>13.3  JDBC</a:t>
            </a:r>
            <a:r>
              <a:rPr lang="zh-CN" altLang="en-US" dirty="0"/>
              <a:t>编程步骤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2672244" y="1555568"/>
            <a:ext cx="4714908" cy="500054"/>
          </a:xfrm>
        </p:spPr>
        <p:txBody>
          <a:bodyPr/>
          <a:lstStyle/>
          <a:p>
            <a:r>
              <a:rPr lang="en-US" altLang="zh-CN" dirty="0"/>
              <a:t>13.1  </a:t>
            </a:r>
            <a:r>
              <a:rPr lang="zh-CN" altLang="en-US" dirty="0"/>
              <a:t>初识</a:t>
            </a:r>
            <a:r>
              <a:rPr lang="en-US" altLang="zh-CN" dirty="0"/>
              <a:t>JDBC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2887128" y="4523773"/>
            <a:ext cx="5501296" cy="500054"/>
          </a:xfrm>
        </p:spPr>
        <p:txBody>
          <a:bodyPr/>
          <a:lstStyle/>
          <a:p>
            <a:r>
              <a:rPr lang="en-US" altLang="zh-CN" dirty="0"/>
              <a:t>13.4  </a:t>
            </a:r>
            <a:r>
              <a:rPr lang="zh-CN" altLang="en-US" dirty="0"/>
              <a:t>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PreparedStatement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275856" y="2276872"/>
            <a:ext cx="5328592" cy="13321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1" dirty="0"/>
              <a:t>1</a:t>
            </a:r>
            <a:r>
              <a:rPr lang="zh-CN" altLang="en-US" sz="2200" b="1" dirty="0"/>
              <a:t>、什么是</a:t>
            </a:r>
            <a:r>
              <a:rPr lang="en-US" altLang="zh-CN" sz="2200" b="1" dirty="0"/>
              <a:t>JDBC</a:t>
            </a:r>
            <a:r>
              <a:rPr lang="zh-CN" altLang="en-US" sz="2200" b="1" dirty="0"/>
              <a:t>？</a:t>
            </a:r>
            <a:endParaRPr lang="en-US" altLang="zh-CN" sz="2200" b="1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1" dirty="0"/>
              <a:t>2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JDBC</a:t>
            </a:r>
            <a:r>
              <a:rPr lang="zh-CN" altLang="en-US" sz="2200" b="1" dirty="0"/>
              <a:t>的驱动类型</a:t>
            </a:r>
            <a:endParaRPr lang="en-US" altLang="zh-CN" sz="2200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C55C4EAF-976B-6DEF-C66D-473984E152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776992"/>
                  </p:ext>
                </p:extLst>
              </p:nvPr>
            </p:nvGraphicFramePr>
            <p:xfrm>
              <a:off x="-2511532" y="-575078"/>
              <a:ext cx="2286000" cy="1714500"/>
            </p:xfrm>
            <a:graphic>
              <a:graphicData uri="http://schemas.microsoft.com/office/powerpoint/2016/slidezoom">
                <pslz:sldZm>
                  <pslz:sldZmObj sldId="362" cId="3050622505">
                    <pslz:zmPr id="{1332DDA1-02CA-4E2E-8760-E22B0D3E8D8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extLst>
                  <a:ext uri="{FF2B5EF4-FFF2-40B4-BE49-F238E27FC236}">
                    <a16:creationId xmlns:a16="http://schemas.microsoft.com/office/drawing/2014/main" id="{C55C4EAF-976B-6DEF-C66D-473984E152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511532" y="-575078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6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10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3271296" y="2563680"/>
            <a:ext cx="4714908" cy="500054"/>
          </a:xfrm>
        </p:spPr>
        <p:txBody>
          <a:bodyPr/>
          <a:lstStyle/>
          <a:p>
            <a:r>
              <a:rPr lang="en-US" altLang="zh-CN" dirty="0"/>
              <a:t>13.2  JDBC</a:t>
            </a:r>
            <a:r>
              <a:rPr lang="zh-CN" altLang="en-US" dirty="0"/>
              <a:t>的常用接口和类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19176" y="3587669"/>
            <a:ext cx="4714908" cy="500054"/>
          </a:xfrm>
        </p:spPr>
        <p:txBody>
          <a:bodyPr/>
          <a:lstStyle/>
          <a:p>
            <a:r>
              <a:rPr lang="en-US" altLang="zh-CN" dirty="0"/>
              <a:t>13.3  JDBC</a:t>
            </a:r>
            <a:r>
              <a:rPr lang="zh-CN" altLang="en-US" dirty="0"/>
              <a:t>编程步骤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2672244" y="1555568"/>
            <a:ext cx="4714908" cy="500054"/>
          </a:xfrm>
        </p:spPr>
        <p:txBody>
          <a:bodyPr/>
          <a:lstStyle/>
          <a:p>
            <a:r>
              <a:rPr lang="en-US" altLang="zh-CN" dirty="0"/>
              <a:t>13.1  </a:t>
            </a:r>
            <a:r>
              <a:rPr lang="zh-CN" altLang="en-US" dirty="0"/>
              <a:t>初识</a:t>
            </a:r>
            <a:r>
              <a:rPr lang="en-US" altLang="zh-CN" dirty="0"/>
              <a:t>JDBC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2887128" y="4523773"/>
            <a:ext cx="5501296" cy="500054"/>
          </a:xfrm>
        </p:spPr>
        <p:txBody>
          <a:bodyPr/>
          <a:lstStyle/>
          <a:p>
            <a:r>
              <a:rPr lang="en-US" altLang="zh-CN" dirty="0"/>
              <a:t>13.4  </a:t>
            </a:r>
            <a:r>
              <a:rPr lang="zh-CN" altLang="en-US" dirty="0"/>
              <a:t>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PreparedStatement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35896" y="3284984"/>
            <a:ext cx="5328592" cy="2664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1" dirty="0"/>
              <a:t>1</a:t>
            </a:r>
            <a:r>
              <a:rPr lang="zh-CN" altLang="en-US" sz="2200" b="1" dirty="0"/>
              <a:t>、</a:t>
            </a:r>
            <a:r>
              <a:rPr lang="en-US" altLang="zh-CN" sz="2200" b="1" dirty="0" err="1">
                <a:solidFill>
                  <a:schemeClr val="tx1"/>
                </a:solidFill>
              </a:rPr>
              <a:t>DriverManager</a:t>
            </a:r>
            <a:endParaRPr lang="en-US" altLang="zh-CN" sz="2200" b="1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1" dirty="0"/>
              <a:t>2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Connection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1" dirty="0"/>
              <a:t>3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Statement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1" dirty="0"/>
              <a:t>4</a:t>
            </a:r>
            <a:r>
              <a:rPr lang="zh-CN" altLang="en-US" sz="2200" b="1" dirty="0"/>
              <a:t>、</a:t>
            </a:r>
            <a:r>
              <a:rPr lang="en-US" altLang="zh-CN" sz="2200" b="1" dirty="0" err="1"/>
              <a:t>PreparedStatement</a:t>
            </a:r>
            <a:endParaRPr lang="en-US" altLang="zh-CN" sz="2200" b="1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1" dirty="0"/>
              <a:t>5</a:t>
            </a:r>
            <a:r>
              <a:rPr lang="zh-CN" altLang="en-US" sz="2200" b="1" dirty="0"/>
              <a:t>、</a:t>
            </a:r>
            <a:r>
              <a:rPr lang="en-US" altLang="zh-CN" sz="2200" b="1" dirty="0" err="1"/>
              <a:t>ResultSet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38571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4" y="1196752"/>
            <a:ext cx="7776864" cy="49685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1</a:t>
            </a:r>
            <a:r>
              <a:rPr lang="zh-CN" altLang="en-US" sz="2400" dirty="0"/>
              <a:t>：注册驱动程序；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</a:rPr>
              <a:t>Class.forname</a:t>
            </a:r>
            <a:r>
              <a:rPr lang="en-US" altLang="zh-CN" sz="2400" dirty="0">
                <a:solidFill>
                  <a:srgbClr val="FF0000"/>
                </a:solidFill>
              </a:rPr>
              <a:t>(“   ”)]   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2</a:t>
            </a:r>
            <a:r>
              <a:rPr lang="zh-CN" altLang="en-US" sz="2400" dirty="0"/>
              <a:t>：建立连接</a:t>
            </a:r>
            <a:r>
              <a:rPr lang="zh-CN" altLang="en-US" sz="2400" dirty="0">
                <a:solidFill>
                  <a:srgbClr val="FF0000"/>
                </a:solidFill>
              </a:rPr>
              <a:t>；  </a:t>
            </a:r>
            <a:r>
              <a:rPr lang="en-US" altLang="zh-CN" sz="2400" dirty="0">
                <a:solidFill>
                  <a:srgbClr val="FF0000"/>
                </a:solidFill>
              </a:rPr>
              <a:t>Connection conn=</a:t>
            </a:r>
            <a:r>
              <a:rPr lang="en-US" altLang="zh-CN" sz="2400" dirty="0" err="1">
                <a:solidFill>
                  <a:srgbClr val="FF0000"/>
                </a:solidFill>
              </a:rPr>
              <a:t>Drivermanager.getconnection</a:t>
            </a:r>
            <a:r>
              <a:rPr lang="en-US" altLang="zh-CN" sz="2400" dirty="0">
                <a:solidFill>
                  <a:srgbClr val="FF0000"/>
                </a:solidFill>
              </a:rPr>
              <a:t>()    2</a:t>
            </a:r>
            <a:r>
              <a:rPr lang="zh-CN" altLang="en-US" sz="2400" dirty="0">
                <a:solidFill>
                  <a:srgbClr val="FF0000"/>
                </a:solidFill>
              </a:rPr>
              <a:t>种方法 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个参数，</a:t>
            </a:r>
            <a:r>
              <a:rPr lang="en-US" altLang="zh-CN" sz="2400" dirty="0" err="1">
                <a:solidFill>
                  <a:srgbClr val="FF0000"/>
                </a:solidFill>
              </a:rPr>
              <a:t>url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username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</a:rPr>
              <a:t>pwd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3</a:t>
            </a:r>
            <a:r>
              <a:rPr lang="zh-CN" altLang="en-US" sz="2400" dirty="0"/>
              <a:t>：获得一个</a:t>
            </a:r>
            <a:r>
              <a:rPr lang="en-US" altLang="zh-CN" sz="2400" dirty="0"/>
              <a:t>Statement</a:t>
            </a:r>
            <a:r>
              <a:rPr lang="zh-CN" altLang="en-US" sz="2400" dirty="0"/>
              <a:t>对象；</a:t>
            </a:r>
            <a:r>
              <a:rPr lang="en-US" altLang="zh-CN" sz="2400" dirty="0">
                <a:solidFill>
                  <a:srgbClr val="FF0000"/>
                </a:solidFill>
              </a:rPr>
              <a:t>Statement </a:t>
            </a:r>
            <a:r>
              <a:rPr lang="en-US" altLang="zh-CN" sz="2400" dirty="0" err="1">
                <a:solidFill>
                  <a:srgbClr val="FF0000"/>
                </a:solidFill>
              </a:rPr>
              <a:t>stmt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</a:rPr>
              <a:t>conn.CreateStatement</a:t>
            </a:r>
            <a:r>
              <a:rPr lang="en-US" altLang="zh-CN" sz="2400" dirty="0">
                <a:solidFill>
                  <a:srgbClr val="FF0000"/>
                </a:solidFill>
              </a:rPr>
              <a:t>()      ;  3</a:t>
            </a:r>
            <a:r>
              <a:rPr lang="zh-CN" altLang="en-US" sz="2400" dirty="0">
                <a:solidFill>
                  <a:srgbClr val="FF0000"/>
                </a:solidFill>
              </a:rPr>
              <a:t>种方法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4</a:t>
            </a:r>
            <a:r>
              <a:rPr lang="zh-CN" altLang="en-US" sz="2400" dirty="0"/>
              <a:t>：执行</a:t>
            </a:r>
            <a:r>
              <a:rPr lang="en-US" altLang="zh-CN" sz="2400" dirty="0"/>
              <a:t>SQL</a:t>
            </a:r>
            <a:r>
              <a:rPr lang="zh-CN" altLang="en-US" sz="2400" dirty="0"/>
              <a:t>语句</a:t>
            </a:r>
            <a:r>
              <a:rPr lang="zh-CN" altLang="en-US" sz="2400" dirty="0">
                <a:solidFill>
                  <a:srgbClr val="FF0000"/>
                </a:solidFill>
              </a:rPr>
              <a:t>； </a:t>
            </a:r>
            <a:r>
              <a:rPr lang="en-US" altLang="zh-CN" sz="2400" dirty="0" err="1">
                <a:solidFill>
                  <a:srgbClr val="FF0000"/>
                </a:solidFill>
              </a:rPr>
              <a:t>stmt.executeQuery</a:t>
            </a:r>
            <a:r>
              <a:rPr lang="en-US" altLang="zh-CN" sz="2400" dirty="0">
                <a:solidFill>
                  <a:srgbClr val="FF0000"/>
                </a:solidFill>
              </a:rPr>
              <a:t>()    3</a:t>
            </a:r>
            <a:r>
              <a:rPr lang="zh-CN" altLang="en-US" sz="2400" dirty="0">
                <a:solidFill>
                  <a:srgbClr val="FF0000"/>
                </a:solidFill>
              </a:rPr>
              <a:t>种方法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5</a:t>
            </a:r>
            <a:r>
              <a:rPr lang="zh-CN" altLang="en-US" sz="2400" dirty="0"/>
              <a:t>：处理结果</a:t>
            </a:r>
            <a:r>
              <a:rPr lang="zh-CN" altLang="en-US" sz="2400" dirty="0">
                <a:solidFill>
                  <a:srgbClr val="FF0000"/>
                </a:solidFill>
              </a:rPr>
              <a:t>；  </a:t>
            </a:r>
            <a:r>
              <a:rPr lang="en-US" altLang="zh-CN" sz="2400" dirty="0" err="1">
                <a:solidFill>
                  <a:srgbClr val="FF0000"/>
                </a:solidFill>
              </a:rPr>
              <a:t>Resultset</a:t>
            </a:r>
            <a:r>
              <a:rPr lang="en-US" altLang="zh-CN" sz="2400" dirty="0">
                <a:solidFill>
                  <a:srgbClr val="FF0000"/>
                </a:solidFill>
              </a:rPr>
              <a:t>,  int,  Boolean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true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</a:rPr>
              <a:t>Resultset</a:t>
            </a:r>
            <a:r>
              <a:rPr lang="en-US" altLang="zh-CN" sz="2400" dirty="0">
                <a:solidFill>
                  <a:srgbClr val="FF0000"/>
                </a:solidFill>
              </a:rPr>
              <a:t>; false: update</a:t>
            </a:r>
            <a:r>
              <a:rPr lang="zh-CN" altLang="en-US" sz="2400" dirty="0">
                <a:solidFill>
                  <a:srgbClr val="FF0000"/>
                </a:solidFill>
              </a:rPr>
              <a:t>或者没有）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6</a:t>
            </a:r>
            <a:r>
              <a:rPr lang="zh-CN" altLang="en-US" sz="2400" dirty="0"/>
              <a:t>：关闭资源；</a:t>
            </a:r>
            <a:r>
              <a:rPr lang="en-US" altLang="zh-CN" sz="2400" dirty="0" err="1">
                <a:solidFill>
                  <a:srgbClr val="FF0000"/>
                </a:solidFill>
              </a:rPr>
              <a:t>rs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</a:rPr>
              <a:t>stmt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conn</a:t>
            </a:r>
            <a:r>
              <a:rPr lang="zh-CN" altLang="en-US" sz="2400" dirty="0">
                <a:solidFill>
                  <a:srgbClr val="FF0000"/>
                </a:solidFill>
              </a:rPr>
              <a:t>关闭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7</a:t>
            </a:r>
            <a:r>
              <a:rPr lang="zh-CN" altLang="en-US" sz="2400" dirty="0"/>
              <a:t>：异常处理。   </a:t>
            </a:r>
            <a:r>
              <a:rPr lang="en-US" altLang="zh-CN" sz="2400" dirty="0">
                <a:solidFill>
                  <a:srgbClr val="FF0000"/>
                </a:solidFill>
              </a:rPr>
              <a:t>Try{}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Catch</a:t>
            </a:r>
            <a:r>
              <a:rPr lang="zh-CN" altLang="en-US" sz="2400" dirty="0">
                <a:solidFill>
                  <a:srgbClr val="FF0000"/>
                </a:solidFill>
              </a:rPr>
              <a:t>（）</a:t>
            </a:r>
            <a:r>
              <a:rPr lang="en-US" altLang="zh-CN" sz="2400" dirty="0">
                <a:solidFill>
                  <a:srgbClr val="FF0000"/>
                </a:solidFill>
              </a:rPr>
              <a:t>{}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11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编程步骤小结</a:t>
            </a:r>
          </a:p>
        </p:txBody>
      </p:sp>
    </p:spTree>
    <p:extLst>
      <p:ext uri="{BB962C8B-B14F-4D97-AF65-F5344CB8AC3E}">
        <p14:creationId xmlns:p14="http://schemas.microsoft.com/office/powerpoint/2010/main" val="294607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27584" y="1196752"/>
            <a:ext cx="8316416" cy="5184576"/>
          </a:xfrm>
        </p:spPr>
        <p:txBody>
          <a:bodyPr/>
          <a:lstStyle/>
          <a:p>
            <a:r>
              <a:rPr lang="zh-CN" altLang="en-US" sz="2400" dirty="0"/>
              <a:t>驱动管理类，</a:t>
            </a:r>
            <a:r>
              <a:rPr lang="zh-CN" altLang="zh-CN" sz="2400" dirty="0"/>
              <a:t>作用于用户和驱动程序之间</a:t>
            </a:r>
            <a:r>
              <a:rPr lang="zh-CN" altLang="en-US" sz="2400" dirty="0"/>
              <a:t>，</a:t>
            </a:r>
            <a:r>
              <a:rPr lang="zh-CN" altLang="zh-CN" sz="2400" dirty="0"/>
              <a:t>用于管理</a:t>
            </a:r>
            <a:r>
              <a:rPr lang="en-US" altLang="zh-CN" sz="2400" dirty="0"/>
              <a:t>JDBC</a:t>
            </a:r>
            <a:r>
              <a:rPr lang="zh-CN" altLang="zh-CN" sz="2400" dirty="0"/>
              <a:t>驱动。</a:t>
            </a:r>
            <a:endParaRPr lang="en-US" altLang="zh-CN" sz="2400" dirty="0"/>
          </a:p>
          <a:p>
            <a:r>
              <a:rPr lang="zh-CN" altLang="en-US" sz="2400" dirty="0"/>
              <a:t>主要功能：</a:t>
            </a:r>
            <a:r>
              <a:rPr lang="zh-CN" altLang="en-US" sz="2400" u="sng" dirty="0">
                <a:solidFill>
                  <a:srgbClr val="FF0000"/>
                </a:solidFill>
              </a:rPr>
              <a:t>获取</a:t>
            </a:r>
            <a:r>
              <a:rPr lang="en-US" altLang="zh-CN" sz="2400" u="sng" dirty="0">
                <a:solidFill>
                  <a:srgbClr val="FF0000"/>
                </a:solidFill>
              </a:rPr>
              <a:t>Connection</a:t>
            </a:r>
            <a:r>
              <a:rPr lang="zh-CN" altLang="en-US" sz="2400" u="sng" dirty="0">
                <a:solidFill>
                  <a:srgbClr val="FF0000"/>
                </a:solidFill>
              </a:rPr>
              <a:t>对象    </a:t>
            </a:r>
            <a:r>
              <a:rPr lang="en-US" altLang="zh-CN" sz="2400" dirty="0" err="1"/>
              <a:t>jdbc:</a:t>
            </a:r>
            <a:r>
              <a:rPr lang="en-US" altLang="zh-CN" sz="2400" dirty="0" err="1">
                <a:solidFill>
                  <a:srgbClr val="FF0000"/>
                </a:solidFill>
              </a:rPr>
              <a:t>mysql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en-US" altLang="zh-CN" sz="2400" dirty="0"/>
              <a:t>//localhost:3306/</a:t>
            </a:r>
            <a:r>
              <a:rPr lang="en-US" altLang="zh-CN" sz="2400" dirty="0" err="1"/>
              <a:t>jzb?timeZone</a:t>
            </a:r>
            <a:r>
              <a:rPr lang="en-US" altLang="zh-CN" sz="2400" dirty="0"/>
              <a:t>=  &amp;     </a:t>
            </a:r>
            <a:r>
              <a:rPr lang="en-US" altLang="zh-CN" sz="2400" dirty="0" err="1">
                <a:solidFill>
                  <a:srgbClr val="FF0000"/>
                </a:solidFill>
              </a:rPr>
              <a:t>url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Username    Password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Com.mysql.jdbc.Driver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驱动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1800" b="0" dirty="0" err="1">
                <a:solidFill>
                  <a:srgbClr val="0000FF"/>
                </a:solidFill>
              </a:rPr>
              <a:t>DriverManager.getConnection</a:t>
            </a:r>
            <a:r>
              <a:rPr lang="en-US" altLang="zh-CN" sz="1800" b="0" dirty="0">
                <a:solidFill>
                  <a:srgbClr val="0000FF"/>
                </a:solidFill>
              </a:rPr>
              <a:t>(String </a:t>
            </a:r>
            <a:r>
              <a:rPr lang="en-US" altLang="zh-CN" sz="1800" b="0" dirty="0" err="1">
                <a:solidFill>
                  <a:srgbClr val="0000FF"/>
                </a:solidFill>
              </a:rPr>
              <a:t>url</a:t>
            </a:r>
            <a:r>
              <a:rPr lang="en-US" altLang="zh-CN" sz="1800" b="0" dirty="0">
                <a:solidFill>
                  <a:srgbClr val="0000FF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800" b="0" dirty="0" err="1">
                <a:solidFill>
                  <a:srgbClr val="0000FF"/>
                </a:solidFill>
              </a:rPr>
              <a:t>DriverManager.getConnection</a:t>
            </a:r>
            <a:r>
              <a:rPr lang="en-US" altLang="zh-CN" sz="1800" b="0" dirty="0">
                <a:solidFill>
                  <a:srgbClr val="0000FF"/>
                </a:solidFill>
              </a:rPr>
              <a:t>(String </a:t>
            </a:r>
            <a:r>
              <a:rPr lang="en-US" altLang="zh-CN" sz="1800" b="0" dirty="0" err="1">
                <a:solidFill>
                  <a:srgbClr val="0000FF"/>
                </a:solidFill>
              </a:rPr>
              <a:t>url</a:t>
            </a:r>
            <a:r>
              <a:rPr lang="en-US" altLang="zh-CN" sz="1800" b="0" dirty="0">
                <a:solidFill>
                  <a:srgbClr val="0000FF"/>
                </a:solidFill>
              </a:rPr>
              <a:t>, String user, String password )</a:t>
            </a:r>
            <a:endParaRPr lang="en-US" altLang="zh-CN" sz="16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12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251520" y="404664"/>
            <a:ext cx="6552728" cy="60235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DriverManager</a:t>
            </a:r>
            <a:r>
              <a:rPr lang="en-US" altLang="zh-CN" dirty="0"/>
              <a:t>+</a:t>
            </a:r>
            <a:r>
              <a:rPr lang="en-US" altLang="zh-CN" u="sng" dirty="0">
                <a:solidFill>
                  <a:srgbClr val="FF0000"/>
                </a:solidFill>
              </a:rPr>
              <a:t> 2. Connection</a:t>
            </a:r>
            <a:r>
              <a:rPr lang="en-US" altLang="zh-CN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133BC6-ACED-4E00-8BFA-852EAB02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340972"/>
            <a:ext cx="5917869" cy="2096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6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5576" y="1268760"/>
            <a:ext cx="7776864" cy="496855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数据库连接对象封装接口，代表</a:t>
            </a:r>
            <a:r>
              <a:rPr lang="zh-CN" altLang="zh-CN" sz="2400" dirty="0"/>
              <a:t>数据库连接</a:t>
            </a:r>
            <a:r>
              <a:rPr lang="zh-CN" altLang="en-US" sz="2400" dirty="0"/>
              <a:t>对象。每个</a:t>
            </a:r>
            <a:r>
              <a:rPr lang="en-US" altLang="zh-CN" sz="2400" dirty="0"/>
              <a:t>Connection</a:t>
            </a:r>
            <a:r>
              <a:rPr lang="zh-CN" altLang="en-US" sz="2400" dirty="0"/>
              <a:t>代表一个物理连接会话，要想访问数据库，必须先获得数据库的连接。</a:t>
            </a:r>
            <a:endParaRPr lang="en-US" altLang="zh-CN" sz="2400" dirty="0"/>
          </a:p>
          <a:p>
            <a:r>
              <a:rPr lang="zh-CN" altLang="en-US" sz="2400" dirty="0"/>
              <a:t>常用方法       </a:t>
            </a:r>
            <a:r>
              <a:rPr lang="zh-CN" altLang="en-US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ym typeface="Wingdings" panose="05000000000000000000" pitchFamily="2" charset="2"/>
              </a:rPr>
              <a:t>编译</a:t>
            </a:r>
            <a:r>
              <a:rPr lang="en-US" altLang="zh-CN" sz="2400" dirty="0">
                <a:sym typeface="Wingdings" panose="05000000000000000000" pitchFamily="2" charset="2"/>
              </a:rPr>
              <a:t>SQL</a:t>
            </a:r>
            <a:r>
              <a:rPr lang="zh-CN" altLang="en-US" sz="2400" dirty="0">
                <a:sym typeface="Wingdings" panose="05000000000000000000" pitchFamily="2" charset="2"/>
              </a:rPr>
              <a:t>语句</a:t>
            </a:r>
            <a:r>
              <a:rPr lang="en-US" altLang="zh-CN" sz="2400" dirty="0">
                <a:sym typeface="Wingdings" panose="05000000000000000000" pitchFamily="2" charset="2"/>
              </a:rPr>
              <a:t>)  conn.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createStatement</a:t>
            </a:r>
            <a:r>
              <a:rPr lang="en-US" altLang="zh-CN" sz="2400" dirty="0">
                <a:solidFill>
                  <a:srgbClr val="0000FF"/>
                </a:solidFill>
              </a:rPr>
              <a:t>()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Statement  </a:t>
            </a:r>
            <a:r>
              <a:rPr lang="en-US" altLang="zh-CN" sz="2000" dirty="0" err="1">
                <a:solidFill>
                  <a:srgbClr val="0000FF"/>
                </a:solidFill>
              </a:rPr>
              <a:t>createStatement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r>
              <a:rPr lang="zh-CN" altLang="en-US" sz="2000" dirty="0"/>
              <a:t>返回一个</a:t>
            </a:r>
            <a:r>
              <a:rPr lang="en-US" altLang="zh-CN" sz="2000" dirty="0"/>
              <a:t>Statement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PrepareStatement</a:t>
            </a: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</a:rPr>
              <a:t>prepareStatement</a:t>
            </a:r>
            <a:r>
              <a:rPr lang="en-US" altLang="zh-CN" sz="2000" dirty="0">
                <a:solidFill>
                  <a:srgbClr val="0000FF"/>
                </a:solidFill>
              </a:rPr>
              <a:t>(String </a:t>
            </a:r>
            <a:r>
              <a:rPr lang="en-US" altLang="zh-CN" sz="2000" dirty="0" err="1">
                <a:solidFill>
                  <a:srgbClr val="0000FF"/>
                </a:solidFill>
              </a:rPr>
              <a:t>sql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r>
              <a:rPr lang="zh-CN" altLang="en-US" sz="2000" dirty="0"/>
              <a:t>返回</a:t>
            </a:r>
            <a:r>
              <a:rPr lang="zh-CN" altLang="en-US" sz="2000" dirty="0">
                <a:solidFill>
                  <a:srgbClr val="FF0000"/>
                </a:solidFill>
              </a:rPr>
              <a:t>预编译的</a:t>
            </a:r>
            <a:r>
              <a:rPr lang="en-US" altLang="zh-CN" sz="2000" dirty="0">
                <a:solidFill>
                  <a:srgbClr val="FF0000"/>
                </a:solidFill>
              </a:rPr>
              <a:t>Statement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。</a:t>
            </a:r>
            <a:r>
              <a:rPr lang="en-US" altLang="zh-CN" sz="2000" dirty="0"/>
              <a:t>【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语句中有参数，并且</a:t>
            </a:r>
            <a:r>
              <a:rPr lang="zh-CN" altLang="en-US" sz="2000" dirty="0">
                <a:solidFill>
                  <a:srgbClr val="FF0000"/>
                </a:solidFill>
              </a:rPr>
              <a:t>分开写</a:t>
            </a:r>
            <a:r>
              <a:rPr lang="en-US" altLang="zh-CN" sz="2000" dirty="0"/>
              <a:t>】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CallableStatement</a:t>
            </a: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</a:rPr>
              <a:t>prepareCall</a:t>
            </a:r>
            <a:r>
              <a:rPr lang="en-US" altLang="zh-CN" sz="2000" dirty="0">
                <a:solidFill>
                  <a:srgbClr val="0000FF"/>
                </a:solidFill>
              </a:rPr>
              <a:t>(String </a:t>
            </a:r>
            <a:r>
              <a:rPr lang="en-US" altLang="zh-CN" sz="2000" dirty="0" err="1">
                <a:solidFill>
                  <a:srgbClr val="0000FF"/>
                </a:solidFill>
              </a:rPr>
              <a:t>sql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CallableStatement</a:t>
            </a:r>
            <a:r>
              <a:rPr lang="zh-CN" altLang="en-US" sz="2000" dirty="0"/>
              <a:t>对象，该对象用于调用</a:t>
            </a:r>
            <a:r>
              <a:rPr lang="zh-CN" altLang="en-US" sz="2000" dirty="0">
                <a:solidFill>
                  <a:srgbClr val="FF0000"/>
                </a:solidFill>
              </a:rPr>
              <a:t>存储过程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13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 Statement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51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预处理语句接口，是</a:t>
            </a:r>
            <a:r>
              <a:rPr lang="en-US" altLang="zh-CN" sz="2400" dirty="0"/>
              <a:t>Statement</a:t>
            </a:r>
            <a:r>
              <a:rPr lang="zh-CN" altLang="en-US" sz="2400" dirty="0"/>
              <a:t>的子接口，用来对</a:t>
            </a:r>
            <a:r>
              <a:rPr lang="en-US" altLang="zh-CN" sz="2400" dirty="0"/>
              <a:t>SQL</a:t>
            </a:r>
            <a:r>
              <a:rPr lang="zh-CN" altLang="en-US" sz="2400" dirty="0"/>
              <a:t>语句进行预处理。可以避免数据库每次都需要编译</a:t>
            </a:r>
            <a:r>
              <a:rPr lang="en-US" altLang="zh-CN" sz="2400" dirty="0"/>
              <a:t>SQL</a:t>
            </a:r>
            <a:r>
              <a:rPr lang="zh-CN" altLang="en-US" sz="2400" dirty="0"/>
              <a:t>语句，因此性能更好。</a:t>
            </a:r>
            <a:endParaRPr lang="en-US" altLang="zh-CN" sz="2400" dirty="0"/>
          </a:p>
          <a:p>
            <a:r>
              <a:rPr lang="zh-CN" altLang="en-US" sz="2400" dirty="0"/>
              <a:t>比</a:t>
            </a:r>
            <a:r>
              <a:rPr lang="en-US" altLang="zh-CN" sz="2400" dirty="0"/>
              <a:t>Statement</a:t>
            </a:r>
            <a:r>
              <a:rPr lang="zh-CN" altLang="en-US" sz="2400" dirty="0"/>
              <a:t>多了一个方法：  </a:t>
            </a:r>
            <a:r>
              <a:rPr lang="en-US" altLang="zh-CN" sz="2400" dirty="0"/>
              <a:t>values(?,?)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</a:rPr>
              <a:t>setXxx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parameterIndex,Xxx</a:t>
            </a:r>
            <a:r>
              <a:rPr lang="en-US" altLang="zh-CN" sz="2000" dirty="0">
                <a:solidFill>
                  <a:srgbClr val="0000FF"/>
                </a:solidFill>
              </a:rPr>
              <a:t> value)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14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PreparedStatement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5528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27584" y="1124744"/>
            <a:ext cx="7776864" cy="525658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陈述语句接口，用于执行</a:t>
            </a:r>
            <a:r>
              <a:rPr lang="en-US" altLang="zh-CN" sz="2400" dirty="0"/>
              <a:t>SQL</a:t>
            </a:r>
            <a:r>
              <a:rPr lang="zh-CN" altLang="zh-CN" sz="2400" dirty="0"/>
              <a:t>语句</a:t>
            </a:r>
            <a:r>
              <a:rPr lang="zh-CN" altLang="en-US" sz="2400" dirty="0"/>
              <a:t>的工具接口。</a:t>
            </a:r>
            <a:endParaRPr lang="en-US" altLang="zh-CN" sz="2400" dirty="0"/>
          </a:p>
          <a:p>
            <a:r>
              <a:rPr lang="zh-CN" altLang="en-US" sz="2400" dirty="0"/>
              <a:t>常用方法：  </a:t>
            </a:r>
            <a:r>
              <a:rPr lang="en-US" altLang="zh-CN" sz="2400" dirty="0" err="1"/>
              <a:t>stmt.executeQurey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) </a:t>
            </a:r>
            <a:r>
              <a:rPr lang="zh-CN" altLang="en-US" sz="2400" dirty="0"/>
              <a:t>返回的是结果集</a:t>
            </a:r>
            <a:endParaRPr lang="en-US" altLang="zh-CN" sz="2400" dirty="0"/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ResultSet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executeQuery</a:t>
            </a:r>
            <a:r>
              <a:rPr lang="en-US" altLang="zh-CN" sz="2000" dirty="0">
                <a:solidFill>
                  <a:srgbClr val="0000FF"/>
                </a:solidFill>
              </a:rPr>
              <a:t>(String </a:t>
            </a:r>
            <a:r>
              <a:rPr lang="en-US" altLang="zh-CN" sz="2000" dirty="0" err="1">
                <a:solidFill>
                  <a:srgbClr val="0000FF"/>
                </a:solidFill>
              </a:rPr>
              <a:t>sql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r>
              <a:rPr lang="zh-CN" altLang="en-US" sz="2000" dirty="0"/>
              <a:t>只可以执行查询语句，返回查询结果对应的</a:t>
            </a:r>
            <a:r>
              <a:rPr lang="en-US" altLang="zh-CN" sz="2000" dirty="0" err="1"/>
              <a:t>ResultSet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executeUpdate</a:t>
            </a:r>
            <a:r>
              <a:rPr lang="en-US" altLang="zh-CN" sz="2000" dirty="0">
                <a:solidFill>
                  <a:srgbClr val="0000FF"/>
                </a:solidFill>
              </a:rPr>
              <a:t>(String </a:t>
            </a:r>
            <a:r>
              <a:rPr lang="en-US" altLang="zh-CN" sz="2000" dirty="0" err="1">
                <a:solidFill>
                  <a:srgbClr val="0000FF"/>
                </a:solidFill>
              </a:rPr>
              <a:t>sql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r>
              <a:rPr lang="zh-CN" altLang="en-US" sz="2000" dirty="0"/>
              <a:t>执行数据更新语句</a:t>
            </a:r>
            <a:r>
              <a:rPr lang="en-US" altLang="zh-CN" sz="2000" dirty="0"/>
              <a:t>(</a:t>
            </a:r>
            <a:r>
              <a:rPr lang="zh-CN" altLang="en-US" sz="2000" dirty="0"/>
              <a:t>增删改</a:t>
            </a:r>
            <a:r>
              <a:rPr lang="en-US" altLang="zh-CN" sz="2000" dirty="0"/>
              <a:t>)</a:t>
            </a:r>
            <a:r>
              <a:rPr lang="zh-CN" altLang="en-US" sz="2000" dirty="0"/>
              <a:t>，返回受影响的行数，该方法也可以执行查询语句，返回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 err="1">
                <a:solidFill>
                  <a:srgbClr val="FF0000"/>
                </a:solidFill>
              </a:rPr>
              <a:t>boolean</a:t>
            </a:r>
            <a:r>
              <a:rPr lang="en-US" altLang="zh-CN" sz="2000" dirty="0">
                <a:solidFill>
                  <a:srgbClr val="FF0000"/>
                </a:solidFill>
              </a:rPr>
              <a:t> execute(String </a:t>
            </a:r>
            <a:r>
              <a:rPr lang="en-US" altLang="zh-CN" sz="2000" dirty="0" err="1">
                <a:solidFill>
                  <a:srgbClr val="FF0000"/>
                </a:solidFill>
              </a:rPr>
              <a:t>sql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：可以</a:t>
            </a:r>
            <a:r>
              <a:rPr lang="zh-CN" altLang="en-US" sz="2000" dirty="0"/>
              <a:t>执行任何</a:t>
            </a:r>
            <a:r>
              <a:rPr lang="en-US" altLang="zh-CN" sz="2000" dirty="0"/>
              <a:t>SQL</a:t>
            </a:r>
            <a:r>
              <a:rPr lang="zh-CN" altLang="en-US" sz="2000" dirty="0"/>
              <a:t>语句，如果执行后第一个结果为</a:t>
            </a:r>
            <a:r>
              <a:rPr lang="en-US" altLang="zh-CN" sz="2000" dirty="0" err="1"/>
              <a:t>ResultSet</a:t>
            </a:r>
            <a:r>
              <a:rPr lang="zh-CN" altLang="en-US" sz="2000" dirty="0"/>
              <a:t>对象，则返回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，如果结果为一个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或者无结果，则返回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，该方法不常用。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15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、执行结果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543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27584" y="1412776"/>
            <a:ext cx="7992888" cy="496855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结果集接口，</a:t>
            </a:r>
            <a:r>
              <a:rPr lang="zh-CN" altLang="zh-CN" sz="2400" dirty="0"/>
              <a:t>用来暂时存放数据库查询操作获得的结果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常用方法：</a:t>
            </a:r>
            <a:endParaRPr lang="en-US" altLang="zh-CN" sz="2400" dirty="0"/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next()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previous()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first()             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rst.next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last()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en-US" altLang="zh-CN" sz="2000" dirty="0" err="1">
                <a:solidFill>
                  <a:srgbClr val="0000FF"/>
                </a:solidFill>
              </a:rPr>
              <a:t>beforeFirst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en-US" altLang="zh-CN" sz="2000" dirty="0" err="1">
                <a:solidFill>
                  <a:srgbClr val="0000FF"/>
                </a:solidFill>
              </a:rPr>
              <a:t>afterLast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absolute(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row)</a:t>
            </a:r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close()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16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ResultSet</a:t>
            </a:r>
            <a:r>
              <a:rPr lang="zh-CN" altLang="en-US"/>
              <a:t>里的方法</a:t>
            </a:r>
            <a:endParaRPr lang="en-US" altLang="zh-CN" dirty="0"/>
          </a:p>
        </p:txBody>
      </p:sp>
      <p:sp>
        <p:nvSpPr>
          <p:cNvPr id="5" name="圆角矩形标注 4"/>
          <p:cNvSpPr/>
          <p:nvPr/>
        </p:nvSpPr>
        <p:spPr>
          <a:xfrm>
            <a:off x="3563888" y="2276872"/>
            <a:ext cx="5112568" cy="1152128"/>
          </a:xfrm>
          <a:prstGeom prst="wedgeRoundRectCallout">
            <a:avLst>
              <a:gd name="adj1" fmla="val -69502"/>
              <a:gd name="adj2" fmla="val -840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ResultSet</a:t>
            </a:r>
            <a:r>
              <a:rPr lang="zh-CN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最初是定位在第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行上的，此时应该先调用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next()</a:t>
            </a:r>
            <a:r>
              <a:rPr lang="zh-CN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方法将其定位到第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行上，然后才可输出。当</a:t>
            </a:r>
            <a:r>
              <a:rPr lang="en-US" altLang="zh-CN" b="1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ResultSet</a:t>
            </a:r>
            <a:r>
              <a:rPr lang="zh-CN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已经到了最后一行时，再调用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next()</a:t>
            </a:r>
            <a:r>
              <a:rPr lang="zh-CN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方法，则返回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4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Font typeface="+mj-ea"/>
              <a:buAutoNum type="circleNumDbPlain" startAt="9"/>
            </a:pPr>
            <a:r>
              <a:rPr lang="en-US" altLang="zh-CN" sz="2400" dirty="0" err="1">
                <a:solidFill>
                  <a:srgbClr val="0000FF"/>
                </a:solidFill>
              </a:rPr>
              <a:t>getXXX</a:t>
            </a:r>
            <a:r>
              <a:rPr lang="en-US" altLang="zh-CN" sz="2400" dirty="0">
                <a:solidFill>
                  <a:srgbClr val="0000FF"/>
                </a:solidFill>
              </a:rPr>
              <a:t>(…)    </a:t>
            </a:r>
            <a:r>
              <a:rPr lang="en-US" altLang="zh-CN" sz="2400" dirty="0">
                <a:solidFill>
                  <a:srgbClr val="FF0000"/>
                </a:solidFill>
              </a:rPr>
              <a:t>XXX</a:t>
            </a:r>
            <a:r>
              <a:rPr lang="zh-CN" altLang="en-US" sz="2400" dirty="0">
                <a:solidFill>
                  <a:srgbClr val="FF0000"/>
                </a:solidFill>
              </a:rPr>
              <a:t>为字段类型名，</a:t>
            </a:r>
            <a:r>
              <a:rPr lang="en-US" altLang="zh-CN" sz="2400" dirty="0">
                <a:solidFill>
                  <a:srgbClr val="FF0000"/>
                </a:solidFill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int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zh-CN" sz="2000" dirty="0"/>
              <a:t>当</a:t>
            </a:r>
            <a:r>
              <a:rPr lang="en-US" altLang="zh-CN" sz="2000" dirty="0" err="1"/>
              <a:t>ResultSet</a:t>
            </a:r>
            <a:r>
              <a:rPr lang="zh-CN" altLang="zh-CN" sz="2000" dirty="0"/>
              <a:t>已经定位在某一行上时</a:t>
            </a:r>
            <a:r>
              <a:rPr lang="en-US" altLang="zh-CN" sz="2000" dirty="0"/>
              <a:t>,</a:t>
            </a:r>
            <a:r>
              <a:rPr lang="zh-CN" altLang="zh-CN" sz="2000" dirty="0"/>
              <a:t>使用</a:t>
            </a:r>
            <a:r>
              <a:rPr lang="en-US" altLang="zh-CN" sz="2000" dirty="0" err="1"/>
              <a:t>getXxx</a:t>
            </a:r>
            <a:r>
              <a:rPr lang="en-US" altLang="zh-CN" sz="2000" dirty="0"/>
              <a:t> ()</a:t>
            </a:r>
            <a:r>
              <a:rPr lang="zh-CN" altLang="zh-CN" sz="2000" dirty="0"/>
              <a:t>方法得到这一行上针对不同的字段类单个字段的值。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/>
              <a:t>类</a:t>
            </a:r>
            <a:r>
              <a:rPr lang="zh-CN" altLang="zh-CN" sz="2000" dirty="0"/>
              <a:t>型</a:t>
            </a:r>
            <a:r>
              <a:rPr lang="en-US" altLang="zh-CN" sz="2000" dirty="0"/>
              <a:t>,</a:t>
            </a:r>
            <a:r>
              <a:rPr lang="zh-CN" altLang="zh-CN" sz="2000" dirty="0"/>
              <a:t>调用不同的</a:t>
            </a:r>
            <a:r>
              <a:rPr lang="en-US" altLang="zh-CN" sz="2000" dirty="0" err="1"/>
              <a:t>getXxx</a:t>
            </a:r>
            <a:r>
              <a:rPr lang="en-US" altLang="zh-CN" sz="2000" dirty="0"/>
              <a:t> ()</a:t>
            </a:r>
            <a:r>
              <a:rPr lang="zh-CN" altLang="zh-CN" sz="2000" dirty="0"/>
              <a:t>方法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get</a:t>
            </a:r>
            <a:r>
              <a:rPr lang="en-US" altLang="zh-CN" sz="2000" dirty="0" err="1">
                <a:solidFill>
                  <a:srgbClr val="FF0000"/>
                </a:solidFill>
              </a:rPr>
              <a:t>S</a:t>
            </a:r>
            <a:r>
              <a:rPr lang="en-US" altLang="zh-CN" sz="2000" dirty="0" err="1"/>
              <a:t>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</a:t>
            </a:r>
            <a:r>
              <a:rPr lang="en-US" altLang="zh-CN" sz="2000" dirty="0"/>
              <a:t>), </a:t>
            </a:r>
            <a:r>
              <a:rPr lang="en-US" altLang="zh-CN" sz="2000" dirty="0" err="1"/>
              <a:t>get</a:t>
            </a:r>
            <a:r>
              <a:rPr lang="en-US" altLang="zh-CN" sz="2000" dirty="0" err="1">
                <a:solidFill>
                  <a:srgbClr val="FF0000"/>
                </a:solidFill>
              </a:rPr>
              <a:t>D</a:t>
            </a:r>
            <a:r>
              <a:rPr lang="en-US" altLang="zh-CN" sz="2000" dirty="0" err="1"/>
              <a:t>ate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</a:t>
            </a:r>
            <a:r>
              <a:rPr lang="en-US" altLang="zh-CN" sz="2000" dirty="0"/>
              <a:t>), </a:t>
            </a:r>
            <a:r>
              <a:rPr lang="en-US" altLang="zh-CN" sz="2000" dirty="0" err="1"/>
              <a:t>get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</a:t>
            </a:r>
            <a:r>
              <a:rPr lang="en-US" altLang="zh-CN" sz="2000" dirty="0"/>
              <a:t>),…)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zh-CN" sz="2000" dirty="0"/>
              <a:t>例：如果表中的第一个字段，字段名为</a:t>
            </a:r>
            <a:r>
              <a:rPr lang="en-US" altLang="zh-CN" sz="2000" dirty="0"/>
              <a:t>“name”</a:t>
            </a:r>
            <a:r>
              <a:rPr lang="zh-CN" altLang="zh-CN" sz="2000" dirty="0"/>
              <a:t>，是文本型的；则可以使用</a:t>
            </a:r>
            <a:r>
              <a:rPr lang="en-US" altLang="zh-CN" sz="2000" dirty="0" err="1"/>
              <a:t>getString</a:t>
            </a:r>
            <a:r>
              <a:rPr lang="en-US" altLang="zh-CN" sz="2000" dirty="0"/>
              <a:t>(1)</a:t>
            </a:r>
            <a:r>
              <a:rPr lang="zh-CN" altLang="zh-CN" sz="2000" dirty="0"/>
              <a:t>或</a:t>
            </a:r>
            <a:r>
              <a:rPr lang="en-US" altLang="zh-CN" sz="2000" dirty="0" err="1"/>
              <a:t>getString</a:t>
            </a:r>
            <a:r>
              <a:rPr lang="en-US" altLang="zh-CN" sz="2000" dirty="0"/>
              <a:t>(“name”)</a:t>
            </a:r>
            <a:r>
              <a:rPr lang="zh-CN" altLang="zh-CN" sz="2000" dirty="0"/>
              <a:t>来得到它的值。如果表中的第三个字段，字段名为</a:t>
            </a:r>
            <a:r>
              <a:rPr lang="en-US" altLang="zh-CN" sz="2000" dirty="0"/>
              <a:t>“score”</a:t>
            </a:r>
            <a:r>
              <a:rPr lang="zh-CN" altLang="zh-CN" sz="2000" dirty="0"/>
              <a:t>，是数值型的；则可以使用</a:t>
            </a:r>
            <a:r>
              <a:rPr lang="en-US" altLang="zh-CN" sz="2000" dirty="0" err="1"/>
              <a:t>getFloat</a:t>
            </a:r>
            <a:r>
              <a:rPr lang="en-US" altLang="zh-CN" sz="2000" dirty="0"/>
              <a:t>(3)</a:t>
            </a:r>
            <a:r>
              <a:rPr lang="zh-CN" altLang="zh-CN" sz="2000" dirty="0"/>
              <a:t>或</a:t>
            </a:r>
            <a:r>
              <a:rPr lang="en-US" altLang="zh-CN" sz="2000" dirty="0" err="1"/>
              <a:t>getFloat</a:t>
            </a:r>
            <a:r>
              <a:rPr lang="en-US" altLang="zh-CN" sz="2000" dirty="0"/>
              <a:t>(“score”)</a:t>
            </a:r>
            <a:r>
              <a:rPr lang="zh-CN" altLang="zh-CN" sz="2000" dirty="0"/>
              <a:t>来得到它的值。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17</a:t>
            </a:fld>
            <a:r>
              <a:rPr lang="en-US" altLang="zh-CN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89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39552" y="548680"/>
            <a:ext cx="7848872" cy="619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zh-CN" sz="2400" b="1" dirty="0"/>
              <a:t>显示结果集中所有记录的前两列：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while(</a:t>
            </a:r>
            <a:r>
              <a:rPr lang="en-US" altLang="zh-CN" sz="2000" b="1" dirty="0" err="1"/>
              <a:t>rs.next</a:t>
            </a:r>
            <a:r>
              <a:rPr lang="en-US" altLang="zh-CN" sz="2000" b="1" dirty="0"/>
              <a:t>()){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String name =</a:t>
            </a:r>
            <a:r>
              <a:rPr lang="en-US" altLang="zh-CN" sz="2000" b="1" dirty="0" err="1"/>
              <a:t>rs.getString</a:t>
            </a:r>
            <a:r>
              <a:rPr lang="en-US" altLang="zh-CN" sz="2000" b="1" dirty="0"/>
              <a:t>(“name”);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String phone =</a:t>
            </a:r>
            <a:r>
              <a:rPr lang="en-US" altLang="zh-CN" sz="2000" b="1" dirty="0" err="1"/>
              <a:t>rs.getString</a:t>
            </a:r>
            <a:r>
              <a:rPr lang="en-US" altLang="zh-CN" sz="2000" b="1" dirty="0"/>
              <a:t>(2);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(name+","+phone);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}</a:t>
            </a:r>
            <a:endParaRPr lang="zh-CN" altLang="zh-CN" sz="2000" b="1" dirty="0"/>
          </a:p>
        </p:txBody>
      </p:sp>
      <p:sp>
        <p:nvSpPr>
          <p:cNvPr id="4" name="平行四边形 3"/>
          <p:cNvSpPr/>
          <p:nvPr/>
        </p:nvSpPr>
        <p:spPr>
          <a:xfrm>
            <a:off x="7596336" y="332656"/>
            <a:ext cx="1224136" cy="86409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4146851848"/>
      </p:ext>
    </p:extLst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19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3271296" y="2563680"/>
            <a:ext cx="4714908" cy="500054"/>
          </a:xfrm>
        </p:spPr>
        <p:txBody>
          <a:bodyPr/>
          <a:lstStyle/>
          <a:p>
            <a:r>
              <a:rPr lang="en-US" altLang="zh-CN" dirty="0"/>
              <a:t>13.2  JDBC</a:t>
            </a:r>
            <a:r>
              <a:rPr lang="zh-CN" altLang="en-US" dirty="0"/>
              <a:t>的常用接口和类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19176" y="3587669"/>
            <a:ext cx="4714908" cy="500054"/>
          </a:xfrm>
        </p:spPr>
        <p:txBody>
          <a:bodyPr/>
          <a:lstStyle/>
          <a:p>
            <a:r>
              <a:rPr lang="en-US" altLang="zh-CN" dirty="0"/>
              <a:t>13.3  JDBC</a:t>
            </a:r>
            <a:r>
              <a:rPr lang="zh-CN" altLang="en-US" dirty="0"/>
              <a:t>编程步骤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2672244" y="1555568"/>
            <a:ext cx="4714908" cy="500054"/>
          </a:xfrm>
        </p:spPr>
        <p:txBody>
          <a:bodyPr/>
          <a:lstStyle/>
          <a:p>
            <a:r>
              <a:rPr lang="en-US" altLang="zh-CN" dirty="0"/>
              <a:t>13.1  </a:t>
            </a:r>
            <a:r>
              <a:rPr lang="zh-CN" altLang="en-US" dirty="0"/>
              <a:t>初识</a:t>
            </a:r>
            <a:r>
              <a:rPr lang="en-US" altLang="zh-CN" dirty="0"/>
              <a:t>JDBC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2887128" y="4523773"/>
            <a:ext cx="5501296" cy="500054"/>
          </a:xfrm>
        </p:spPr>
        <p:txBody>
          <a:bodyPr/>
          <a:lstStyle/>
          <a:p>
            <a:r>
              <a:rPr lang="en-US" altLang="zh-CN" dirty="0"/>
              <a:t>13.4  </a:t>
            </a:r>
            <a:r>
              <a:rPr lang="zh-CN" altLang="en-US" dirty="0"/>
              <a:t>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PreparedStatement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73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3284984"/>
            <a:ext cx="8640960" cy="12390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详解（</a:t>
            </a:r>
            <a:r>
              <a:rPr lang="en-US" altLang="zh-CN" dirty="0">
                <a:solidFill>
                  <a:srgbClr val="FF0000"/>
                </a:solidFill>
              </a:rPr>
              <a:t>git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SVN</a:t>
            </a:r>
            <a:r>
              <a:rPr lang="zh-CN" altLang="en-US" dirty="0"/>
              <a:t>） 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>
                <a:solidFill>
                  <a:srgbClr val="0000CC"/>
                </a:solidFill>
              </a:rPr>
              <a:t>编程（</a:t>
            </a:r>
            <a:r>
              <a:rPr lang="en-US" altLang="zh-CN" dirty="0">
                <a:solidFill>
                  <a:srgbClr val="0000CC"/>
                </a:solidFill>
              </a:rPr>
              <a:t>C#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C++/C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JAVA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PHP</a:t>
            </a:r>
            <a:r>
              <a:rPr lang="zh-CN" altLang="en-US" dirty="0">
                <a:solidFill>
                  <a:srgbClr val="0000CC"/>
                </a:solidFill>
              </a:rPr>
              <a:t>）  </a:t>
            </a:r>
            <a:br>
              <a:rPr lang="en-US" altLang="zh-CN" dirty="0">
                <a:solidFill>
                  <a:srgbClr val="0000CC"/>
                </a:solidFill>
              </a:rPr>
            </a:br>
            <a:r>
              <a:rPr lang="zh-CN" altLang="en-US" dirty="0">
                <a:solidFill>
                  <a:srgbClr val="0000CC"/>
                </a:solidFill>
              </a:rPr>
              <a:t>前端</a:t>
            </a:r>
            <a:r>
              <a:rPr lang="en-US" altLang="zh-CN" dirty="0">
                <a:solidFill>
                  <a:srgbClr val="0000CC"/>
                </a:solidFill>
              </a:rPr>
              <a:t>UI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HTML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CSS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 err="1">
                <a:solidFill>
                  <a:srgbClr val="0000CC"/>
                </a:solidFill>
              </a:rPr>
              <a:t>Javascript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JSP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vue.js, </a:t>
            </a:r>
            <a:r>
              <a:rPr lang="en-US" altLang="zh-CN" dirty="0" err="1">
                <a:solidFill>
                  <a:srgbClr val="FF0000"/>
                </a:solidFill>
              </a:rPr>
              <a:t>node.js,bootstrap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企业实训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/>
            </a:br>
            <a:r>
              <a:rPr lang="zh-CN" altLang="en-US" dirty="0"/>
              <a:t>数据库（</a:t>
            </a:r>
            <a:r>
              <a:rPr lang="en-US" altLang="zh-CN" dirty="0" err="1"/>
              <a:t>SqlServer</a:t>
            </a:r>
            <a:r>
              <a:rPr lang="zh-CN" altLang="en-US" dirty="0"/>
              <a:t>，</a:t>
            </a:r>
            <a:r>
              <a:rPr lang="en-US" altLang="zh-CN" dirty="0"/>
              <a:t>Oracle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FFFF00"/>
                </a:highlight>
              </a:rPr>
              <a:t>MySQL</a:t>
            </a:r>
            <a:r>
              <a:rPr lang="zh-CN" altLang="en-US" dirty="0"/>
              <a:t>）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SSH</a:t>
            </a:r>
            <a:r>
              <a:rPr lang="zh-CN" altLang="en-US" dirty="0"/>
              <a:t>框架，</a:t>
            </a:r>
            <a:r>
              <a:rPr lang="en-US" altLang="zh-CN" dirty="0"/>
              <a:t>Spring</a:t>
            </a:r>
            <a:r>
              <a:rPr lang="zh-CN" altLang="en-US" dirty="0"/>
              <a:t>（企业教师</a:t>
            </a:r>
            <a:r>
              <a:rPr lang="en-US" altLang="zh-CN" dirty="0"/>
              <a:t>+</a:t>
            </a:r>
            <a:r>
              <a:rPr lang="zh-CN" altLang="en-US" dirty="0"/>
              <a:t>企业实训）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>
                <a:solidFill>
                  <a:srgbClr val="FFFF00"/>
                </a:solidFill>
              </a:rPr>
              <a:t>大数据、</a:t>
            </a:r>
            <a:r>
              <a:rPr lang="en-US" altLang="zh-CN" dirty="0">
                <a:solidFill>
                  <a:srgbClr val="FFFF00"/>
                </a:solidFill>
              </a:rPr>
              <a:t>Java</a:t>
            </a:r>
            <a:r>
              <a:rPr lang="zh-CN" altLang="en-US" dirty="0">
                <a:solidFill>
                  <a:srgbClr val="FFFF00"/>
                </a:solidFill>
              </a:rPr>
              <a:t>全栈、软件测试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zh-CN" altLang="en-US" dirty="0">
                <a:solidFill>
                  <a:srgbClr val="FFFF00"/>
                </a:solidFill>
              </a:rPr>
              <a:t>毕业设计（平台、系统）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20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381286" y="476672"/>
            <a:ext cx="5976664" cy="432048"/>
          </a:xfrm>
        </p:spPr>
        <p:txBody>
          <a:bodyPr/>
          <a:lstStyle/>
          <a:p>
            <a:r>
              <a:rPr lang="en-US" altLang="zh-CN" dirty="0"/>
              <a:t>13.3 JDBC</a:t>
            </a:r>
            <a:r>
              <a:rPr lang="zh-CN" altLang="zh-CN" dirty="0"/>
              <a:t>访问数据库的操作步骤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3709" y="1396703"/>
            <a:ext cx="2952750" cy="50323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6350" algn="ctr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</a:rPr>
              <a:t>开 始 （导入</a:t>
            </a:r>
            <a:r>
              <a:rPr lang="en-US" altLang="zh-CN" sz="1600" b="1" dirty="0">
                <a:solidFill>
                  <a:schemeClr val="tx1"/>
                </a:solidFill>
                <a:latin typeface="宋体" pitchFamily="2" charset="-122"/>
              </a:rPr>
              <a:t>.jar</a:t>
            </a: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</a:rPr>
              <a:t>包）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875159" y="1922166"/>
            <a:ext cx="0" cy="3603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33709" y="2282528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6350" algn="ctr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>
                <a:latin typeface="宋体" pitchFamily="2" charset="-122"/>
              </a:rPr>
              <a:t>注册驱动程序（</a:t>
            </a:r>
            <a:r>
              <a:rPr lang="en-US" altLang="zh-CN" sz="1600" b="1" dirty="0">
                <a:latin typeface="宋体" pitchFamily="2" charset="-122"/>
              </a:rPr>
              <a:t>Driver</a:t>
            </a:r>
            <a:r>
              <a:rPr lang="zh-CN" altLang="en-US" sz="1600" b="1" dirty="0">
                <a:latin typeface="宋体" pitchFamily="2" charset="-122"/>
              </a:rPr>
              <a:t>）</a:t>
            </a:r>
            <a:endParaRPr lang="zh-CN" altLang="en-US" sz="16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875159" y="2858791"/>
            <a:ext cx="0" cy="2873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33709" y="3146128"/>
            <a:ext cx="3024188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6350" algn="ctr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</a:rPr>
              <a:t>创建一个连接对象 （</a:t>
            </a:r>
            <a:r>
              <a:rPr lang="en-US" altLang="zh-CN" sz="1600" b="1" dirty="0">
                <a:solidFill>
                  <a:schemeClr val="tx1"/>
                </a:solidFill>
                <a:latin typeface="宋体" pitchFamily="2" charset="-122"/>
              </a:rPr>
              <a:t>connection</a:t>
            </a: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</a:rPr>
              <a:t>）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457897" y="3433466"/>
            <a:ext cx="433387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62709" y="3149303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6350" algn="ctr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</a:rPr>
              <a:t>获得一个</a:t>
            </a:r>
            <a:r>
              <a:rPr lang="en-US" altLang="zh-CN" sz="1600" b="1" dirty="0">
                <a:solidFill>
                  <a:schemeClr val="tx1"/>
                </a:solidFill>
                <a:latin typeface="宋体" pitchFamily="2" charset="-122"/>
              </a:rPr>
              <a:t>Statement</a:t>
            </a:r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</a:rPr>
              <a:t>对象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8044133" y="4709071"/>
            <a:ext cx="0" cy="42703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201222" y="3146128"/>
            <a:ext cx="1619250" cy="5762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6350" algn="ctr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黑体" pitchFamily="49" charset="-122"/>
              </a:rPr>
              <a:t>执行</a:t>
            </a:r>
            <a:r>
              <a:rPr lang="en-US" altLang="zh-CN" sz="1600" b="1" dirty="0">
                <a:solidFill>
                  <a:schemeClr val="tx1"/>
                </a:solidFill>
                <a:ea typeface="黑体" pitchFamily="49" charset="-122"/>
              </a:rPr>
              <a:t>SQL</a:t>
            </a:r>
            <a:r>
              <a:rPr lang="zh-CN" altLang="en-US" sz="1600" b="1" dirty="0">
                <a:solidFill>
                  <a:schemeClr val="tx1"/>
                </a:solidFill>
                <a:ea typeface="黑体" pitchFamily="49" charset="-122"/>
              </a:rPr>
              <a:t>语句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842447" y="3433466"/>
            <a:ext cx="3603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357193" y="5141119"/>
            <a:ext cx="158482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6350" algn="ctr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</a:rPr>
              <a:t>关闭结果集对象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126061" y="5141119"/>
            <a:ext cx="194310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6350" algn="ctr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</a:rPr>
              <a:t>关闭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</a:rPr>
              <a:t>SQL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</a:rPr>
              <a:t>语句执行器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686198" y="5141119"/>
            <a:ext cx="1150938" cy="576262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6350" algn="ctr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</a:rPr>
              <a:t>关闭连接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837136" y="5430044"/>
            <a:ext cx="2889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229401" y="5158581"/>
            <a:ext cx="1663079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6350" algn="ctr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</a:rPr>
              <a:t>使用结果集对象</a:t>
            </a:r>
          </a:p>
        </p:txBody>
      </p:sp>
      <p:sp>
        <p:nvSpPr>
          <p:cNvPr id="2" name="菱形 1"/>
          <p:cNvSpPr/>
          <p:nvPr/>
        </p:nvSpPr>
        <p:spPr>
          <a:xfrm>
            <a:off x="7039308" y="4133007"/>
            <a:ext cx="2069195" cy="576064"/>
          </a:xfrm>
          <a:prstGeom prst="diamond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6350" algn="ctr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宋体" pitchFamily="2" charset="-122"/>
              </a:rPr>
              <a:t>是否是查询语句</a:t>
            </a:r>
          </a:p>
        </p:txBody>
      </p:sp>
      <p:cxnSp>
        <p:nvCxnSpPr>
          <p:cNvPr id="26" name="肘形连接符 25"/>
          <p:cNvCxnSpPr>
            <a:stCxn id="2" idx="1"/>
            <a:endCxn id="17" idx="0"/>
          </p:cNvCxnSpPr>
          <p:nvPr/>
        </p:nvCxnSpPr>
        <p:spPr>
          <a:xfrm rot="10800000" flipV="1">
            <a:off x="4097612" y="4421039"/>
            <a:ext cx="2941697" cy="720080"/>
          </a:xfrm>
          <a:prstGeom prst="bentConnector2">
            <a:avLst/>
          </a:prstGeom>
          <a:noFill/>
          <a:ln w="28575">
            <a:solidFill>
              <a:srgbClr val="FF6600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>
          <a:xfrm>
            <a:off x="8061670" y="4709071"/>
            <a:ext cx="359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是</a:t>
            </a:r>
          </a:p>
        </p:txBody>
      </p:sp>
      <p:sp>
        <p:nvSpPr>
          <p:cNvPr id="28" name="矩形 27"/>
          <p:cNvSpPr/>
          <p:nvPr/>
        </p:nvSpPr>
        <p:spPr>
          <a:xfrm>
            <a:off x="5940896" y="4133007"/>
            <a:ext cx="359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644846" y="5136109"/>
            <a:ext cx="753320" cy="576262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6350" algn="ctr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>
                <a:latin typeface="宋体" pitchFamily="2" charset="-122"/>
              </a:rPr>
              <a:t>结 束</a:t>
            </a:r>
            <a:endParaRPr lang="zh-CN" altLang="en-US" sz="16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1397273" y="5429151"/>
            <a:ext cx="2889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6942013" y="5430044"/>
            <a:ext cx="2889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5069161" y="5430044"/>
            <a:ext cx="2889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8028384" y="3705969"/>
            <a:ext cx="0" cy="42703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2" grpId="0" animBg="1"/>
      <p:bldP spid="2" grpId="0" animBg="1"/>
      <p:bldP spid="27" grpId="0"/>
      <p:bldP spid="28" grpId="0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5576" y="1268760"/>
            <a:ext cx="8712968" cy="36004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注册加载驱动程序</a:t>
            </a:r>
            <a:r>
              <a:rPr lang="zh-CN" altLang="zh-CN" sz="2400" dirty="0"/>
              <a:t>：</a:t>
            </a:r>
            <a:r>
              <a:rPr lang="en-US" altLang="zh-CN" sz="2400" dirty="0" err="1">
                <a:solidFill>
                  <a:srgbClr val="0000FF"/>
                </a:solidFill>
              </a:rPr>
              <a:t>Class.forName</a:t>
            </a:r>
            <a:r>
              <a:rPr lang="en-US" altLang="zh-CN" sz="2400" dirty="0">
                <a:solidFill>
                  <a:srgbClr val="0000FF"/>
                </a:solidFill>
              </a:rPr>
              <a:t>(“JDBC</a:t>
            </a:r>
            <a:r>
              <a:rPr lang="zh-CN" altLang="zh-CN" sz="2400" dirty="0">
                <a:solidFill>
                  <a:srgbClr val="0000FF"/>
                </a:solidFill>
              </a:rPr>
              <a:t>驱动程序类</a:t>
            </a:r>
            <a:r>
              <a:rPr lang="en-US" altLang="zh-CN" sz="2400" dirty="0">
                <a:solidFill>
                  <a:srgbClr val="0000FF"/>
                </a:solidFill>
              </a:rPr>
              <a:t>”)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zh-CN" altLang="zh-CN" sz="2400" dirty="0"/>
              <a:t>例：使用</a:t>
            </a:r>
            <a:r>
              <a:rPr lang="en-US" altLang="zh-CN" sz="2400" dirty="0" err="1"/>
              <a:t>mySQL</a:t>
            </a:r>
            <a:r>
              <a:rPr lang="zh-CN" altLang="zh-CN" sz="2400" dirty="0"/>
              <a:t>的驱动程序</a:t>
            </a:r>
            <a:r>
              <a:rPr lang="en-US" altLang="zh-CN" sz="2400" dirty="0" err="1">
                <a:solidFill>
                  <a:srgbClr val="FF0000"/>
                </a:solidFill>
              </a:rPr>
              <a:t>Class.forName</a:t>
            </a:r>
            <a:r>
              <a:rPr lang="en-US" altLang="zh-CN" sz="2400" dirty="0">
                <a:solidFill>
                  <a:srgbClr val="FF0000"/>
                </a:solidFill>
              </a:rPr>
              <a:t>(“</a:t>
            </a:r>
            <a:r>
              <a:rPr lang="en-US" altLang="zh-CN" sz="2400" dirty="0" err="1">
                <a:solidFill>
                  <a:srgbClr val="FF0000"/>
                </a:solidFill>
              </a:rPr>
              <a:t>com.mysql.jdbc.Driver</a:t>
            </a:r>
            <a:r>
              <a:rPr lang="en-US" altLang="zh-CN" sz="2400" dirty="0">
                <a:solidFill>
                  <a:srgbClr val="FF0000"/>
                </a:solidFill>
              </a:rPr>
              <a:t>”);   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或者：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(</a:t>
            </a:r>
            <a:r>
              <a:rPr lang="zh-CN" altLang="en-US" sz="2400" dirty="0"/>
              <a:t>新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Class.forName</a:t>
            </a:r>
            <a:r>
              <a:rPr lang="en-US" altLang="zh-CN" sz="2400" dirty="0"/>
              <a:t>(“</a:t>
            </a:r>
            <a:r>
              <a:rPr lang="en-US" altLang="zh-CN" sz="2400" dirty="0" err="1">
                <a:solidFill>
                  <a:srgbClr val="FF0000"/>
                </a:solidFill>
              </a:rPr>
              <a:t>com.mysql.</a:t>
            </a:r>
            <a:r>
              <a:rPr lang="en-US" altLang="zh-CN" sz="2400" dirty="0" err="1">
                <a:solidFill>
                  <a:srgbClr val="0000CC"/>
                </a:solidFill>
              </a:rPr>
              <a:t>cj</a:t>
            </a:r>
            <a:r>
              <a:rPr lang="en-US" altLang="zh-CN" sz="2400" dirty="0" err="1">
                <a:solidFill>
                  <a:srgbClr val="FF0000"/>
                </a:solidFill>
              </a:rPr>
              <a:t>.jdbc.Driver</a:t>
            </a:r>
            <a:r>
              <a:rPr lang="en-US" altLang="zh-CN" sz="2400" dirty="0"/>
              <a:t>”);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21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251520" y="404664"/>
            <a:ext cx="4752528" cy="60235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1:</a:t>
            </a:r>
            <a:r>
              <a:rPr lang="zh-CN" altLang="en-US" dirty="0"/>
              <a:t>注册加载驱动程序</a:t>
            </a:r>
          </a:p>
        </p:txBody>
      </p:sp>
      <p:pic>
        <p:nvPicPr>
          <p:cNvPr id="5" name="Picture 6" descr="a511833b383968f7d56225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6" t="10103" r="12326" b="10103"/>
          <a:stretch/>
        </p:blipFill>
        <p:spPr bwMode="auto">
          <a:xfrm>
            <a:off x="7308304" y="2996952"/>
            <a:ext cx="2342606" cy="3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34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zh-CN" sz="2000" dirty="0">
                <a:solidFill>
                  <a:srgbClr val="0000FF"/>
                </a:solidFill>
              </a:rPr>
              <a:t>使用</a:t>
            </a:r>
            <a:r>
              <a:rPr lang="en-US" altLang="zh-CN" sz="2000" dirty="0" err="1">
                <a:solidFill>
                  <a:srgbClr val="0000FF"/>
                </a:solidFill>
              </a:rPr>
              <a:t>SQLServer</a:t>
            </a:r>
            <a:r>
              <a:rPr lang="zh-CN" altLang="zh-CN" sz="2000" dirty="0">
                <a:solidFill>
                  <a:srgbClr val="0000FF"/>
                </a:solidFill>
              </a:rPr>
              <a:t>的驱动程序：</a:t>
            </a:r>
            <a:r>
              <a:rPr lang="en-US" altLang="zh-CN" sz="2000" dirty="0">
                <a:solidFill>
                  <a:srgbClr val="0000FF"/>
                </a:solidFill>
              </a:rPr>
              <a:t>        </a:t>
            </a:r>
            <a:r>
              <a:rPr lang="en-US" altLang="zh-CN" sz="2000" dirty="0" err="1"/>
              <a:t>Class.forName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com.microsoft.jdbc.sqlserver.SQLServerDriver</a:t>
            </a:r>
            <a:r>
              <a:rPr lang="en-US" altLang="zh-CN" sz="2000" dirty="0"/>
              <a:t>”)</a:t>
            </a:r>
            <a:endParaRPr lang="zh-CN" altLang="zh-CN" sz="2000" dirty="0"/>
          </a:p>
          <a:p>
            <a:pPr>
              <a:lnSpc>
                <a:spcPct val="170000"/>
              </a:lnSpc>
            </a:pPr>
            <a:r>
              <a:rPr lang="zh-CN" altLang="zh-CN" sz="2000" dirty="0">
                <a:solidFill>
                  <a:srgbClr val="0000FF"/>
                </a:solidFill>
              </a:rPr>
              <a:t>使用</a:t>
            </a:r>
            <a:r>
              <a:rPr lang="en-US" altLang="zh-CN" sz="2000" dirty="0">
                <a:solidFill>
                  <a:srgbClr val="0000FF"/>
                </a:solidFill>
              </a:rPr>
              <a:t>JDBC/ODBC</a:t>
            </a:r>
            <a:r>
              <a:rPr lang="zh-CN" altLang="zh-CN" sz="2000" dirty="0">
                <a:solidFill>
                  <a:srgbClr val="0000FF"/>
                </a:solidFill>
              </a:rPr>
              <a:t>桥驱动程序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Class.forName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sun.jdbc.odbc.JdbcOdbcDriver</a:t>
            </a:r>
            <a:r>
              <a:rPr lang="en-US" altLang="zh-CN" sz="2000" dirty="0"/>
              <a:t>”)</a:t>
            </a:r>
            <a:endParaRPr lang="zh-CN" altLang="zh-CN" sz="2000" dirty="0"/>
          </a:p>
          <a:p>
            <a:pPr>
              <a:lnSpc>
                <a:spcPct val="170000"/>
              </a:lnSpc>
            </a:pPr>
            <a:r>
              <a:rPr lang="zh-CN" altLang="zh-CN" sz="2000" dirty="0">
                <a:solidFill>
                  <a:srgbClr val="0000FF"/>
                </a:solidFill>
              </a:rPr>
              <a:t>使用</a:t>
            </a:r>
            <a:r>
              <a:rPr lang="en-US" altLang="zh-CN" sz="2000" dirty="0">
                <a:solidFill>
                  <a:srgbClr val="0000FF"/>
                </a:solidFill>
              </a:rPr>
              <a:t>oracle</a:t>
            </a:r>
            <a:r>
              <a:rPr lang="zh-CN" altLang="zh-CN" sz="2000" dirty="0">
                <a:solidFill>
                  <a:srgbClr val="0000FF"/>
                </a:solidFill>
              </a:rPr>
              <a:t>的驱动程序：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Class.forName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oracle.jdbc.driver.OracleDriver</a:t>
            </a:r>
            <a:r>
              <a:rPr lang="en-US" altLang="zh-CN" sz="2000" dirty="0"/>
              <a:t>”);</a:t>
            </a:r>
            <a:endParaRPr lang="zh-CN" altLang="zh-CN" sz="2000" dirty="0"/>
          </a:p>
          <a:p>
            <a:pPr>
              <a:lnSpc>
                <a:spcPct val="170000"/>
              </a:lnSpc>
            </a:pPr>
            <a:r>
              <a:rPr lang="zh-CN" altLang="zh-CN" sz="2000" dirty="0">
                <a:solidFill>
                  <a:srgbClr val="0000FF"/>
                </a:solidFill>
              </a:rPr>
              <a:t>使用</a:t>
            </a:r>
            <a:r>
              <a:rPr lang="en-US" altLang="zh-CN" sz="2000" dirty="0">
                <a:solidFill>
                  <a:srgbClr val="0000FF"/>
                </a:solidFill>
              </a:rPr>
              <a:t>DB2</a:t>
            </a:r>
            <a:r>
              <a:rPr lang="zh-CN" altLang="zh-CN" sz="2000" dirty="0">
                <a:solidFill>
                  <a:srgbClr val="0000FF"/>
                </a:solidFill>
              </a:rPr>
              <a:t>的驱动程序：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Class.forName</a:t>
            </a:r>
            <a:r>
              <a:rPr lang="en-US" altLang="zh-CN" sz="2000" dirty="0"/>
              <a:t>(“com.ibm.db2.jdbc.app.DB2Driver”);</a:t>
            </a:r>
          </a:p>
          <a:p>
            <a:pPr lvl="0"/>
            <a:r>
              <a:rPr lang="zh-CN" altLang="zh-CN" sz="2000" dirty="0"/>
              <a:t>经过以上其中之一语句的声明后，驱动程序就会自动地加载。</a:t>
            </a:r>
          </a:p>
          <a:p>
            <a:pPr lvl="0"/>
            <a:r>
              <a:rPr lang="zh-CN" altLang="zh-CN" sz="2000" dirty="0"/>
              <a:t>注意：如果</a:t>
            </a:r>
            <a:r>
              <a:rPr lang="en-US" altLang="zh-CN" sz="2000" dirty="0" err="1"/>
              <a:t>classpath</a:t>
            </a:r>
            <a:r>
              <a:rPr lang="zh-CN" altLang="zh-CN" sz="2000" dirty="0"/>
              <a:t>路径中没有找到所需的驱动程序则会抛出</a:t>
            </a:r>
            <a:r>
              <a:rPr lang="en-US" altLang="zh-CN" sz="2000" dirty="0" err="1"/>
              <a:t>ClassNotFoundException</a:t>
            </a:r>
            <a:r>
              <a:rPr lang="zh-CN" altLang="zh-CN" sz="2000" dirty="0"/>
              <a:t>异常。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22</a:t>
            </a:fld>
            <a:r>
              <a:rPr lang="en-US" altLang="zh-CN"/>
              <a:t>-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55576" y="332656"/>
            <a:ext cx="7848872" cy="619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200000"/>
              </a:lnSpc>
            </a:pPr>
            <a:r>
              <a:rPr lang="en-US" altLang="zh-CN" sz="2000" b="1" dirty="0"/>
              <a:t>try {</a:t>
            </a:r>
            <a:endParaRPr lang="zh-CN" altLang="zh-CN" sz="2000" b="1" dirty="0"/>
          </a:p>
          <a:p>
            <a:pPr>
              <a:lnSpc>
                <a:spcPct val="200000"/>
              </a:lnSpc>
            </a:pPr>
            <a:r>
              <a:rPr lang="en-US" altLang="zh-CN" sz="2000" b="1" dirty="0" err="1"/>
              <a:t>Class.forName</a:t>
            </a:r>
            <a:r>
              <a:rPr lang="en-US" altLang="zh-CN" sz="2000" b="1" dirty="0"/>
              <a:t>(“</a:t>
            </a:r>
            <a:r>
              <a:rPr lang="en-US" altLang="zh-CN" sz="2000" b="1" dirty="0" err="1"/>
              <a:t>com.mysql.jdbc.Driver</a:t>
            </a:r>
            <a:r>
              <a:rPr lang="en-US" altLang="zh-CN" sz="2000" b="1" dirty="0"/>
              <a:t>”);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//jar</a:t>
            </a:r>
            <a:r>
              <a:rPr lang="zh-CN" altLang="en-US" sz="2000" b="1" dirty="0"/>
              <a:t>包</a:t>
            </a:r>
            <a:endParaRPr lang="zh-CN" altLang="zh-CN" sz="2000" b="1" dirty="0"/>
          </a:p>
          <a:p>
            <a:pPr>
              <a:lnSpc>
                <a:spcPct val="200000"/>
              </a:lnSpc>
            </a:pPr>
            <a:r>
              <a:rPr lang="en-US" altLang="zh-CN" sz="2000" b="1" dirty="0"/>
              <a:t>      //</a:t>
            </a:r>
            <a:r>
              <a:rPr lang="en-US" altLang="zh-CN" sz="2000" b="1" dirty="0" err="1"/>
              <a:t>Class.forName</a:t>
            </a:r>
            <a:r>
              <a:rPr lang="en-US" altLang="zh-CN" sz="2000" b="1" dirty="0"/>
              <a:t>(“</a:t>
            </a:r>
            <a:r>
              <a:rPr lang="en-US" altLang="zh-CN" sz="2000" b="1" dirty="0" err="1"/>
              <a:t>org.gjt.mm.mysql.Driver</a:t>
            </a:r>
            <a:r>
              <a:rPr lang="en-US" altLang="zh-CN" sz="2000" b="1" dirty="0"/>
              <a:t>”)</a:t>
            </a:r>
            <a:endParaRPr lang="zh-CN" altLang="zh-CN" sz="2000" b="1" dirty="0"/>
          </a:p>
          <a:p>
            <a:pPr>
              <a:lnSpc>
                <a:spcPct val="200000"/>
              </a:lnSpc>
            </a:pPr>
            <a:r>
              <a:rPr lang="en-US" altLang="zh-CN" sz="2000" b="1" dirty="0"/>
              <a:t>}catch(</a:t>
            </a:r>
            <a:r>
              <a:rPr lang="en-US" altLang="zh-CN" sz="2000" b="1" dirty="0" err="1"/>
              <a:t>ClassNotFoundException</a:t>
            </a:r>
            <a:r>
              <a:rPr lang="en-US" altLang="zh-CN" sz="2000" b="1" dirty="0"/>
              <a:t> e) {</a:t>
            </a:r>
            <a:endParaRPr lang="zh-CN" altLang="zh-CN" sz="2000" b="1" dirty="0"/>
          </a:p>
          <a:p>
            <a:pPr>
              <a:lnSpc>
                <a:spcPct val="200000"/>
              </a:lnSpc>
            </a:pP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zh-CN" altLang="zh-CN" sz="2000" b="1" dirty="0"/>
              <a:t>找不到驱动程序类别</a:t>
            </a:r>
            <a:r>
              <a:rPr lang="en-US" altLang="zh-CN" sz="2000" b="1" dirty="0"/>
              <a:t>");</a:t>
            </a:r>
            <a:endParaRPr lang="zh-CN" altLang="zh-CN" sz="2000" b="1" dirty="0"/>
          </a:p>
          <a:p>
            <a:pPr>
              <a:lnSpc>
                <a:spcPct val="200000"/>
              </a:lnSpc>
            </a:pPr>
            <a:r>
              <a:rPr lang="en-US" altLang="zh-CN" sz="2000" b="1" dirty="0"/>
              <a:t>}</a:t>
            </a:r>
            <a:endParaRPr lang="zh-CN" altLang="zh-CN" sz="2000" b="1" dirty="0"/>
          </a:p>
        </p:txBody>
      </p:sp>
      <p:sp>
        <p:nvSpPr>
          <p:cNvPr id="4" name="平行四边形 3"/>
          <p:cNvSpPr/>
          <p:nvPr/>
        </p:nvSpPr>
        <p:spPr>
          <a:xfrm>
            <a:off x="7596336" y="332656"/>
            <a:ext cx="1224136" cy="86409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796318517"/>
      </p:ext>
    </p:extLst>
  </p:cSld>
  <p:clrMapOvr>
    <a:masterClrMapping/>
  </p:clrMapOvr>
  <p:transition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4" y="1340768"/>
            <a:ext cx="7632848" cy="259228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DriverManager</a:t>
            </a:r>
            <a:r>
              <a:rPr lang="zh-CN" altLang="en-US" sz="2400" dirty="0"/>
              <a:t>接口创建一个连接对象。</a:t>
            </a:r>
            <a:endParaRPr lang="en-US" altLang="zh-CN" sz="2400" dirty="0"/>
          </a:p>
          <a:p>
            <a:pPr lvl="0"/>
            <a:r>
              <a:rPr lang="en-US" altLang="zh-CN" sz="2400" dirty="0" err="1"/>
              <a:t>DriverManager</a:t>
            </a:r>
            <a:r>
              <a:rPr lang="zh-CN" altLang="zh-CN" sz="2400" dirty="0"/>
              <a:t>接口的方法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fontAlgn="base"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Connection conn = </a:t>
            </a:r>
            <a:r>
              <a:rPr lang="en-US" altLang="zh-CN" sz="2000" b="0" dirty="0" err="1">
                <a:solidFill>
                  <a:srgbClr val="0000FF"/>
                </a:solidFill>
              </a:rPr>
              <a:t>DriverManager.getConnection</a:t>
            </a:r>
            <a:r>
              <a:rPr lang="en-US" altLang="zh-CN" sz="2000" b="0" dirty="0">
                <a:solidFill>
                  <a:srgbClr val="0000FF"/>
                </a:solidFill>
              </a:rPr>
              <a:t>(String </a:t>
            </a:r>
            <a:r>
              <a:rPr lang="en-US" altLang="zh-CN" sz="2000" b="0" dirty="0" err="1">
                <a:solidFill>
                  <a:srgbClr val="0000FF"/>
                </a:solidFill>
              </a:rPr>
              <a:t>url</a:t>
            </a:r>
            <a:r>
              <a:rPr lang="en-US" altLang="zh-CN" sz="2000" b="0" dirty="0">
                <a:solidFill>
                  <a:srgbClr val="0000FF"/>
                </a:solidFill>
              </a:rPr>
              <a:t>)</a:t>
            </a:r>
            <a:endParaRPr lang="zh-CN" altLang="zh-CN" sz="2000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</a:rPr>
              <a:t>Connection conn = </a:t>
            </a:r>
            <a:r>
              <a:rPr lang="en-US" altLang="zh-CN" sz="2000" b="0" dirty="0" err="1">
                <a:solidFill>
                  <a:srgbClr val="0000FF"/>
                </a:solidFill>
              </a:rPr>
              <a:t>DriverManager.getConnection</a:t>
            </a:r>
            <a:r>
              <a:rPr lang="en-US" altLang="zh-CN" sz="2000" b="0" dirty="0">
                <a:solidFill>
                  <a:srgbClr val="0000FF"/>
                </a:solidFill>
              </a:rPr>
              <a:t>(String </a:t>
            </a:r>
            <a:r>
              <a:rPr lang="en-US" altLang="zh-CN" sz="2000" b="0" dirty="0" err="1">
                <a:solidFill>
                  <a:srgbClr val="0000FF"/>
                </a:solidFill>
              </a:rPr>
              <a:t>url</a:t>
            </a:r>
            <a:r>
              <a:rPr lang="en-US" altLang="zh-CN" sz="2000" b="0" dirty="0">
                <a:solidFill>
                  <a:srgbClr val="0000FF"/>
                </a:solidFill>
              </a:rPr>
              <a:t>, String user, String password )</a:t>
            </a:r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四个参数，</a:t>
            </a:r>
            <a:r>
              <a:rPr lang="en-US" altLang="zh-CN" dirty="0"/>
              <a:t>vs</a:t>
            </a:r>
            <a:r>
              <a:rPr lang="zh-CN" altLang="en-US" dirty="0"/>
              <a:t>  </a:t>
            </a:r>
            <a:r>
              <a:rPr lang="en-US" altLang="zh-CN" dirty="0"/>
              <a:t>Connection</a:t>
            </a:r>
            <a:r>
              <a:rPr lang="zh-CN" altLang="en-US" dirty="0"/>
              <a:t>对象 （</a:t>
            </a:r>
            <a:r>
              <a:rPr lang="en-US" altLang="zh-CN" dirty="0"/>
              <a:t>3</a:t>
            </a:r>
            <a:r>
              <a:rPr lang="zh-CN" altLang="en-US" dirty="0"/>
              <a:t>大方法）  ，</a:t>
            </a:r>
            <a:endParaRPr lang="en-US" altLang="zh-CN" dirty="0"/>
          </a:p>
          <a:p>
            <a:pPr lvl="0"/>
            <a:r>
              <a:rPr lang="en-US" altLang="zh-CN" dirty="0"/>
              <a:t>Statement </a:t>
            </a:r>
            <a:r>
              <a:rPr lang="zh-CN" altLang="en-US" dirty="0"/>
              <a:t>对象  </a:t>
            </a:r>
            <a:r>
              <a:rPr lang="en-US" altLang="zh-CN" dirty="0"/>
              <a:t>(3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24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323528" y="404664"/>
            <a:ext cx="6120680" cy="60235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：建立连接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193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sz="2200" dirty="0" err="1">
                <a:solidFill>
                  <a:srgbClr val="0000FF"/>
                </a:solidFill>
              </a:rPr>
              <a:t>url</a:t>
            </a:r>
            <a:r>
              <a:rPr lang="zh-CN" altLang="en-US" sz="2200" dirty="0">
                <a:solidFill>
                  <a:srgbClr val="0000FF"/>
                </a:solidFill>
              </a:rPr>
              <a:t>：</a:t>
            </a:r>
            <a:r>
              <a:rPr lang="en-US" altLang="zh-CN" sz="2000" dirty="0"/>
              <a:t>(Uniform Resource Locator) </a:t>
            </a:r>
            <a:r>
              <a:rPr lang="zh-CN" altLang="en-US" sz="2000" dirty="0"/>
              <a:t>统一资源定位，用于定位所要连接的目标数据库。</a:t>
            </a:r>
            <a:endParaRPr lang="en-US" altLang="zh-CN" sz="2000" dirty="0"/>
          </a:p>
          <a:p>
            <a:pPr lvl="0">
              <a:lnSpc>
                <a:spcPct val="150000"/>
              </a:lnSpc>
            </a:pPr>
            <a:r>
              <a:rPr lang="zh-CN" altLang="en-US" sz="2000" dirty="0"/>
              <a:t>由</a:t>
            </a:r>
            <a:r>
              <a:rPr lang="en-US" altLang="zh-CN" sz="2000" dirty="0"/>
              <a:t>3</a:t>
            </a:r>
            <a:r>
              <a:rPr lang="zh-CN" altLang="en-US" sz="2000" dirty="0"/>
              <a:t>部分组成，各个部分用</a:t>
            </a:r>
            <a:r>
              <a:rPr lang="zh-CN" altLang="en-US" sz="2000" dirty="0">
                <a:solidFill>
                  <a:srgbClr val="FF0000"/>
                </a:solidFill>
              </a:rPr>
              <a:t>冒号</a:t>
            </a:r>
            <a:r>
              <a:rPr lang="zh-CN" altLang="en-US" sz="2000" dirty="0"/>
              <a:t>间隔，格式如下：</a:t>
            </a:r>
            <a:r>
              <a:rPr lang="en-US" altLang="zh-CN" sz="2000" dirty="0" err="1"/>
              <a:t>jdbc</a:t>
            </a:r>
            <a:r>
              <a:rPr lang="en-US" altLang="zh-CN" sz="2000" dirty="0"/>
              <a:t>:&lt;</a:t>
            </a:r>
            <a:r>
              <a:rPr lang="zh-CN" altLang="en-US" sz="2000" dirty="0"/>
              <a:t>子协议</a:t>
            </a:r>
            <a:r>
              <a:rPr lang="en-US" altLang="zh-CN" sz="2000" dirty="0"/>
              <a:t>&gt;:&lt;</a:t>
            </a:r>
            <a:r>
              <a:rPr lang="zh-CN" altLang="en-US" sz="2000" dirty="0"/>
              <a:t>子名称</a:t>
            </a:r>
            <a:r>
              <a:rPr lang="en-US" altLang="zh-CN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err="1"/>
              <a:t>jdbc</a:t>
            </a:r>
            <a:r>
              <a:rPr lang="zh-CN" altLang="zh-CN" sz="2000" dirty="0"/>
              <a:t>：</a:t>
            </a:r>
            <a:r>
              <a:rPr lang="en-US" altLang="zh-CN" sz="2000" dirty="0"/>
              <a:t>JDBC</a:t>
            </a:r>
            <a:r>
              <a:rPr lang="zh-CN" altLang="zh-CN" sz="2000" dirty="0"/>
              <a:t>中的协议就是</a:t>
            </a:r>
            <a:r>
              <a:rPr lang="en-US" altLang="zh-CN" sz="2000" dirty="0" err="1"/>
              <a:t>jdbc</a:t>
            </a:r>
            <a:r>
              <a:rPr lang="zh-CN" altLang="zh-CN" sz="2000" dirty="0"/>
              <a:t>。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&lt;</a:t>
            </a:r>
            <a:r>
              <a:rPr lang="zh-CN" altLang="zh-CN" sz="2000" dirty="0"/>
              <a:t>子协议</a:t>
            </a:r>
            <a:r>
              <a:rPr lang="en-US" altLang="zh-CN" sz="2000" dirty="0"/>
              <a:t>&gt;</a:t>
            </a:r>
            <a:r>
              <a:rPr lang="zh-CN" altLang="zh-CN" sz="2000" dirty="0"/>
              <a:t>：数据库驱动程序名或数据库连接机制的名称。子协议的典型示例为</a:t>
            </a:r>
            <a:r>
              <a:rPr lang="en-US" altLang="zh-CN" sz="2000" dirty="0"/>
              <a:t>oracle</a:t>
            </a:r>
            <a:r>
              <a:rPr lang="zh-CN" altLang="zh-CN" sz="2000" dirty="0"/>
              <a:t>，它用于连接</a:t>
            </a:r>
            <a:r>
              <a:rPr lang="en-US" altLang="zh-CN" sz="2000" dirty="0"/>
              <a:t>oracle</a:t>
            </a:r>
            <a:r>
              <a:rPr lang="zh-CN" altLang="zh-CN" sz="2000" dirty="0"/>
              <a:t>数据库。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&lt;</a:t>
            </a:r>
            <a:r>
              <a:rPr lang="zh-CN" altLang="zh-CN" sz="2000" dirty="0"/>
              <a:t>子名称</a:t>
            </a:r>
            <a:r>
              <a:rPr lang="en-US" altLang="zh-CN" sz="2000" dirty="0"/>
              <a:t>&gt;</a:t>
            </a:r>
            <a:r>
              <a:rPr lang="zh-CN" altLang="zh-CN" sz="2000" dirty="0"/>
              <a:t>：一种标记数据库的方法。子名称根据子协议的不同而不同，使用子名称的目的是为定位数据库。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25</a:t>
            </a:fld>
            <a:r>
              <a:rPr lang="en-US" altLang="zh-CN"/>
              <a:t>-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14348" y="642918"/>
            <a:ext cx="8143932" cy="5738410"/>
          </a:xfrm>
        </p:spPr>
        <p:txBody>
          <a:bodyPr>
            <a:normAutofit/>
          </a:bodyPr>
          <a:lstStyle/>
          <a:p>
            <a:pPr lvl="0"/>
            <a:r>
              <a:rPr lang="zh-CN" altLang="zh-CN" sz="2000" dirty="0"/>
              <a:t>不同数据库连接的地址不同，这点需要特别注意，对一些常见的数据库连接地址，要求大家能够掌握。</a:t>
            </a:r>
          </a:p>
          <a:p>
            <a:r>
              <a:rPr lang="en-US" altLang="zh-CN" sz="2000" dirty="0"/>
              <a:t>String ODBCURL</a:t>
            </a:r>
            <a:r>
              <a:rPr lang="zh-CN" altLang="zh-CN" sz="2000" dirty="0"/>
              <a:t>＝</a:t>
            </a:r>
            <a:r>
              <a:rPr lang="en-US" altLang="zh-CN" sz="2000" dirty="0"/>
              <a:t>" </a:t>
            </a:r>
            <a:r>
              <a:rPr lang="en-US" altLang="zh-CN" sz="2000" dirty="0" err="1"/>
              <a:t>jdbc:odbc:dbName</a:t>
            </a:r>
            <a:r>
              <a:rPr lang="en-US" altLang="zh-CN" sz="2000" dirty="0"/>
              <a:t>";</a:t>
            </a:r>
            <a:endParaRPr lang="zh-CN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</a:rPr>
              <a:t>String </a:t>
            </a:r>
            <a:r>
              <a:rPr lang="en-US" altLang="zh-CN" sz="2000" dirty="0" err="1">
                <a:solidFill>
                  <a:srgbClr val="0000FF"/>
                </a:solidFill>
              </a:rPr>
              <a:t>mysqlURL</a:t>
            </a:r>
            <a:r>
              <a:rPr lang="en-US" altLang="zh-CN" sz="2000" dirty="0">
                <a:solidFill>
                  <a:srgbClr val="0000FF"/>
                </a:solidFill>
              </a:rPr>
              <a:t>= "</a:t>
            </a:r>
            <a:r>
              <a:rPr lang="en-US" altLang="zh-CN" sz="2000" dirty="0" err="1">
                <a:solidFill>
                  <a:srgbClr val="0000FF"/>
                </a:solidFill>
              </a:rPr>
              <a:t>jdbc:mysql</a:t>
            </a:r>
            <a:r>
              <a:rPr lang="en-US" altLang="zh-CN" sz="2000" dirty="0">
                <a:solidFill>
                  <a:srgbClr val="0000FF"/>
                </a:solidFill>
              </a:rPr>
              <a:t>://</a:t>
            </a:r>
            <a:r>
              <a:rPr lang="en-US" altLang="zh-CN" sz="2000" dirty="0" err="1">
                <a:solidFill>
                  <a:srgbClr val="0000FF"/>
                </a:solidFill>
              </a:rPr>
              <a:t>host:port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en-US" altLang="zh-CN" sz="2000" dirty="0" err="1">
                <a:solidFill>
                  <a:srgbClr val="0000FF"/>
                </a:solidFill>
              </a:rPr>
              <a:t>dbName</a:t>
            </a:r>
            <a:r>
              <a:rPr lang="en-US" altLang="zh-CN" sz="2000" dirty="0">
                <a:solidFill>
                  <a:srgbClr val="0000FF"/>
                </a:solidFill>
              </a:rPr>
              <a:t> ";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String </a:t>
            </a:r>
            <a:r>
              <a:rPr lang="en-US" altLang="zh-CN" sz="2000" dirty="0" err="1"/>
              <a:t>sqlserverURL</a:t>
            </a:r>
            <a:r>
              <a:rPr lang="zh-CN" altLang="zh-CN" sz="2000" dirty="0"/>
              <a:t>＝</a:t>
            </a:r>
            <a:r>
              <a:rPr lang="en-US" altLang="zh-CN" sz="2000" dirty="0"/>
              <a:t>" </a:t>
            </a:r>
            <a:r>
              <a:rPr lang="en-US" altLang="zh-CN" sz="2000" dirty="0" err="1"/>
              <a:t>jdbc:microsoft:sqlserver</a:t>
            </a:r>
            <a:r>
              <a:rPr lang="en-US" altLang="zh-CN" sz="2000" dirty="0"/>
              <a:t>://host:1433;DatabaseName=</a:t>
            </a:r>
            <a:r>
              <a:rPr lang="en-US" altLang="zh-CN" sz="2000" dirty="0" err="1"/>
              <a:t>dbName</a:t>
            </a:r>
            <a:r>
              <a:rPr lang="en-US" altLang="zh-CN" sz="2000" dirty="0"/>
              <a:t> ";</a:t>
            </a:r>
            <a:endParaRPr lang="zh-CN" altLang="zh-CN" sz="2000" dirty="0"/>
          </a:p>
          <a:p>
            <a:r>
              <a:rPr lang="en-US" altLang="zh-CN" sz="2000" dirty="0"/>
              <a:t>String </a:t>
            </a:r>
            <a:r>
              <a:rPr lang="en-US" altLang="zh-CN" sz="2000" dirty="0" err="1"/>
              <a:t>oracleURL</a:t>
            </a:r>
            <a:r>
              <a:rPr lang="en-US" altLang="zh-CN" sz="2000" dirty="0"/>
              <a:t>= "</a:t>
            </a:r>
            <a:r>
              <a:rPr lang="en-US" altLang="zh-CN" sz="2000" dirty="0" err="1"/>
              <a:t>jdbc:oracle:thin</a:t>
            </a:r>
            <a:r>
              <a:rPr lang="en-US" altLang="zh-CN" sz="2000" dirty="0"/>
              <a:t>:@</a:t>
            </a:r>
            <a:r>
              <a:rPr lang="en-US" altLang="zh-CN" sz="2000" dirty="0" err="1"/>
              <a:t>host:port:dbName</a:t>
            </a:r>
            <a:r>
              <a:rPr lang="en-US" altLang="zh-CN" sz="2000" dirty="0"/>
              <a:t> ";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26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907704" y="4316422"/>
            <a:ext cx="2232025" cy="792163"/>
          </a:xfrm>
          <a:prstGeom prst="wedgeRoundRectCallout">
            <a:avLst>
              <a:gd name="adj1" fmla="val 47722"/>
              <a:gd name="adj2" fmla="val -11532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子协议现在是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oracle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83968" y="4316422"/>
            <a:ext cx="4391992" cy="1008063"/>
          </a:xfrm>
          <a:prstGeom prst="wedgeRoundRectCallout">
            <a:avLst>
              <a:gd name="adj1" fmla="val -39669"/>
              <a:gd name="adj2" fmla="val -9350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子名称现在由四部分构成：包括驱动程序类型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thin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、数据库服务器的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IP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地址、提供服务的端口号、数据库的名字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55576" y="332656"/>
            <a:ext cx="7848872" cy="619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实例：以</a:t>
            </a:r>
            <a:r>
              <a:rPr lang="en-US" altLang="zh-CN" sz="2000" b="1" dirty="0" err="1"/>
              <a:t>mySQL</a:t>
            </a:r>
            <a:r>
              <a:rPr lang="zh-CN" altLang="en-US" sz="2000" b="1" dirty="0"/>
              <a:t>连接数据库</a:t>
            </a:r>
            <a:r>
              <a:rPr lang="en-US" altLang="zh-CN" sz="2000" b="1" dirty="0"/>
              <a:t>book</a:t>
            </a:r>
            <a:r>
              <a:rPr lang="zh-CN" altLang="en-US" sz="2000" b="1" dirty="0"/>
              <a:t>为例，用户名为</a:t>
            </a:r>
            <a:r>
              <a:rPr lang="en-US" altLang="zh-CN" sz="2000" b="1" dirty="0"/>
              <a:t>root,</a:t>
            </a:r>
            <a:r>
              <a:rPr lang="zh-CN" altLang="en-US" sz="2000" b="1" dirty="0"/>
              <a:t>密码为</a:t>
            </a:r>
            <a:r>
              <a:rPr lang="en-US" altLang="zh-CN" sz="2000" b="1" dirty="0"/>
              <a:t>1234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-String </a:t>
            </a:r>
            <a:r>
              <a:rPr lang="en-US" altLang="zh-CN" sz="2000" dirty="0" err="1"/>
              <a:t>driverStr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com.mysql.jdbc.Driver</a:t>
            </a:r>
            <a:r>
              <a:rPr lang="en-US" altLang="zh-CN" sz="2000" dirty="0"/>
              <a:t>";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-String </a:t>
            </a:r>
            <a:r>
              <a:rPr lang="en-US" altLang="zh-CN" sz="2000" dirty="0" err="1">
                <a:solidFill>
                  <a:srgbClr val="FF0000"/>
                </a:solidFill>
              </a:rPr>
              <a:t>connStr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jdbc:mysql</a:t>
            </a:r>
            <a:r>
              <a:rPr lang="en-US" altLang="zh-CN" sz="2000" u="sng" dirty="0"/>
              <a:t>://localhost:3306/</a:t>
            </a:r>
            <a:r>
              <a:rPr lang="en-US" altLang="zh-CN" sz="2000" u="sng" dirty="0">
                <a:solidFill>
                  <a:srgbClr val="0000CC"/>
                </a:solidFill>
              </a:rPr>
              <a:t>book</a:t>
            </a:r>
            <a:r>
              <a:rPr lang="en-US" altLang="zh-CN" sz="2000" dirty="0"/>
              <a:t>";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-</a:t>
            </a:r>
            <a:r>
              <a:rPr lang="en-US" altLang="zh-CN" sz="2000" dirty="0" err="1"/>
              <a:t>Class.forName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driverStr</a:t>
            </a:r>
            <a:r>
              <a:rPr lang="en-US" altLang="zh-CN" sz="2000" dirty="0"/>
              <a:t>);  // </a:t>
            </a:r>
            <a:r>
              <a:rPr lang="zh-CN" altLang="en-US" sz="2000" dirty="0"/>
              <a:t>导包→加载驱动程序</a:t>
            </a:r>
            <a:endParaRPr lang="en-US" altLang="zh-CN" sz="2000" dirty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-Connection conn =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 err="1">
                <a:solidFill>
                  <a:srgbClr val="CC3300"/>
                </a:solidFill>
              </a:rPr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connStr</a:t>
            </a:r>
            <a:r>
              <a:rPr lang="en-US" altLang="zh-CN" sz="2000" dirty="0"/>
              <a:t>,                          “ root”, “1234”); //    </a:t>
            </a:r>
            <a:r>
              <a:rPr lang="zh-CN" altLang="en-US" sz="2000" dirty="0"/>
              <a:t>获得连接对象</a:t>
            </a:r>
            <a:endParaRPr lang="en-US" altLang="zh-CN" sz="2000" dirty="0"/>
          </a:p>
        </p:txBody>
      </p:sp>
      <p:sp>
        <p:nvSpPr>
          <p:cNvPr id="4" name="平行四边形 3"/>
          <p:cNvSpPr/>
          <p:nvPr/>
        </p:nvSpPr>
        <p:spPr>
          <a:xfrm>
            <a:off x="7380312" y="5661248"/>
            <a:ext cx="1224136" cy="86409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52739972"/>
      </p:ext>
    </p:extLst>
  </p:cSld>
  <p:clrMapOvr>
    <a:masterClrMapping/>
  </p:clrMapOvr>
  <p:transition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要执行</a:t>
            </a:r>
            <a:r>
              <a:rPr lang="en-US" altLang="zh-CN" sz="2000" dirty="0"/>
              <a:t>SQL</a:t>
            </a:r>
            <a:r>
              <a:rPr lang="zh-CN" altLang="en-US" sz="2000" dirty="0"/>
              <a:t>语句，必须取得</a:t>
            </a:r>
            <a:r>
              <a:rPr lang="en-US" altLang="zh-CN" sz="2000" dirty="0" err="1"/>
              <a:t>java.sql.Statement</a:t>
            </a:r>
            <a:r>
              <a:rPr lang="zh-CN" altLang="en-US" sz="2000" dirty="0"/>
              <a:t>对象，它是</a:t>
            </a:r>
            <a:r>
              <a:rPr lang="en-US" altLang="zh-CN" sz="2000" dirty="0"/>
              <a:t>Java</a:t>
            </a:r>
            <a:r>
              <a:rPr lang="zh-CN" altLang="en-US" sz="2000" dirty="0"/>
              <a:t>当中一个</a:t>
            </a:r>
            <a:r>
              <a:rPr lang="en-US" altLang="zh-CN" sz="2000" dirty="0"/>
              <a:t>SQL</a:t>
            </a:r>
            <a:r>
              <a:rPr lang="zh-CN" altLang="en-US" sz="2000" dirty="0"/>
              <a:t>叙述的具体代表对象。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获取</a:t>
            </a:r>
            <a:r>
              <a:rPr lang="en-US" altLang="zh-CN" sz="2000" dirty="0"/>
              <a:t>Statement</a:t>
            </a:r>
            <a:r>
              <a:rPr lang="zh-CN" altLang="en-US" sz="2000" dirty="0"/>
              <a:t>对象的方法：利用 </a:t>
            </a:r>
            <a:r>
              <a:rPr lang="en-US" altLang="zh-CN" sz="2000" dirty="0"/>
              <a:t>Connection</a:t>
            </a:r>
            <a:r>
              <a:rPr lang="zh-CN" altLang="en-US" sz="2000" dirty="0"/>
              <a:t>接口的</a:t>
            </a:r>
            <a:r>
              <a:rPr lang="en-US" altLang="zh-CN" sz="2000" dirty="0" err="1"/>
              <a:t>createStatement</a:t>
            </a:r>
            <a:r>
              <a:rPr lang="en-US" altLang="zh-CN" sz="2000" dirty="0"/>
              <a:t>() </a:t>
            </a:r>
            <a:r>
              <a:rPr lang="zh-CN" altLang="en-US" sz="2000" dirty="0"/>
              <a:t>方法创建语句对象。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Statement </a:t>
            </a:r>
            <a:r>
              <a:rPr lang="en-US" altLang="zh-CN" sz="2000" dirty="0" err="1">
                <a:solidFill>
                  <a:srgbClr val="0000FF"/>
                </a:solidFill>
              </a:rPr>
              <a:t>stmt</a:t>
            </a:r>
            <a:r>
              <a:rPr lang="en-US" altLang="zh-CN" sz="2000" dirty="0">
                <a:solidFill>
                  <a:srgbClr val="0000FF"/>
                </a:solidFill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</a:rPr>
              <a:t>conn.createStatement</a:t>
            </a:r>
            <a:r>
              <a:rPr lang="en-US" altLang="zh-CN" sz="2000" dirty="0">
                <a:solidFill>
                  <a:srgbClr val="0000FF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这就创建了一个</a:t>
            </a:r>
            <a:r>
              <a:rPr lang="en-US" altLang="zh-CN" sz="2000" dirty="0"/>
              <a:t>SQL</a:t>
            </a:r>
            <a:r>
              <a:rPr lang="zh-CN" altLang="en-US" sz="2000" dirty="0"/>
              <a:t>语句执行器，该对象负责将</a:t>
            </a:r>
            <a:r>
              <a:rPr lang="en-US" altLang="zh-CN" sz="2000" dirty="0"/>
              <a:t>SQL</a:t>
            </a:r>
            <a:r>
              <a:rPr lang="zh-CN" altLang="en-US" sz="2000" dirty="0"/>
              <a:t>语句传递给数据库管理系统执行。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conn.CreateStatement</a:t>
            </a:r>
            <a:r>
              <a:rPr lang="en-US" altLang="zh-CN" sz="2000" dirty="0"/>
              <a:t>();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PrepareStatement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CallableStatement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28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323528" y="404664"/>
            <a:ext cx="5616624" cy="60235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：获得一个</a:t>
            </a:r>
            <a:r>
              <a:rPr lang="en-US" altLang="zh-CN" dirty="0"/>
              <a:t>Statement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00879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27584" y="1268760"/>
            <a:ext cx="8316416" cy="5112568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cs typeface="Times New Roman" pitchFamily="18" charset="0"/>
              </a:rPr>
              <a:t>executeUpdate</a:t>
            </a:r>
            <a:r>
              <a:rPr lang="en-US" altLang="zh-CN" sz="2400" dirty="0">
                <a:cs typeface="Times New Roman" pitchFamily="18" charset="0"/>
              </a:rPr>
              <a:t>()         </a:t>
            </a:r>
            <a:r>
              <a:rPr lang="en-US" altLang="zh-CN" sz="2400" dirty="0" err="1">
                <a:solidFill>
                  <a:srgbClr val="FF0000"/>
                </a:solidFill>
                <a:cs typeface="Times New Roman" pitchFamily="18" charset="0"/>
              </a:rPr>
              <a:t>stmt.executeUpdate</a:t>
            </a:r>
            <a:r>
              <a:rPr lang="en-US" altLang="zh-CN" sz="24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cs typeface="Times New Roman" pitchFamily="18" charset="0"/>
              </a:rPr>
              <a:t>sql</a:t>
            </a:r>
            <a:r>
              <a:rPr lang="en-US" altLang="zh-CN" sz="2400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  <a:p>
            <a:pPr lvl="1"/>
            <a:r>
              <a:rPr lang="zh-CN" altLang="en-US" sz="2000" dirty="0">
                <a:cs typeface="Times New Roman" pitchFamily="18" charset="0"/>
              </a:rPr>
              <a:t>用来</a:t>
            </a:r>
            <a:r>
              <a:rPr lang="zh-CN" altLang="zh-CN" sz="2000" dirty="0">
                <a:cs typeface="Times New Roman" pitchFamily="18" charset="0"/>
              </a:rPr>
              <a:t>添加、删除或修改操作</a:t>
            </a:r>
            <a:r>
              <a:rPr lang="zh-CN" altLang="en-US" sz="2000" dirty="0">
                <a:cs typeface="Times New Roman" pitchFamily="18" charset="0"/>
              </a:rPr>
              <a:t>等</a:t>
            </a:r>
            <a:r>
              <a:rPr lang="en-US" altLang="zh-CN" sz="2000" dirty="0">
                <a:cs typeface="Times New Roman" pitchFamily="18" charset="0"/>
              </a:rPr>
              <a:t>SQL</a:t>
            </a:r>
            <a:r>
              <a:rPr lang="zh-CN" altLang="en-US" sz="2000" dirty="0">
                <a:cs typeface="Times New Roman" pitchFamily="18" charset="0"/>
              </a:rPr>
              <a:t>语句，</a:t>
            </a:r>
            <a:r>
              <a:rPr lang="zh-CN" altLang="zh-CN" sz="2000" dirty="0">
                <a:cs typeface="Times New Roman" pitchFamily="18" charset="0"/>
              </a:rPr>
              <a:t>返回被受影响记录的条数</a:t>
            </a:r>
            <a:r>
              <a:rPr lang="zh-CN" altLang="en-US" sz="2000" dirty="0">
                <a:cs typeface="Times New Roman" pitchFamily="18" charset="0"/>
              </a:rPr>
              <a:t>。</a:t>
            </a:r>
          </a:p>
          <a:p>
            <a:pPr marL="457200" lvl="1" indent="0" algn="ctr">
              <a:buNone/>
            </a:pP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i = 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stmt.executeUpdate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sql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);</a:t>
            </a:r>
          </a:p>
          <a:p>
            <a:r>
              <a:rPr lang="en-US" altLang="zh-CN" sz="2400" dirty="0" err="1">
                <a:cs typeface="Times New Roman" pitchFamily="18" charset="0"/>
              </a:rPr>
              <a:t>executeQuery</a:t>
            </a:r>
            <a:r>
              <a:rPr lang="en-US" altLang="zh-CN" sz="2400" dirty="0">
                <a:cs typeface="Times New Roman" pitchFamily="18" charset="0"/>
              </a:rPr>
              <a:t>()</a:t>
            </a:r>
          </a:p>
          <a:p>
            <a:pPr lvl="1"/>
            <a:r>
              <a:rPr lang="zh-CN" altLang="en-US" sz="2000" dirty="0">
                <a:cs typeface="Times New Roman" pitchFamily="18" charset="0"/>
              </a:rPr>
              <a:t>用于</a:t>
            </a:r>
            <a:r>
              <a:rPr lang="en-US" altLang="zh-CN" sz="2000" dirty="0">
                <a:cs typeface="Times New Roman" pitchFamily="18" charset="0"/>
              </a:rPr>
              <a:t>SELECT </a:t>
            </a:r>
            <a:r>
              <a:rPr lang="zh-CN" altLang="en-US" sz="2000" dirty="0">
                <a:cs typeface="Times New Roman" pitchFamily="18" charset="0"/>
              </a:rPr>
              <a:t>语句，返回</a:t>
            </a:r>
            <a:r>
              <a:rPr lang="en-US" altLang="zh-CN" sz="2000" dirty="0" err="1">
                <a:cs typeface="Times New Roman" pitchFamily="18" charset="0"/>
              </a:rPr>
              <a:t>ResultSet</a:t>
            </a:r>
            <a:r>
              <a:rPr lang="zh-CN" altLang="en-US" sz="2000" dirty="0">
                <a:cs typeface="Times New Roman" pitchFamily="18" charset="0"/>
              </a:rPr>
              <a:t>。</a:t>
            </a:r>
            <a:endParaRPr lang="en-US" altLang="zh-CN" sz="2000" dirty="0">
              <a:cs typeface="Times New Roman" pitchFamily="18" charset="0"/>
            </a:endParaRPr>
          </a:p>
          <a:p>
            <a:pPr marL="457200" lvl="1" indent="0" algn="ctr">
              <a:buNone/>
            </a:pP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ResultSet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rs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=</a:t>
            </a:r>
            <a:r>
              <a:rPr lang="zh-CN" altLang="en-US" sz="20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stmt.executeQuery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sql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execute()</a:t>
            </a:r>
          </a:p>
          <a:p>
            <a:pPr lvl="1"/>
            <a:r>
              <a:rPr lang="zh-CN" altLang="en-US" sz="2000" dirty="0">
                <a:cs typeface="Times New Roman" pitchFamily="18" charset="0"/>
              </a:rPr>
              <a:t>返回布尔值，用于执行任何 </a:t>
            </a:r>
            <a:r>
              <a:rPr lang="en-US" altLang="zh-CN" sz="2000" dirty="0">
                <a:cs typeface="Times New Roman" pitchFamily="18" charset="0"/>
              </a:rPr>
              <a:t>SQL </a:t>
            </a:r>
            <a:r>
              <a:rPr lang="zh-CN" altLang="en-US" sz="2000" dirty="0">
                <a:cs typeface="Times New Roman" pitchFamily="18" charset="0"/>
              </a:rPr>
              <a:t>语句。</a:t>
            </a:r>
            <a:endParaRPr lang="en-US" altLang="zh-CN" sz="2000" dirty="0">
              <a:cs typeface="Times New Roman" pitchFamily="18" charset="0"/>
            </a:endParaRPr>
          </a:p>
          <a:p>
            <a:pPr marL="457200" lvl="1" indent="0" algn="ctr">
              <a:buNone/>
            </a:pP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boolean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stmt.execute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sql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); </a:t>
            </a:r>
          </a:p>
          <a:p>
            <a:pPr lvl="1"/>
            <a:endParaRPr lang="zh-CN" altLang="en-US" sz="20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29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323528" y="404664"/>
            <a:ext cx="6768752" cy="60235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05463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13.2  JDBC</a:t>
            </a:r>
            <a:r>
              <a:rPr lang="zh-CN" altLang="en-US" dirty="0"/>
              <a:t>的常用接口和类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13.3  JDBC</a:t>
            </a:r>
            <a:r>
              <a:rPr lang="zh-CN" altLang="en-US" dirty="0"/>
              <a:t>编程步骤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3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13.1  </a:t>
            </a:r>
            <a:r>
              <a:rPr lang="zh-CN" altLang="en-US" dirty="0"/>
              <a:t>初识</a:t>
            </a:r>
            <a:r>
              <a:rPr lang="en-US" altLang="zh-CN" dirty="0"/>
              <a:t>JDBC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2887128" y="4523773"/>
            <a:ext cx="5501296" cy="500054"/>
          </a:xfrm>
        </p:spPr>
        <p:txBody>
          <a:bodyPr/>
          <a:lstStyle/>
          <a:p>
            <a:r>
              <a:rPr lang="en-US" altLang="zh-CN" dirty="0"/>
              <a:t>13.4  </a:t>
            </a:r>
            <a:r>
              <a:rPr lang="zh-CN" altLang="en-US" dirty="0"/>
              <a:t>使用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PreparedStatement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54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boolean</a:t>
            </a:r>
            <a:r>
              <a:rPr lang="en-US" altLang="zh-CN" dirty="0">
                <a:solidFill>
                  <a:srgbClr val="0000FF"/>
                </a:solidFill>
              </a:rPr>
              <a:t> execute(String </a:t>
            </a:r>
            <a:r>
              <a:rPr lang="en-US" altLang="zh-CN" dirty="0" err="1">
                <a:solidFill>
                  <a:srgbClr val="0000FF"/>
                </a:solidFill>
              </a:rPr>
              <a:t>sql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用于执行实现不知道类型的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语句，可以测试所执行的</a:t>
            </a:r>
            <a:r>
              <a:rPr lang="en-US" altLang="zh-CN" sz="2000" dirty="0"/>
              <a:t>SQL</a:t>
            </a:r>
            <a:r>
              <a:rPr lang="zh-CN" altLang="zh-CN" sz="2000" dirty="0"/>
              <a:t>是执行查询或是更新。既可以执行查询语句，也可以执行更新语句。常用于动态的处理未知的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语句，事先无法知道该</a:t>
            </a:r>
            <a:r>
              <a:rPr lang="en-US" altLang="zh-CN" sz="2000" dirty="0"/>
              <a:t>SQL</a:t>
            </a:r>
            <a:r>
              <a:rPr lang="zh-CN" altLang="zh-CN" sz="2000" dirty="0"/>
              <a:t>语句的具体类型及执行的返回值。</a:t>
            </a:r>
          </a:p>
          <a:p>
            <a:pPr lvl="0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</a:rPr>
              <a:t>返回</a:t>
            </a:r>
            <a:r>
              <a:rPr lang="en-US" altLang="zh-CN" sz="2000" dirty="0">
                <a:solidFill>
                  <a:srgbClr val="FF0000"/>
                </a:solidFill>
              </a:rPr>
              <a:t>true</a:t>
            </a:r>
            <a:r>
              <a:rPr lang="zh-CN" altLang="zh-CN" sz="2000" dirty="0">
                <a:solidFill>
                  <a:srgbClr val="FF0000"/>
                </a:solidFill>
              </a:rPr>
              <a:t>的话表示</a:t>
            </a:r>
            <a:r>
              <a:rPr lang="en-US" altLang="zh-CN" sz="2000" dirty="0">
                <a:solidFill>
                  <a:srgbClr val="FF0000"/>
                </a:solidFill>
              </a:rPr>
              <a:t>SQL</a:t>
            </a:r>
            <a:r>
              <a:rPr lang="zh-CN" altLang="zh-CN" sz="2000" dirty="0">
                <a:solidFill>
                  <a:srgbClr val="FF0000"/>
                </a:solidFill>
              </a:rPr>
              <a:t>执行将传回</a:t>
            </a:r>
            <a:r>
              <a:rPr lang="en-US" altLang="zh-CN" sz="2000" dirty="0" err="1">
                <a:solidFill>
                  <a:srgbClr val="FF0000"/>
                </a:solidFill>
              </a:rPr>
              <a:t>ResultSet</a:t>
            </a:r>
            <a:r>
              <a:rPr lang="zh-CN" altLang="zh-CN" sz="2000" dirty="0">
                <a:solidFill>
                  <a:srgbClr val="FF0000"/>
                </a:solidFill>
              </a:rPr>
              <a:t>表示查询结果</a:t>
            </a:r>
            <a:r>
              <a:rPr lang="zh-CN" altLang="zh-CN" sz="2000" dirty="0"/>
              <a:t>，此时可以使用</a:t>
            </a:r>
            <a:r>
              <a:rPr lang="en-US" altLang="zh-CN" sz="2000" dirty="0" err="1"/>
              <a:t>getResultSet</a:t>
            </a:r>
            <a:r>
              <a:rPr lang="en-US" altLang="zh-CN" sz="2000" dirty="0"/>
              <a:t>()</a:t>
            </a:r>
            <a:r>
              <a:rPr lang="zh-CN" altLang="zh-CN" sz="2000" dirty="0"/>
              <a:t>取得</a:t>
            </a:r>
            <a:r>
              <a:rPr lang="en-US" altLang="zh-CN" sz="2000" dirty="0" err="1"/>
              <a:t>ResultSet</a:t>
            </a:r>
            <a:r>
              <a:rPr lang="zh-CN" altLang="zh-CN" sz="2000" dirty="0"/>
              <a:t>对象。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如果</a:t>
            </a:r>
            <a:r>
              <a:rPr lang="en-US" altLang="zh-CN" sz="2000" dirty="0"/>
              <a:t>execute()</a:t>
            </a:r>
            <a:r>
              <a:rPr lang="zh-CN" altLang="zh-CN" sz="2000" dirty="0"/>
              <a:t>传回</a:t>
            </a:r>
            <a:r>
              <a:rPr lang="en-US" altLang="zh-CN" sz="2000" dirty="0"/>
              <a:t>false</a:t>
            </a:r>
            <a:r>
              <a:rPr lang="zh-CN" altLang="zh-CN" sz="2000" dirty="0"/>
              <a:t>，表示</a:t>
            </a:r>
            <a:r>
              <a:rPr lang="en-US" altLang="zh-CN" sz="2000" dirty="0"/>
              <a:t>SQL</a:t>
            </a:r>
            <a:r>
              <a:rPr lang="zh-CN" altLang="zh-CN" sz="2000" dirty="0"/>
              <a:t>执行会传回更新笔数或没有结果，此时可以使用</a:t>
            </a:r>
            <a:r>
              <a:rPr lang="en-US" altLang="zh-CN" sz="2000" dirty="0" err="1"/>
              <a:t>getUpdateCount</a:t>
            </a:r>
            <a:r>
              <a:rPr lang="en-US" altLang="zh-CN" sz="2000" dirty="0"/>
              <a:t>()</a:t>
            </a:r>
            <a:r>
              <a:rPr lang="zh-CN" altLang="zh-CN" sz="2000" dirty="0"/>
              <a:t>取得更新记录数。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30</a:t>
            </a:fld>
            <a:r>
              <a:rPr lang="en-US" altLang="zh-CN"/>
              <a:t>-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27584" y="1052736"/>
            <a:ext cx="7776864" cy="5328592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插入数据</a:t>
            </a:r>
            <a:endParaRPr lang="en-US" altLang="zh-CN" sz="2600" dirty="0"/>
          </a:p>
          <a:p>
            <a:r>
              <a:rPr lang="zh-CN" altLang="en-US" dirty="0"/>
              <a:t>删除数据</a:t>
            </a:r>
            <a:endParaRPr lang="en-US" altLang="zh-CN" dirty="0"/>
          </a:p>
          <a:p>
            <a:r>
              <a:rPr lang="zh-CN" altLang="en-US" dirty="0"/>
              <a:t>更新数据</a:t>
            </a:r>
            <a:endParaRPr lang="en-US" altLang="zh-CN" dirty="0"/>
          </a:p>
          <a:p>
            <a:r>
              <a:rPr lang="zh-CN" altLang="en-US" dirty="0"/>
              <a:t>查询数据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31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467544" y="404664"/>
            <a:ext cx="5184576" cy="60235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5</a:t>
            </a:r>
            <a:r>
              <a:rPr lang="zh-CN" altLang="en-US" dirty="0"/>
              <a:t>：处理结果</a:t>
            </a:r>
          </a:p>
        </p:txBody>
      </p:sp>
    </p:spTree>
    <p:extLst>
      <p:ext uri="{BB962C8B-B14F-4D97-AF65-F5344CB8AC3E}">
        <p14:creationId xmlns:p14="http://schemas.microsoft.com/office/powerpoint/2010/main" val="2594727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55576" y="332656"/>
            <a:ext cx="7848872" cy="619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CN" sz="2600" dirty="0"/>
          </a:p>
          <a:p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</a:rPr>
              <a:t>语法：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/>
              <a:t>insert into </a:t>
            </a:r>
            <a:r>
              <a:rPr lang="en-US" altLang="zh-CN" sz="2200" b="1" dirty="0" err="1"/>
              <a:t>tablename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columnlist</a:t>
            </a:r>
            <a:r>
              <a:rPr lang="en-US" altLang="zh-CN" sz="2200" b="1" dirty="0"/>
              <a:t>)values(</a:t>
            </a:r>
            <a:r>
              <a:rPr lang="en-US" altLang="zh-CN" sz="2200" b="1" dirty="0" err="1"/>
              <a:t>valuelist</a:t>
            </a:r>
            <a:r>
              <a:rPr lang="en-US" altLang="zh-CN" sz="2200" b="1" dirty="0"/>
              <a:t>);</a:t>
            </a:r>
            <a:endParaRPr lang="zh-CN" altLang="zh-CN" sz="2200" b="1" dirty="0"/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</a:rPr>
              <a:t>实现：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b="1" dirty="0"/>
              <a:t>String </a:t>
            </a:r>
            <a:r>
              <a:rPr lang="en-US" altLang="zh-CN" sz="2200" b="1" dirty="0" err="1"/>
              <a:t>sql</a:t>
            </a:r>
            <a:r>
              <a:rPr lang="en-US" altLang="zh-CN" sz="2200" b="1" dirty="0"/>
              <a:t> = “insert into student(</a:t>
            </a:r>
            <a:r>
              <a:rPr lang="en-US" altLang="zh-CN" sz="2200" b="1" dirty="0" err="1"/>
              <a:t>name,age,sex,address</a:t>
            </a:r>
            <a:r>
              <a:rPr lang="en-US" altLang="zh-CN" sz="2200" b="1" dirty="0"/>
              <a:t>) values (‘</a:t>
            </a:r>
            <a:r>
              <a:rPr lang="zh-CN" altLang="en-US" sz="2200" b="1" dirty="0"/>
              <a:t>王三</a:t>
            </a:r>
            <a:r>
              <a:rPr lang="en-US" altLang="zh-CN" sz="2200" b="1" dirty="0"/>
              <a:t>’,’20,’name’,’</a:t>
            </a:r>
            <a:r>
              <a:rPr lang="zh-CN" altLang="zh-CN" sz="2200" b="1" dirty="0"/>
              <a:t>秦皇岛市</a:t>
            </a:r>
            <a:r>
              <a:rPr lang="en-US" altLang="zh-CN" sz="2200" b="1" dirty="0"/>
              <a:t>’)”</a:t>
            </a:r>
            <a:r>
              <a:rPr lang="zh-CN" altLang="zh-CN" sz="2200" b="1" dirty="0"/>
              <a:t>；</a:t>
            </a:r>
            <a:endParaRPr lang="en-US" altLang="zh-CN" sz="2200" b="1" dirty="0"/>
          </a:p>
          <a:p>
            <a:pPr lvl="1">
              <a:lnSpc>
                <a:spcPct val="150000"/>
              </a:lnSpc>
            </a:pPr>
            <a:r>
              <a:rPr lang="en-US" altLang="zh-CN" sz="2200" b="1" dirty="0"/>
              <a:t>int i = </a:t>
            </a:r>
            <a:r>
              <a:rPr lang="en-US" altLang="zh-CN" sz="2200" b="1" dirty="0" err="1"/>
              <a:t>stmt.executeUpdate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sql</a:t>
            </a:r>
            <a:r>
              <a:rPr lang="en-US" altLang="zh-CN" sz="2200" b="1" dirty="0"/>
              <a:t>);  //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=1  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/>
              <a:t>if(i&gt;0)  //</a:t>
            </a:r>
            <a:r>
              <a:rPr lang="zh-CN" altLang="en-US" sz="2200" b="1" dirty="0"/>
              <a:t>表明受影响的条数至少为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条数据</a:t>
            </a:r>
            <a:endParaRPr lang="en-US" altLang="zh-CN" sz="2200" b="1" dirty="0"/>
          </a:p>
          <a:p>
            <a:pPr lvl="1">
              <a:lnSpc>
                <a:spcPct val="150000"/>
              </a:lnSpc>
            </a:pPr>
            <a:r>
              <a:rPr lang="en-US" altLang="zh-CN" sz="2200" b="1" dirty="0" err="1"/>
              <a:t>System.out.println</a:t>
            </a:r>
            <a:r>
              <a:rPr lang="en-US" altLang="zh-CN" sz="2200" b="1" dirty="0"/>
              <a:t>(“</a:t>
            </a:r>
            <a:r>
              <a:rPr lang="zh-CN" altLang="zh-CN" sz="2200" b="1" dirty="0"/>
              <a:t>插入数据执行成功！</a:t>
            </a:r>
            <a:r>
              <a:rPr lang="en-US" altLang="zh-CN" sz="2200" b="1" dirty="0"/>
              <a:t>”);</a:t>
            </a:r>
            <a:endParaRPr lang="zh-CN" altLang="zh-CN" sz="2200" b="1" dirty="0"/>
          </a:p>
        </p:txBody>
      </p:sp>
      <p:sp>
        <p:nvSpPr>
          <p:cNvPr id="4" name="平行四边形 3"/>
          <p:cNvSpPr/>
          <p:nvPr/>
        </p:nvSpPr>
        <p:spPr>
          <a:xfrm>
            <a:off x="755576" y="332656"/>
            <a:ext cx="1224136" cy="86409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插入数据</a:t>
            </a:r>
          </a:p>
        </p:txBody>
      </p:sp>
    </p:spTree>
    <p:extLst>
      <p:ext uri="{BB962C8B-B14F-4D97-AF65-F5344CB8AC3E}">
        <p14:creationId xmlns:p14="http://schemas.microsoft.com/office/powerpoint/2010/main" val="2842737118"/>
      </p:ext>
    </p:extLst>
  </p:cSld>
  <p:clrMapOvr>
    <a:masterClrMapping/>
  </p:clrMapOvr>
  <p:transition>
    <p:pull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55576" y="332656"/>
            <a:ext cx="7848872" cy="619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CN" sz="2600" dirty="0"/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</a:rPr>
              <a:t>语法：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/>
              <a:t>Delete from </a:t>
            </a:r>
            <a:r>
              <a:rPr lang="en-US" altLang="zh-CN" sz="2000" b="1" dirty="0" err="1"/>
              <a:t>tablename</a:t>
            </a:r>
            <a:r>
              <a:rPr lang="en-US" altLang="zh-CN" sz="2000" b="1" dirty="0"/>
              <a:t> where…;</a:t>
            </a:r>
            <a:endParaRPr lang="zh-CN" altLang="zh-CN" sz="2000" b="1" dirty="0"/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</a:rPr>
              <a:t>实现：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age = 1;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String </a:t>
            </a:r>
            <a:r>
              <a:rPr lang="en-US" altLang="zh-CN" sz="2000" b="1" dirty="0" err="1"/>
              <a:t>sql</a:t>
            </a:r>
            <a:r>
              <a:rPr lang="en-US" altLang="zh-CN" sz="2000" b="1" dirty="0"/>
              <a:t> = “delete from student where age=”+age;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i = </a:t>
            </a:r>
            <a:r>
              <a:rPr lang="en-US" altLang="zh-CN" sz="2000" b="1" dirty="0" err="1"/>
              <a:t>stmt.executeUpdate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sql</a:t>
            </a:r>
            <a:r>
              <a:rPr lang="en-US" altLang="zh-CN" sz="2000" b="1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if(i&gt;0)  //  I </a:t>
            </a:r>
            <a:r>
              <a:rPr lang="zh-CN" altLang="en-US" sz="2000" b="1" dirty="0"/>
              <a:t>可以为</a:t>
            </a:r>
            <a:r>
              <a:rPr lang="en-US" altLang="zh-CN" sz="2000" b="1" dirty="0"/>
              <a:t>&gt;1</a:t>
            </a:r>
            <a:r>
              <a:rPr lang="zh-CN" altLang="en-US" sz="2000" b="1" dirty="0"/>
              <a:t>很多值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(“</a:t>
            </a:r>
            <a:r>
              <a:rPr lang="zh-CN" altLang="zh-CN" sz="2000" b="1" dirty="0"/>
              <a:t>删除数据执行成功！</a:t>
            </a:r>
            <a:r>
              <a:rPr lang="en-US" altLang="zh-CN" sz="2000" b="1" dirty="0"/>
              <a:t>”);</a:t>
            </a:r>
            <a:endParaRPr lang="zh-CN" altLang="en-US" sz="2000" b="1" dirty="0"/>
          </a:p>
        </p:txBody>
      </p:sp>
      <p:sp>
        <p:nvSpPr>
          <p:cNvPr id="4" name="平行四边形 3"/>
          <p:cNvSpPr/>
          <p:nvPr/>
        </p:nvSpPr>
        <p:spPr>
          <a:xfrm>
            <a:off x="755576" y="332656"/>
            <a:ext cx="1224136" cy="86409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删除数据</a:t>
            </a:r>
          </a:p>
        </p:txBody>
      </p:sp>
    </p:spTree>
    <p:extLst>
      <p:ext uri="{BB962C8B-B14F-4D97-AF65-F5344CB8AC3E}">
        <p14:creationId xmlns:p14="http://schemas.microsoft.com/office/powerpoint/2010/main" val="1639108750"/>
      </p:ext>
    </p:extLst>
  </p:cSld>
  <p:clrMapOvr>
    <a:masterClrMapping/>
  </p:clrMapOvr>
  <p:transition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55576" y="332656"/>
            <a:ext cx="7848872" cy="619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CN" sz="2600" dirty="0"/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</a:rPr>
              <a:t>语法：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/>
              <a:t>Update </a:t>
            </a:r>
            <a:r>
              <a:rPr lang="en-US" altLang="zh-CN" sz="2000" b="1" dirty="0" err="1"/>
              <a:t>tablename</a:t>
            </a:r>
            <a:r>
              <a:rPr lang="en-US" altLang="zh-CN" sz="2000" b="1" dirty="0"/>
              <a:t> set </a:t>
            </a:r>
            <a:r>
              <a:rPr lang="en-US" altLang="zh-CN" sz="2000" b="1" dirty="0" err="1"/>
              <a:t>columnname</a:t>
            </a:r>
            <a:r>
              <a:rPr lang="en-US" altLang="zh-CN" sz="2000" b="1" dirty="0"/>
              <a:t>=value,… where …;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</a:rPr>
              <a:t>实现：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age = 1;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String name = “</a:t>
            </a:r>
            <a:r>
              <a:rPr lang="zh-CN" altLang="zh-CN" sz="2000" b="1" dirty="0"/>
              <a:t>张三</a:t>
            </a:r>
            <a:r>
              <a:rPr lang="en-US" altLang="zh-CN" sz="2000" b="1" dirty="0"/>
              <a:t>”;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String </a:t>
            </a:r>
            <a:r>
              <a:rPr lang="en-US" altLang="zh-CN" sz="2000" b="1" dirty="0" err="1"/>
              <a:t>sql</a:t>
            </a:r>
            <a:r>
              <a:rPr lang="en-US" altLang="zh-CN" sz="2000" b="1" dirty="0"/>
              <a:t> = “update </a:t>
            </a:r>
            <a:r>
              <a:rPr lang="en-US" altLang="zh-CN" sz="2000" b="1" dirty="0" err="1"/>
              <a:t>tablename</a:t>
            </a:r>
            <a:r>
              <a:rPr lang="en-US" altLang="zh-CN" sz="2000" b="1" dirty="0"/>
              <a:t> set name = ”+ name + ”where age =”+ age;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i = </a:t>
            </a:r>
            <a:r>
              <a:rPr lang="en-US" altLang="zh-CN" sz="2000" b="1" dirty="0" err="1"/>
              <a:t>stmt.executeUpdate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sql</a:t>
            </a:r>
            <a:r>
              <a:rPr lang="en-US" altLang="zh-CN" sz="2000" b="1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if(i&gt;0)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(“</a:t>
            </a:r>
            <a:r>
              <a:rPr lang="zh-CN" altLang="zh-CN" sz="2000" b="1" dirty="0"/>
              <a:t>更新数据执行成功！</a:t>
            </a:r>
            <a:r>
              <a:rPr lang="en-US" altLang="zh-CN" sz="2000" b="1" dirty="0"/>
              <a:t>”);</a:t>
            </a:r>
            <a:endParaRPr lang="zh-CN" altLang="zh-CN" sz="2000" b="1" dirty="0"/>
          </a:p>
        </p:txBody>
      </p:sp>
      <p:sp>
        <p:nvSpPr>
          <p:cNvPr id="4" name="平行四边形 3"/>
          <p:cNvSpPr/>
          <p:nvPr/>
        </p:nvSpPr>
        <p:spPr>
          <a:xfrm>
            <a:off x="755576" y="332656"/>
            <a:ext cx="1224136" cy="86409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更新数据</a:t>
            </a:r>
          </a:p>
        </p:txBody>
      </p:sp>
    </p:spTree>
    <p:extLst>
      <p:ext uri="{BB962C8B-B14F-4D97-AF65-F5344CB8AC3E}">
        <p14:creationId xmlns:p14="http://schemas.microsoft.com/office/powerpoint/2010/main" val="3568133140"/>
      </p:ext>
    </p:extLst>
  </p:cSld>
  <p:clrMapOvr>
    <a:masterClrMapping/>
  </p:clrMapOvr>
  <p:transition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67544" y="332656"/>
            <a:ext cx="8352928" cy="619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4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                 </a:t>
            </a:r>
            <a:r>
              <a:rPr lang="zh-CN" altLang="zh-CN" sz="2000" b="1" dirty="0">
                <a:solidFill>
                  <a:srgbClr val="0000FF"/>
                </a:solidFill>
              </a:rPr>
              <a:t>语法：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algn="ctr">
              <a:lnSpc>
                <a:spcPct val="145000"/>
              </a:lnSpc>
            </a:pPr>
            <a:r>
              <a:rPr lang="en-US" altLang="zh-CN" sz="2000" b="1" dirty="0"/>
              <a:t>Select </a:t>
            </a:r>
            <a:r>
              <a:rPr lang="zh-CN" altLang="en-US" sz="2000" b="1" dirty="0"/>
              <a:t>*</a:t>
            </a:r>
            <a:r>
              <a:rPr lang="en-US" altLang="zh-CN" sz="2000" b="1" dirty="0"/>
              <a:t> from </a:t>
            </a:r>
            <a:r>
              <a:rPr lang="en-US" altLang="zh-CN" sz="2000" b="1" dirty="0" err="1"/>
              <a:t>tablename</a:t>
            </a:r>
            <a:r>
              <a:rPr lang="en-US" altLang="zh-CN" sz="2000" b="1" dirty="0"/>
              <a:t> where…</a:t>
            </a:r>
            <a:r>
              <a:rPr lang="zh-CN" altLang="en-US" sz="2000" b="1" dirty="0"/>
              <a:t>；</a:t>
            </a:r>
            <a:endParaRPr lang="zh-CN" altLang="zh-CN" sz="2000" b="1" dirty="0"/>
          </a:p>
          <a:p>
            <a:pPr>
              <a:lnSpc>
                <a:spcPct val="145000"/>
              </a:lnSpc>
              <a:spcBef>
                <a:spcPts val="0"/>
              </a:spcBef>
            </a:pPr>
            <a:r>
              <a:rPr lang="zh-CN" altLang="zh-CN" sz="2000" b="1" dirty="0">
                <a:solidFill>
                  <a:srgbClr val="0000FF"/>
                </a:solidFill>
              </a:rPr>
              <a:t>实现：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>
              <a:lnSpc>
                <a:spcPct val="145000"/>
              </a:lnSpc>
              <a:spcBef>
                <a:spcPts val="0"/>
              </a:spcBef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id = 2;</a:t>
            </a:r>
          </a:p>
          <a:p>
            <a:pPr lvl="1">
              <a:lnSpc>
                <a:spcPct val="145000"/>
              </a:lnSpc>
              <a:spcBef>
                <a:spcPts val="0"/>
              </a:spcBef>
            </a:pPr>
            <a:r>
              <a:rPr lang="en-US" altLang="zh-CN" sz="2000" b="1" dirty="0"/>
              <a:t>String </a:t>
            </a:r>
            <a:r>
              <a:rPr lang="en-US" altLang="zh-CN" sz="2000" b="1" dirty="0" err="1"/>
              <a:t>sql</a:t>
            </a:r>
            <a:r>
              <a:rPr lang="en-US" altLang="zh-CN" sz="2000" b="1" dirty="0"/>
              <a:t> = “select * from student where sex=‘F’”;</a:t>
            </a:r>
          </a:p>
          <a:p>
            <a:pPr lvl="1">
              <a:lnSpc>
                <a:spcPct val="145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</a:rPr>
              <a:t>ResultSet</a:t>
            </a:r>
            <a:r>
              <a:rPr lang="en-US" altLang="zh-CN" sz="2000" b="1" dirty="0"/>
              <a:t> res = </a:t>
            </a:r>
            <a:r>
              <a:rPr lang="en-US" altLang="zh-CN" sz="2000" b="1" dirty="0" err="1"/>
              <a:t>stmt.</a:t>
            </a:r>
            <a:r>
              <a:rPr lang="en-US" altLang="zh-CN" sz="2000" b="1" dirty="0" err="1">
                <a:solidFill>
                  <a:srgbClr val="FF0000"/>
                </a:solidFill>
              </a:rPr>
              <a:t>executeQuery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sql</a:t>
            </a:r>
            <a:r>
              <a:rPr lang="en-US" altLang="zh-CN" sz="2000" b="1" dirty="0"/>
              <a:t>);</a:t>
            </a:r>
          </a:p>
          <a:p>
            <a:pPr lvl="1">
              <a:lnSpc>
                <a:spcPct val="145000"/>
              </a:lnSpc>
              <a:spcBef>
                <a:spcPts val="0"/>
              </a:spcBef>
            </a:pPr>
            <a:r>
              <a:rPr lang="en-US" altLang="zh-CN" sz="2000" b="1" dirty="0"/>
              <a:t>while(</a:t>
            </a:r>
            <a:r>
              <a:rPr lang="en-US" altLang="zh-CN" sz="2000" b="1" dirty="0" err="1"/>
              <a:t>res.next</a:t>
            </a:r>
            <a:r>
              <a:rPr lang="en-US" altLang="zh-CN" sz="2000" b="1" dirty="0"/>
              <a:t>())</a:t>
            </a:r>
          </a:p>
          <a:p>
            <a:pPr lvl="1">
              <a:lnSpc>
                <a:spcPct val="145000"/>
              </a:lnSpc>
              <a:spcBef>
                <a:spcPts val="0"/>
              </a:spcBef>
            </a:pPr>
            <a:r>
              <a:rPr lang="en-US" altLang="zh-CN" sz="2000" b="1" dirty="0"/>
              <a:t>{</a:t>
            </a:r>
          </a:p>
          <a:p>
            <a:pPr lvl="1">
              <a:lnSpc>
                <a:spcPct val="145000"/>
              </a:lnSpc>
              <a:spcBef>
                <a:spcPts val="0"/>
              </a:spcBef>
            </a:pP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res.getString</a:t>
            </a:r>
            <a:r>
              <a:rPr lang="en-US" altLang="zh-CN" sz="2000" b="1" dirty="0"/>
              <a:t> (“name”)+”\t</a:t>
            </a:r>
            <a:r>
              <a:rPr lang="en-US" altLang="zh-CN" sz="1600" b="1" dirty="0"/>
              <a:t>”);</a:t>
            </a:r>
            <a:r>
              <a:rPr lang="en-US" altLang="zh-CN" sz="1600" b="1" dirty="0">
                <a:solidFill>
                  <a:srgbClr val="0000FF"/>
                </a:solidFill>
              </a:rPr>
              <a:t>//</a:t>
            </a:r>
            <a:r>
              <a:rPr lang="zh-CN" altLang="zh-CN" sz="1600" b="1" dirty="0">
                <a:solidFill>
                  <a:srgbClr val="0000FF"/>
                </a:solidFill>
              </a:rPr>
              <a:t>指定字段名取得结果</a:t>
            </a:r>
            <a:endParaRPr lang="en-US" altLang="zh-CN" sz="1600" b="1" dirty="0">
              <a:solidFill>
                <a:srgbClr val="0000FF"/>
              </a:solidFill>
            </a:endParaRPr>
          </a:p>
          <a:p>
            <a:pPr lvl="1">
              <a:lnSpc>
                <a:spcPct val="145000"/>
              </a:lnSpc>
              <a:spcBef>
                <a:spcPts val="0"/>
              </a:spcBef>
            </a:pPr>
            <a:r>
              <a:rPr lang="en-US" altLang="zh-CN" sz="2000" b="1" dirty="0" err="1"/>
              <a:t>Sytem.out.println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res.getInt</a:t>
            </a:r>
            <a:r>
              <a:rPr lang="en-US" altLang="zh-CN" sz="2000" b="1" dirty="0"/>
              <a:t>(“age”)+”\t”);</a:t>
            </a:r>
          </a:p>
          <a:p>
            <a:pPr lvl="1">
              <a:lnSpc>
                <a:spcPct val="145000"/>
              </a:lnSpc>
              <a:spcBef>
                <a:spcPts val="0"/>
              </a:spcBef>
            </a:pPr>
            <a:r>
              <a:rPr lang="en-US" altLang="zh-CN" sz="2000" b="1" dirty="0" err="1"/>
              <a:t>Sytem.out.println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res.getString</a:t>
            </a:r>
            <a:r>
              <a:rPr lang="en-US" altLang="zh-CN" sz="2000" b="1" dirty="0"/>
              <a:t>(3)+”\t”);</a:t>
            </a:r>
            <a:r>
              <a:rPr lang="en-US" altLang="zh-CN" sz="1600" b="1" dirty="0">
                <a:solidFill>
                  <a:srgbClr val="0000FF"/>
                </a:solidFill>
              </a:rPr>
              <a:t>//</a:t>
            </a:r>
            <a:r>
              <a:rPr lang="zh-CN" altLang="zh-CN" sz="1600" b="1" dirty="0">
                <a:solidFill>
                  <a:srgbClr val="0000FF"/>
                </a:solidFill>
              </a:rPr>
              <a:t>使用查询结果的字段顺序来显示结果</a:t>
            </a:r>
            <a:endParaRPr lang="en-US" altLang="zh-CN" sz="1600" b="1" dirty="0">
              <a:solidFill>
                <a:srgbClr val="0000FF"/>
              </a:solidFill>
            </a:endParaRPr>
          </a:p>
          <a:p>
            <a:pPr lvl="1">
              <a:lnSpc>
                <a:spcPct val="145000"/>
              </a:lnSpc>
              <a:spcBef>
                <a:spcPts val="0"/>
              </a:spcBef>
            </a:pPr>
            <a:r>
              <a:rPr lang="en-US" altLang="zh-CN" sz="2000" b="1" dirty="0" err="1"/>
              <a:t>Sytem.out.println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res.getString</a:t>
            </a:r>
            <a:r>
              <a:rPr lang="en-US" altLang="zh-CN" sz="2000" b="1" dirty="0"/>
              <a:t>(“address”)+”\t”);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>
              <a:lnSpc>
                <a:spcPct val="145000"/>
              </a:lnSpc>
              <a:spcBef>
                <a:spcPts val="0"/>
              </a:spcBef>
            </a:pPr>
            <a:r>
              <a:rPr lang="en-US" altLang="zh-CN" sz="2000" b="1" dirty="0"/>
              <a:t>}</a:t>
            </a:r>
            <a:endParaRPr lang="zh-CN" altLang="zh-CN" sz="2000" b="1" dirty="0"/>
          </a:p>
        </p:txBody>
      </p:sp>
      <p:sp>
        <p:nvSpPr>
          <p:cNvPr id="4" name="平行四边形 3"/>
          <p:cNvSpPr/>
          <p:nvPr/>
        </p:nvSpPr>
        <p:spPr>
          <a:xfrm>
            <a:off x="471101" y="325751"/>
            <a:ext cx="1224136" cy="86409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查询数据</a:t>
            </a:r>
          </a:p>
        </p:txBody>
      </p:sp>
    </p:spTree>
    <p:extLst>
      <p:ext uri="{BB962C8B-B14F-4D97-AF65-F5344CB8AC3E}">
        <p14:creationId xmlns:p14="http://schemas.microsoft.com/office/powerpoint/2010/main" val="531090940"/>
      </p:ext>
    </p:extLst>
  </p:cSld>
  <p:clrMapOvr>
    <a:masterClrMapping/>
  </p:clrMapOvr>
  <p:transition>
    <p:pull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altLang="zh-CN" sz="2400" dirty="0" err="1"/>
              <a:t>rs.close</a:t>
            </a:r>
            <a:r>
              <a:rPr lang="en-US" altLang="zh-CN" sz="2400" dirty="0"/>
              <a:t>();//</a:t>
            </a:r>
            <a:r>
              <a:rPr lang="zh-CN" altLang="zh-CN" sz="2400" dirty="0"/>
              <a:t>关闭结果集</a:t>
            </a:r>
          </a:p>
          <a:p>
            <a:pPr lvl="0">
              <a:lnSpc>
                <a:spcPct val="200000"/>
              </a:lnSpc>
            </a:pPr>
            <a:r>
              <a:rPr lang="en-US" altLang="zh-CN" sz="2400" dirty="0" err="1"/>
              <a:t>stmt.close</a:t>
            </a:r>
            <a:r>
              <a:rPr lang="en-US" altLang="zh-CN" sz="2400" dirty="0"/>
              <a:t>();//</a:t>
            </a:r>
            <a:r>
              <a:rPr lang="zh-CN" altLang="zh-CN" sz="2400" dirty="0"/>
              <a:t>关闭语句对象</a:t>
            </a:r>
          </a:p>
          <a:p>
            <a:pPr lvl="0">
              <a:lnSpc>
                <a:spcPct val="200000"/>
              </a:lnSpc>
            </a:pPr>
            <a:r>
              <a:rPr lang="en-US" altLang="zh-CN" sz="2400" dirty="0" err="1"/>
              <a:t>conn.close</a:t>
            </a:r>
            <a:r>
              <a:rPr lang="en-US" altLang="zh-CN" sz="2400" dirty="0"/>
              <a:t>();//</a:t>
            </a:r>
            <a:r>
              <a:rPr lang="zh-CN" altLang="zh-CN" sz="2400" dirty="0"/>
              <a:t>关闭连接</a:t>
            </a:r>
          </a:p>
          <a:p>
            <a:pPr lvl="0">
              <a:lnSpc>
                <a:spcPct val="200000"/>
              </a:lnSpc>
            </a:pPr>
            <a:r>
              <a:rPr lang="zh-CN" altLang="zh-CN" sz="2400" dirty="0"/>
              <a:t>注意：资源关闭的顺序和打开的顺序恰恰相反。</a:t>
            </a:r>
          </a:p>
          <a:p>
            <a:r>
              <a:rPr lang="en-US" altLang="zh-CN" dirty="0"/>
              <a:t>Conn </a:t>
            </a:r>
            <a:r>
              <a:rPr lang="en-US" altLang="zh-CN" dirty="0" err="1"/>
              <a:t>stmt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       </a:t>
            </a:r>
            <a:r>
              <a:rPr lang="en-US" altLang="zh-CN" dirty="0" err="1"/>
              <a:t>rst</a:t>
            </a:r>
            <a:r>
              <a:rPr lang="en-US" altLang="zh-CN" dirty="0"/>
              <a:t> </a:t>
            </a:r>
            <a:r>
              <a:rPr lang="en-US" altLang="zh-CN" dirty="0" err="1"/>
              <a:t>stmt</a:t>
            </a:r>
            <a:r>
              <a:rPr lang="en-US" altLang="zh-CN" dirty="0"/>
              <a:t> conn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36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467544" y="404664"/>
            <a:ext cx="4176464" cy="60235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altLang="zh-CN" dirty="0"/>
              <a:t>关闭打开的资源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60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43608" y="1268760"/>
            <a:ext cx="576064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try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…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catch(</a:t>
            </a:r>
            <a:r>
              <a:rPr lang="en-US" altLang="zh-CN" sz="2400" dirty="0" err="1"/>
              <a:t>SQLException</a:t>
            </a:r>
            <a:r>
              <a:rPr lang="en-US" altLang="zh-CN" sz="2400" dirty="0"/>
              <a:t> ex)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…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37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467544" y="404664"/>
            <a:ext cx="2880320" cy="602353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zh-CN" altLang="zh-CN" dirty="0"/>
              <a:t>异常处理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8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4" y="1196752"/>
            <a:ext cx="7776864" cy="49685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1</a:t>
            </a:r>
            <a:r>
              <a:rPr lang="zh-CN" altLang="en-US" sz="2400" dirty="0"/>
              <a:t>：注册驱动程序；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</a:rPr>
              <a:t>Class.forname</a:t>
            </a:r>
            <a:r>
              <a:rPr lang="en-US" altLang="zh-CN" sz="2400" dirty="0">
                <a:solidFill>
                  <a:srgbClr val="FF0000"/>
                </a:solidFill>
              </a:rPr>
              <a:t>(“   ”)]   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2</a:t>
            </a:r>
            <a:r>
              <a:rPr lang="zh-CN" altLang="en-US" sz="2400" dirty="0"/>
              <a:t>：建立连接</a:t>
            </a:r>
            <a:r>
              <a:rPr lang="zh-CN" altLang="en-US" sz="2400" dirty="0">
                <a:solidFill>
                  <a:srgbClr val="FF0000"/>
                </a:solidFill>
              </a:rPr>
              <a:t>；  </a:t>
            </a:r>
            <a:r>
              <a:rPr lang="en-US" altLang="zh-CN" sz="2400" dirty="0">
                <a:solidFill>
                  <a:srgbClr val="FF0000"/>
                </a:solidFill>
              </a:rPr>
              <a:t>Connection conn=</a:t>
            </a:r>
            <a:r>
              <a:rPr lang="en-US" altLang="zh-CN" sz="2400" dirty="0" err="1">
                <a:solidFill>
                  <a:srgbClr val="FF0000"/>
                </a:solidFill>
              </a:rPr>
              <a:t>Drivermanager.getconnection</a:t>
            </a:r>
            <a:r>
              <a:rPr lang="en-US" altLang="zh-CN" sz="2400" dirty="0">
                <a:solidFill>
                  <a:srgbClr val="FF0000"/>
                </a:solidFill>
              </a:rPr>
              <a:t>()    2</a:t>
            </a:r>
            <a:r>
              <a:rPr lang="zh-CN" altLang="en-US" sz="2400" dirty="0">
                <a:solidFill>
                  <a:srgbClr val="FF0000"/>
                </a:solidFill>
              </a:rPr>
              <a:t>种方法 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个参数，</a:t>
            </a:r>
            <a:r>
              <a:rPr lang="en-US" altLang="zh-CN" sz="2400" dirty="0" err="1">
                <a:solidFill>
                  <a:srgbClr val="FF0000"/>
                </a:solidFill>
              </a:rPr>
              <a:t>url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username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</a:rPr>
              <a:t>pwd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3</a:t>
            </a:r>
            <a:r>
              <a:rPr lang="zh-CN" altLang="en-US" sz="2400" dirty="0"/>
              <a:t>：获得一个</a:t>
            </a:r>
            <a:r>
              <a:rPr lang="en-US" altLang="zh-CN" sz="2400" dirty="0"/>
              <a:t>Statement</a:t>
            </a:r>
            <a:r>
              <a:rPr lang="zh-CN" altLang="en-US" sz="2400" dirty="0"/>
              <a:t>对象；</a:t>
            </a:r>
            <a:r>
              <a:rPr lang="en-US" altLang="zh-CN" sz="2400" dirty="0">
                <a:solidFill>
                  <a:srgbClr val="FF0000"/>
                </a:solidFill>
              </a:rPr>
              <a:t>Statement </a:t>
            </a:r>
            <a:r>
              <a:rPr lang="en-US" altLang="zh-CN" sz="2400" dirty="0" err="1">
                <a:solidFill>
                  <a:srgbClr val="FF0000"/>
                </a:solidFill>
              </a:rPr>
              <a:t>stmt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</a:rPr>
              <a:t>conn.CreateStatement</a:t>
            </a:r>
            <a:r>
              <a:rPr lang="en-US" altLang="zh-CN" sz="2400" dirty="0">
                <a:solidFill>
                  <a:srgbClr val="FF0000"/>
                </a:solidFill>
              </a:rPr>
              <a:t>()      ;  3</a:t>
            </a:r>
            <a:r>
              <a:rPr lang="zh-CN" altLang="en-US" sz="2400" dirty="0">
                <a:solidFill>
                  <a:srgbClr val="FF0000"/>
                </a:solidFill>
              </a:rPr>
              <a:t>种方法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4</a:t>
            </a:r>
            <a:r>
              <a:rPr lang="zh-CN" altLang="en-US" sz="2400" dirty="0"/>
              <a:t>：执行</a:t>
            </a:r>
            <a:r>
              <a:rPr lang="en-US" altLang="zh-CN" sz="2400" dirty="0"/>
              <a:t>SQL</a:t>
            </a:r>
            <a:r>
              <a:rPr lang="zh-CN" altLang="en-US" sz="2400" dirty="0"/>
              <a:t>语句</a:t>
            </a:r>
            <a:r>
              <a:rPr lang="zh-CN" altLang="en-US" sz="2400" dirty="0">
                <a:solidFill>
                  <a:srgbClr val="FF0000"/>
                </a:solidFill>
              </a:rPr>
              <a:t>； </a:t>
            </a:r>
            <a:r>
              <a:rPr lang="en-US" altLang="zh-CN" sz="2400" dirty="0" err="1">
                <a:solidFill>
                  <a:srgbClr val="FF0000"/>
                </a:solidFill>
              </a:rPr>
              <a:t>stmt.executeQuery</a:t>
            </a:r>
            <a:r>
              <a:rPr lang="en-US" altLang="zh-CN" sz="2400" dirty="0">
                <a:solidFill>
                  <a:srgbClr val="FF0000"/>
                </a:solidFill>
              </a:rPr>
              <a:t>()    3</a:t>
            </a:r>
            <a:r>
              <a:rPr lang="zh-CN" altLang="en-US" sz="2400" dirty="0">
                <a:solidFill>
                  <a:srgbClr val="FF0000"/>
                </a:solidFill>
              </a:rPr>
              <a:t>种方法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5</a:t>
            </a:r>
            <a:r>
              <a:rPr lang="zh-CN" altLang="en-US" sz="2400" dirty="0"/>
              <a:t>：处理结果</a:t>
            </a:r>
            <a:r>
              <a:rPr lang="zh-CN" altLang="en-US" sz="2400" dirty="0">
                <a:solidFill>
                  <a:srgbClr val="FF0000"/>
                </a:solidFill>
              </a:rPr>
              <a:t>；  </a:t>
            </a:r>
            <a:r>
              <a:rPr lang="en-US" altLang="zh-CN" sz="2400" dirty="0" err="1">
                <a:solidFill>
                  <a:srgbClr val="FF0000"/>
                </a:solidFill>
              </a:rPr>
              <a:t>Resultset</a:t>
            </a:r>
            <a:r>
              <a:rPr lang="en-US" altLang="zh-CN" sz="2400" dirty="0">
                <a:solidFill>
                  <a:srgbClr val="FF0000"/>
                </a:solidFill>
              </a:rPr>
              <a:t>,  int,  Boolean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true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</a:rPr>
              <a:t>Resultset</a:t>
            </a:r>
            <a:r>
              <a:rPr lang="en-US" altLang="zh-CN" sz="2400" dirty="0">
                <a:solidFill>
                  <a:srgbClr val="FF0000"/>
                </a:solidFill>
              </a:rPr>
              <a:t>; false: update</a:t>
            </a:r>
            <a:r>
              <a:rPr lang="zh-CN" altLang="en-US" sz="2400" dirty="0">
                <a:solidFill>
                  <a:srgbClr val="FF0000"/>
                </a:solidFill>
              </a:rPr>
              <a:t>或者没有）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6</a:t>
            </a:r>
            <a:r>
              <a:rPr lang="zh-CN" altLang="en-US" sz="2400" dirty="0"/>
              <a:t>：关闭资源；</a:t>
            </a:r>
            <a:r>
              <a:rPr lang="en-US" altLang="zh-CN" sz="2400" dirty="0" err="1">
                <a:solidFill>
                  <a:srgbClr val="FF0000"/>
                </a:solidFill>
              </a:rPr>
              <a:t>rs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</a:rPr>
              <a:t>stmt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conn</a:t>
            </a:r>
            <a:r>
              <a:rPr lang="zh-CN" altLang="en-US" sz="2400" dirty="0">
                <a:solidFill>
                  <a:srgbClr val="FF0000"/>
                </a:solidFill>
              </a:rPr>
              <a:t>关闭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7</a:t>
            </a:r>
            <a:r>
              <a:rPr lang="zh-CN" altLang="en-US" sz="2400" dirty="0"/>
              <a:t>：异常处理。   </a:t>
            </a:r>
            <a:r>
              <a:rPr lang="en-US" altLang="zh-CN" sz="2400" dirty="0">
                <a:solidFill>
                  <a:srgbClr val="FF0000"/>
                </a:solidFill>
              </a:rPr>
              <a:t>Try{}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Catch</a:t>
            </a:r>
            <a:r>
              <a:rPr lang="zh-CN" altLang="en-US" sz="2400" dirty="0">
                <a:solidFill>
                  <a:srgbClr val="FF0000"/>
                </a:solidFill>
              </a:rPr>
              <a:t>（）</a:t>
            </a:r>
            <a:r>
              <a:rPr lang="en-US" altLang="zh-CN" sz="2400" dirty="0">
                <a:solidFill>
                  <a:srgbClr val="FF0000"/>
                </a:solidFill>
              </a:rPr>
              <a:t>{}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38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编程步骤小结</a:t>
            </a:r>
          </a:p>
        </p:txBody>
      </p:sp>
    </p:spTree>
    <p:extLst>
      <p:ext uri="{BB962C8B-B14F-4D97-AF65-F5344CB8AC3E}">
        <p14:creationId xmlns:p14="http://schemas.microsoft.com/office/powerpoint/2010/main" val="166380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97520" y="211742"/>
            <a:ext cx="9036496" cy="64807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CN" sz="2600" dirty="0"/>
          </a:p>
        </p:txBody>
      </p:sp>
      <p:sp>
        <p:nvSpPr>
          <p:cNvPr id="4" name="平行四边形 3"/>
          <p:cNvSpPr/>
          <p:nvPr/>
        </p:nvSpPr>
        <p:spPr>
          <a:xfrm>
            <a:off x="52854" y="188640"/>
            <a:ext cx="1224136" cy="86409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849" y="1052736"/>
            <a:ext cx="8713787" cy="558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import java.sql.*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try{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Class.forName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com.mysql.jdbc.Driver</a:t>
            </a:r>
            <a:r>
              <a:rPr lang="en-US" altLang="zh-CN" sz="1800" dirty="0">
                <a:solidFill>
                  <a:srgbClr val="FF0000"/>
                </a:solidFill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connURL</a:t>
            </a:r>
            <a:r>
              <a:rPr lang="en-US" altLang="zh-CN" sz="1800" dirty="0"/>
              <a:t>= “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://localhost:3306/people”;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Connection con=</a:t>
            </a:r>
            <a:r>
              <a:rPr lang="en-US" altLang="zh-CN" sz="1800" dirty="0" err="1">
                <a:solidFill>
                  <a:srgbClr val="FF0000"/>
                </a:solidFill>
              </a:rPr>
              <a:t>DriverManager.getConnection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connURL</a:t>
            </a:r>
            <a:r>
              <a:rPr lang="en-US" altLang="zh-CN" sz="1800" dirty="0">
                <a:solidFill>
                  <a:srgbClr val="FF0000"/>
                </a:solidFill>
              </a:rPr>
              <a:t>, “root”, ”1234”);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Statement </a:t>
            </a:r>
            <a:r>
              <a:rPr lang="en-US" altLang="zh-CN" sz="1800" dirty="0" err="1"/>
              <a:t>statement</a:t>
            </a:r>
            <a:r>
              <a:rPr lang="en-US" altLang="zh-CN" sz="1800" dirty="0"/>
              <a:t> =</a:t>
            </a:r>
            <a:r>
              <a:rPr lang="en-US" altLang="zh-CN" sz="1800" dirty="0" err="1"/>
              <a:t>con.createStatement</a:t>
            </a:r>
            <a:r>
              <a:rPr lang="en-US" altLang="zh-CN" sz="1800" dirty="0"/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String query = “SELECT </a:t>
            </a:r>
            <a:r>
              <a:rPr lang="zh-CN" altLang="en-US" sz="1800" dirty="0">
                <a:solidFill>
                  <a:srgbClr val="FF0000"/>
                </a:solidFill>
              </a:rPr>
              <a:t>* </a:t>
            </a:r>
            <a:r>
              <a:rPr lang="en-US" altLang="zh-CN" sz="1800" dirty="0">
                <a:solidFill>
                  <a:srgbClr val="FF0000"/>
                </a:solidFill>
              </a:rPr>
              <a:t>FROM </a:t>
            </a:r>
            <a:r>
              <a:rPr lang="en-US" altLang="zh-CN" sz="1800" dirty="0" err="1">
                <a:solidFill>
                  <a:srgbClr val="FF0000"/>
                </a:solidFill>
              </a:rPr>
              <a:t>sometable</a:t>
            </a:r>
            <a:r>
              <a:rPr lang="en-US" altLang="zh-CN" sz="1800" dirty="0">
                <a:solidFill>
                  <a:srgbClr val="FF0000"/>
                </a:solidFill>
              </a:rPr>
              <a:t>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ResultSet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resultSet</a:t>
            </a:r>
            <a:r>
              <a:rPr lang="en-US" altLang="zh-CN" sz="1800" dirty="0">
                <a:solidFill>
                  <a:srgbClr val="FF0000"/>
                </a:solidFill>
              </a:rPr>
              <a:t>= </a:t>
            </a:r>
            <a:r>
              <a:rPr lang="en-US" altLang="zh-CN" sz="1800" dirty="0" err="1">
                <a:solidFill>
                  <a:srgbClr val="FF0000"/>
                </a:solidFill>
              </a:rPr>
              <a:t>statement.executeQuery</a:t>
            </a:r>
            <a:r>
              <a:rPr lang="en-US" altLang="zh-CN" sz="1800" dirty="0">
                <a:solidFill>
                  <a:srgbClr val="FF0000"/>
                </a:solidFill>
              </a:rPr>
              <a:t>(query);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while(</a:t>
            </a:r>
            <a:r>
              <a:rPr lang="en-US" altLang="zh-CN" sz="1800" dirty="0" err="1"/>
              <a:t>resultSet.next</a:t>
            </a:r>
            <a:r>
              <a:rPr lang="en-US" altLang="zh-CN" sz="1800" dirty="0"/>
              <a:t>()){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name =</a:t>
            </a:r>
            <a:r>
              <a:rPr lang="en-US" altLang="zh-CN" sz="1800" dirty="0" err="1"/>
              <a:t>resultSet.getString</a:t>
            </a:r>
            <a:r>
              <a:rPr lang="en-US" altLang="zh-CN" sz="1800" dirty="0"/>
              <a:t>(1);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phone =</a:t>
            </a:r>
            <a:r>
              <a:rPr lang="en-US" altLang="zh-CN" sz="1800" dirty="0" err="1"/>
              <a:t>resultSet.getString</a:t>
            </a:r>
            <a:r>
              <a:rPr lang="en-US" altLang="zh-CN" sz="1800" dirty="0"/>
              <a:t>(2);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err="1"/>
              <a:t>System.out.println</a:t>
            </a:r>
            <a:r>
              <a:rPr lang="en-US" altLang="zh-CN" sz="1800" dirty="0"/>
              <a:t>(name+","+phone);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resultSet.close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statement.close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con.close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}catch(</a:t>
            </a:r>
            <a:r>
              <a:rPr lang="en-US" altLang="zh-CN" sz="1800" dirty="0" err="1"/>
              <a:t>SQLException</a:t>
            </a:r>
            <a:r>
              <a:rPr lang="en-US" altLang="zh-CN" sz="1800" dirty="0"/>
              <a:t> e){…}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83968" y="6021288"/>
            <a:ext cx="1078131" cy="276999"/>
            <a:chOff x="4355281" y="6231081"/>
            <a:chExt cx="1078131" cy="276999"/>
          </a:xfrm>
        </p:grpSpPr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4787081" y="6231081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200" b="1" dirty="0">
                  <a:latin typeface="Verdana" pitchFamily="34" charset="0"/>
                </a:rPr>
                <a:t>第七步</a:t>
              </a:r>
            </a:p>
          </p:txBody>
        </p:sp>
        <p:sp>
          <p:nvSpPr>
            <p:cNvPr id="8" name="AutoShape 20"/>
            <p:cNvSpPr>
              <a:spLocks noChangeArrowheads="1"/>
            </p:cNvSpPr>
            <p:nvPr/>
          </p:nvSpPr>
          <p:spPr bwMode="auto">
            <a:xfrm>
              <a:off x="4355281" y="6231081"/>
              <a:ext cx="358775" cy="215900"/>
            </a:xfrm>
            <a:prstGeom prst="rightArrow">
              <a:avLst>
                <a:gd name="adj1" fmla="val 50000"/>
                <a:gd name="adj2" fmla="val 415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5536" y="1786211"/>
            <a:ext cx="8784976" cy="346645"/>
            <a:chOff x="395536" y="1786211"/>
            <a:chExt cx="8784976" cy="346645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937647" y="1786211"/>
              <a:ext cx="641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200" b="1" dirty="0">
                  <a:latin typeface="Verdana" pitchFamily="34" charset="0"/>
                </a:rPr>
                <a:t>第一步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5508104" y="1844948"/>
              <a:ext cx="358775" cy="215900"/>
            </a:xfrm>
            <a:prstGeom prst="rightArrow">
              <a:avLst>
                <a:gd name="adj1" fmla="val 50000"/>
                <a:gd name="adj2" fmla="val 415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95536" y="2132856"/>
              <a:ext cx="8784976" cy="0"/>
            </a:xfrm>
            <a:prstGeom prst="line">
              <a:avLst/>
            </a:prstGeom>
            <a:ln w="19050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95536" y="2185183"/>
            <a:ext cx="8785299" cy="523737"/>
            <a:chOff x="395536" y="2185183"/>
            <a:chExt cx="8785299" cy="523737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8539485" y="2276872"/>
              <a:ext cx="6413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200" b="1" dirty="0">
                  <a:latin typeface="Verdana" pitchFamily="34" charset="0"/>
                </a:rPr>
                <a:t>第二步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8114035" y="2280047"/>
              <a:ext cx="358775" cy="215900"/>
            </a:xfrm>
            <a:prstGeom prst="rightArrow">
              <a:avLst>
                <a:gd name="adj1" fmla="val 50000"/>
                <a:gd name="adj2" fmla="val 415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8"/>
            <p:cNvSpPr>
              <a:spLocks/>
            </p:cNvSpPr>
            <p:nvPr/>
          </p:nvSpPr>
          <p:spPr bwMode="auto">
            <a:xfrm>
              <a:off x="7813406" y="2185183"/>
              <a:ext cx="213367" cy="493079"/>
            </a:xfrm>
            <a:prstGeom prst="rightBrace">
              <a:avLst>
                <a:gd name="adj1" fmla="val 183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95536" y="2708920"/>
              <a:ext cx="8784976" cy="0"/>
            </a:xfrm>
            <a:prstGeom prst="line">
              <a:avLst/>
            </a:prstGeom>
            <a:ln w="19050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95536" y="2696790"/>
            <a:ext cx="8784976" cy="288032"/>
            <a:chOff x="395536" y="2708920"/>
            <a:chExt cx="8784976" cy="288032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6013901" y="2712095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200" b="1" dirty="0">
                  <a:latin typeface="Verdana" pitchFamily="34" charset="0"/>
                </a:rPr>
                <a:t>第三步</a:t>
              </a:r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5582101" y="2708920"/>
              <a:ext cx="358775" cy="215900"/>
            </a:xfrm>
            <a:prstGeom prst="rightArrow">
              <a:avLst>
                <a:gd name="adj1" fmla="val 50000"/>
                <a:gd name="adj2" fmla="val 415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95536" y="2996952"/>
              <a:ext cx="8784976" cy="0"/>
            </a:xfrm>
            <a:prstGeom prst="line">
              <a:avLst/>
            </a:prstGeom>
            <a:ln w="19050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95536" y="3861048"/>
            <a:ext cx="8784976" cy="1296144"/>
            <a:chOff x="395536" y="2989094"/>
            <a:chExt cx="8784976" cy="2168098"/>
          </a:xfrm>
        </p:grpSpPr>
        <p:sp>
          <p:nvSpPr>
            <p:cNvPr id="23" name="AutoShape 15"/>
            <p:cNvSpPr>
              <a:spLocks/>
            </p:cNvSpPr>
            <p:nvPr/>
          </p:nvSpPr>
          <p:spPr bwMode="auto">
            <a:xfrm>
              <a:off x="4572000" y="2989094"/>
              <a:ext cx="288925" cy="2024083"/>
            </a:xfrm>
            <a:prstGeom prst="rightBrace">
              <a:avLst>
                <a:gd name="adj1" fmla="val 249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5364733" y="3880021"/>
              <a:ext cx="646331" cy="463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200" b="1" dirty="0">
                  <a:latin typeface="Verdana" pitchFamily="34" charset="0"/>
                </a:rPr>
                <a:t>第五步</a:t>
              </a:r>
            </a:p>
          </p:txBody>
        </p:sp>
        <p:sp>
          <p:nvSpPr>
            <p:cNvPr id="25" name="AutoShape 17"/>
            <p:cNvSpPr>
              <a:spLocks noChangeArrowheads="1"/>
            </p:cNvSpPr>
            <p:nvPr/>
          </p:nvSpPr>
          <p:spPr bwMode="auto">
            <a:xfrm>
              <a:off x="4932933" y="3861048"/>
              <a:ext cx="358775" cy="252865"/>
            </a:xfrm>
            <a:prstGeom prst="rightArrow">
              <a:avLst>
                <a:gd name="adj1" fmla="val 50000"/>
                <a:gd name="adj2" fmla="val 415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95536" y="5157192"/>
              <a:ext cx="8784976" cy="0"/>
            </a:xfrm>
            <a:prstGeom prst="line">
              <a:avLst/>
            </a:prstGeom>
            <a:ln w="19050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5536" y="5211837"/>
            <a:ext cx="8784976" cy="737443"/>
            <a:chOff x="395536" y="5211837"/>
            <a:chExt cx="8784976" cy="737443"/>
          </a:xfrm>
        </p:grpSpPr>
        <p:sp>
          <p:nvSpPr>
            <p:cNvPr id="28" name="AutoShape 20"/>
            <p:cNvSpPr>
              <a:spLocks noChangeArrowheads="1"/>
            </p:cNvSpPr>
            <p:nvPr/>
          </p:nvSpPr>
          <p:spPr bwMode="auto">
            <a:xfrm>
              <a:off x="3851275" y="5513462"/>
              <a:ext cx="358775" cy="200986"/>
            </a:xfrm>
            <a:prstGeom prst="rightArrow">
              <a:avLst>
                <a:gd name="adj1" fmla="val 50000"/>
                <a:gd name="adj2" fmla="val 415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18"/>
            <p:cNvSpPr>
              <a:spLocks/>
            </p:cNvSpPr>
            <p:nvPr/>
          </p:nvSpPr>
          <p:spPr bwMode="auto">
            <a:xfrm>
              <a:off x="3490912" y="5211837"/>
              <a:ext cx="360363" cy="737443"/>
            </a:xfrm>
            <a:prstGeom prst="rightBrace">
              <a:avLst>
                <a:gd name="adj1" fmla="val 183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4283075" y="5513462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200" b="1" dirty="0">
                  <a:latin typeface="Verdana" pitchFamily="34" charset="0"/>
                </a:rPr>
                <a:t>第六步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95536" y="5949280"/>
              <a:ext cx="8784976" cy="0"/>
            </a:xfrm>
            <a:prstGeom prst="line">
              <a:avLst/>
            </a:prstGeom>
            <a:ln w="19050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395536" y="3045494"/>
            <a:ext cx="8784976" cy="527520"/>
            <a:chOff x="395536" y="3045494"/>
            <a:chExt cx="8784976" cy="527520"/>
          </a:xfrm>
        </p:grpSpPr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7965806" y="3229041"/>
              <a:ext cx="646331" cy="74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1200" b="1" dirty="0">
                  <a:latin typeface="Verdana" pitchFamily="34" charset="0"/>
                </a:rPr>
                <a:t>第四步</a:t>
              </a: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7534006" y="3212976"/>
              <a:ext cx="358775" cy="216024"/>
            </a:xfrm>
            <a:prstGeom prst="rightArrow">
              <a:avLst>
                <a:gd name="adj1" fmla="val 50000"/>
                <a:gd name="adj2" fmla="val 415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95536" y="3573014"/>
              <a:ext cx="8784976" cy="0"/>
            </a:xfrm>
            <a:prstGeom prst="line">
              <a:avLst/>
            </a:prstGeom>
            <a:ln w="19050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utoShape 18"/>
            <p:cNvSpPr>
              <a:spLocks/>
            </p:cNvSpPr>
            <p:nvPr/>
          </p:nvSpPr>
          <p:spPr bwMode="auto">
            <a:xfrm>
              <a:off x="7274922" y="3045494"/>
              <a:ext cx="213367" cy="493079"/>
            </a:xfrm>
            <a:prstGeom prst="rightBrace">
              <a:avLst>
                <a:gd name="adj1" fmla="val 183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44205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00A34B-C91A-A4DE-0EA1-E3804462F6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870EDF-305C-B644-4F4B-95A424533237}"/>
              </a:ext>
            </a:extLst>
          </p:cNvPr>
          <p:cNvSpPr txBox="1"/>
          <p:nvPr/>
        </p:nvSpPr>
        <p:spPr>
          <a:xfrm>
            <a:off x="467544" y="1628800"/>
            <a:ext cx="4591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早期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公司的天才们想编写一套可以连接天下所有数据库的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，但是当他们刚刚开始时就发现这是不可完成的任务，因为各个厂商的数据库服务器差异太大了。后来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开始与数据库厂商们讨论，最终得出的结论是，由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提供一套访问数据库的规范（就是一组接口），并提供连接数据库的协议标准，然后各个数据库厂商会遵循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的规范提供一套访问自己公司的数据库服务器的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出现。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提供的规范命名为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，而各个厂商提供的，遵循了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规范的，可以访问自己数据库的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被称之为驱动！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FDA3C-1934-C0A1-AD70-BF1FCF281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60848"/>
            <a:ext cx="2865437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1454B0F9-5309-8924-391B-FFB222D96EF9}"/>
              </a:ext>
            </a:extLst>
          </p:cNvPr>
          <p:cNvSpPr txBox="1">
            <a:spLocks/>
          </p:cNvSpPr>
          <p:nvPr/>
        </p:nvSpPr>
        <p:spPr>
          <a:xfrm>
            <a:off x="251520" y="404664"/>
            <a:ext cx="5400600" cy="602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</a:t>
            </a:r>
            <a:r>
              <a:rPr lang="zh-CN" altLang="en-US"/>
              <a:t>、什么是</a:t>
            </a:r>
            <a:r>
              <a:rPr lang="en-US" altLang="zh-CN"/>
              <a:t>JDBC</a:t>
            </a:r>
            <a:r>
              <a:rPr lang="zh-CN" altLang="en-US"/>
              <a:t>？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2B577F-7B3D-6C09-BB45-5907E9442BB3}"/>
              </a:ext>
            </a:extLst>
          </p:cNvPr>
          <p:cNvSpPr txBox="1"/>
          <p:nvPr/>
        </p:nvSpPr>
        <p:spPr>
          <a:xfrm>
            <a:off x="323528" y="5355262"/>
            <a:ext cx="8640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是接口，而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驱动才是接口的实现，没有驱动无法完成数据库连接！每个数据库厂商都有自己的驱动，用来连接自己公司的数据库。</a:t>
            </a: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当然还有第三方公司专门为某一数据库提供驱动，这样的驱动往往不是开源免费的！</a:t>
            </a:r>
          </a:p>
        </p:txBody>
      </p:sp>
    </p:spTree>
    <p:extLst>
      <p:ext uri="{BB962C8B-B14F-4D97-AF65-F5344CB8AC3E}">
        <p14:creationId xmlns:p14="http://schemas.microsoft.com/office/powerpoint/2010/main" val="1473949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5496" y="188640"/>
            <a:ext cx="9036496" cy="64807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CN" sz="26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6084168" y="4197529"/>
            <a:ext cx="2987824" cy="2255807"/>
            <a:chOff x="6156176" y="4197529"/>
            <a:chExt cx="2987824" cy="2255807"/>
          </a:xfrm>
        </p:grpSpPr>
        <p:pic>
          <p:nvPicPr>
            <p:cNvPr id="38" name="Picture 4" descr="放大镜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6" t="9558" r="6137" b="5221"/>
            <a:stretch/>
          </p:blipFill>
          <p:spPr bwMode="auto">
            <a:xfrm>
              <a:off x="6156176" y="4197529"/>
              <a:ext cx="2987824" cy="225580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6444208" y="472688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华文行楷" pitchFamily="2" charset="-122"/>
                  <a:ea typeface="华文行楷" pitchFamily="2" charset="-122"/>
                </a:rPr>
                <a:t>试一试：</a:t>
              </a:r>
              <a:endParaRPr lang="en-US" altLang="zh-CN" sz="2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r>
                <a:rPr lang="zh-CN" altLang="en-US" sz="2000" dirty="0">
                  <a:solidFill>
                    <a:srgbClr val="0000FF"/>
                  </a:solidFill>
                  <a:latin typeface="华文行楷" pitchFamily="2" charset="-122"/>
                  <a:ea typeface="华文行楷" pitchFamily="2" charset="-122"/>
                </a:rPr>
                <a:t>划分各步骤</a:t>
              </a:r>
            </a:p>
          </p:txBody>
        </p:sp>
      </p:grpSp>
      <p:sp>
        <p:nvSpPr>
          <p:cNvPr id="4" name="平行四边形 3"/>
          <p:cNvSpPr/>
          <p:nvPr/>
        </p:nvSpPr>
        <p:spPr>
          <a:xfrm>
            <a:off x="52854" y="188640"/>
            <a:ext cx="1224136" cy="86409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725" y="1035125"/>
            <a:ext cx="8713787" cy="558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800" dirty="0"/>
              <a:t>&lt;%@page </a:t>
            </a:r>
            <a:r>
              <a:rPr lang="en-US" altLang="zh-CN" sz="1800" dirty="0" err="1"/>
              <a:t>contentType</a:t>
            </a:r>
            <a:r>
              <a:rPr lang="en-US" altLang="zh-CN" sz="1800" dirty="0"/>
              <a:t>="text/html; charset=GBK" %&gt;</a:t>
            </a:r>
          </a:p>
          <a:p>
            <a:pPr>
              <a:lnSpc>
                <a:spcPct val="90000"/>
              </a:lnSpc>
            </a:pPr>
            <a:r>
              <a:rPr lang="en-US" altLang="zh-CN" sz="1800" dirty="0"/>
              <a:t>&lt;%@page import="</a:t>
            </a:r>
            <a:r>
              <a:rPr lang="en-US" altLang="zh-CN" sz="1800" dirty="0" err="1"/>
              <a:t>java.sql</a:t>
            </a:r>
            <a:r>
              <a:rPr lang="en-US" altLang="zh-CN" sz="1800" dirty="0"/>
              <a:t>.*" %&gt;</a:t>
            </a:r>
          </a:p>
          <a:p>
            <a:pPr>
              <a:lnSpc>
                <a:spcPct val="90000"/>
              </a:lnSpc>
            </a:pPr>
            <a:r>
              <a:rPr lang="en-US" altLang="zh-CN" sz="1800" dirty="0"/>
              <a:t>&lt;%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Class.forName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en-US" altLang="zh-CN" sz="1800" dirty="0" err="1">
                <a:solidFill>
                  <a:srgbClr val="FF0000"/>
                </a:solidFill>
              </a:rPr>
              <a:t>com.mysql.jdbc.Driver</a:t>
            </a:r>
            <a:r>
              <a:rPr lang="en-US" altLang="zh-CN" sz="1800" dirty="0">
                <a:solidFill>
                  <a:srgbClr val="FF0000"/>
                </a:solidFill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Connection con = </a:t>
            </a:r>
            <a:r>
              <a:rPr lang="en-US" altLang="zh-CN" sz="1800" dirty="0" err="1">
                <a:solidFill>
                  <a:srgbClr val="FF0000"/>
                </a:solidFill>
              </a:rPr>
              <a:t>DriverManager.getConnection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	("</a:t>
            </a:r>
            <a:r>
              <a:rPr lang="en-US" altLang="zh-CN" sz="1800" dirty="0" err="1">
                <a:solidFill>
                  <a:srgbClr val="FF0000"/>
                </a:solidFill>
              </a:rPr>
              <a:t>jdbc:mysql</a:t>
            </a:r>
            <a:r>
              <a:rPr lang="en-US" altLang="zh-CN" sz="1800" dirty="0">
                <a:solidFill>
                  <a:srgbClr val="FF0000"/>
                </a:solidFill>
              </a:rPr>
              <a:t>://localhost:3306/book","root",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altLang="zh-CN" sz="1800" dirty="0">
                <a:solidFill>
                  <a:srgbClr val="FF0000"/>
                </a:solidFill>
              </a:rPr>
              <a:t>123");</a:t>
            </a: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/>
              <a:t>Statement </a:t>
            </a:r>
            <a:r>
              <a:rPr lang="en-US" altLang="zh-CN" sz="1800" dirty="0" err="1"/>
              <a:t>stmt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con.</a:t>
            </a:r>
            <a:r>
              <a:rPr lang="en-US" altLang="zh-CN" sz="1800" dirty="0" err="1">
                <a:solidFill>
                  <a:srgbClr val="0000CC"/>
                </a:solidFill>
              </a:rPr>
              <a:t>createStatement</a:t>
            </a:r>
            <a:r>
              <a:rPr lang="en-US" altLang="zh-CN" sz="1800" dirty="0"/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8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/>
              <a:t>stmt.executeUpdate</a:t>
            </a:r>
            <a:r>
              <a:rPr lang="en-US" altLang="zh-CN" sz="1800" dirty="0"/>
              <a:t>("create table table1(id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name </a:t>
            </a:r>
            <a:r>
              <a:rPr lang="en-US" altLang="zh-CN" sz="1800" dirty="0" err="1"/>
              <a:t>varchar</a:t>
            </a:r>
            <a:r>
              <a:rPr lang="en-US" altLang="zh-CN" sz="1800" dirty="0"/>
              <a:t>(30))");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/>
              <a:t>stmt.executeUpdate</a:t>
            </a:r>
            <a:r>
              <a:rPr lang="en-US" altLang="zh-CN" sz="1800" dirty="0"/>
              <a:t>("insert into table1 values(10, 'java')");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/>
              <a:t>stmt.executeUpdate</a:t>
            </a:r>
            <a:r>
              <a:rPr lang="en-US" altLang="zh-CN" sz="1800" dirty="0"/>
              <a:t>("insert into table1 values(20, 'JSP')");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/>
              <a:t>System.out.print</a:t>
            </a:r>
            <a:r>
              <a:rPr lang="en-US" altLang="zh-CN" sz="1800" dirty="0"/>
              <a:t>("table1 has been created!");</a:t>
            </a:r>
          </a:p>
          <a:p>
            <a:pPr>
              <a:lnSpc>
                <a:spcPct val="90000"/>
              </a:lnSpc>
            </a:pP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en-US" altLang="zh-CN" sz="1800" dirty="0" err="1"/>
              <a:t>stmt.close</a:t>
            </a:r>
            <a:r>
              <a:rPr lang="en-US" altLang="zh-CN" sz="1800" dirty="0"/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/>
              <a:t>con.close</a:t>
            </a:r>
            <a:r>
              <a:rPr lang="en-US" altLang="zh-CN" sz="1800" dirty="0"/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800" dirty="0"/>
              <a:t>%&gt;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664922" y="2276872"/>
            <a:ext cx="8299566" cy="0"/>
          </a:xfrm>
          <a:prstGeom prst="line">
            <a:avLst/>
          </a:prstGeom>
          <a:ln w="19050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83568" y="2924944"/>
            <a:ext cx="8299566" cy="0"/>
          </a:xfrm>
          <a:prstGeom prst="line">
            <a:avLst/>
          </a:prstGeom>
          <a:ln w="19050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83568" y="3501008"/>
            <a:ext cx="8299566" cy="0"/>
          </a:xfrm>
          <a:prstGeom prst="line">
            <a:avLst/>
          </a:prstGeom>
          <a:ln w="19050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3568" y="4725144"/>
            <a:ext cx="5544616" cy="0"/>
          </a:xfrm>
          <a:prstGeom prst="line">
            <a:avLst/>
          </a:prstGeom>
          <a:ln w="19050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83568" y="5949280"/>
            <a:ext cx="3168352" cy="0"/>
          </a:xfrm>
          <a:prstGeom prst="line">
            <a:avLst/>
          </a:prstGeom>
          <a:ln w="19050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5747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5496" y="188640"/>
            <a:ext cx="9036496" cy="64807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900" dirty="0"/>
              <a:t>import </a:t>
            </a:r>
            <a:r>
              <a:rPr lang="en-US" altLang="zh-CN" sz="1900" dirty="0" err="1"/>
              <a:t>java.sql</a:t>
            </a:r>
            <a:r>
              <a:rPr lang="en-US" altLang="zh-CN" sz="1900" dirty="0"/>
              <a:t>.*;</a:t>
            </a:r>
          </a:p>
          <a:p>
            <a:r>
              <a:rPr lang="en-US" altLang="zh-CN" sz="1900" dirty="0"/>
              <a:t>public class </a:t>
            </a:r>
            <a:r>
              <a:rPr lang="en-US" altLang="zh-CN" sz="1900" dirty="0" err="1"/>
              <a:t>JdbcTest</a:t>
            </a:r>
            <a:r>
              <a:rPr lang="en-US" altLang="zh-CN" sz="1900" dirty="0"/>
              <a:t>{</a:t>
            </a:r>
          </a:p>
          <a:p>
            <a:r>
              <a:rPr lang="en-US" altLang="zh-CN" sz="1900" dirty="0"/>
              <a:t>	public static void main(String[] </a:t>
            </a:r>
            <a:r>
              <a:rPr lang="en-US" altLang="zh-CN" sz="1900" dirty="0" err="1"/>
              <a:t>args</a:t>
            </a:r>
            <a:r>
              <a:rPr lang="en-US" altLang="zh-CN" sz="1900" dirty="0"/>
              <a:t>){</a:t>
            </a:r>
          </a:p>
          <a:p>
            <a:r>
              <a:rPr lang="en-US" altLang="zh-CN" sz="1900" dirty="0"/>
              <a:t>		try{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Class.forName</a:t>
            </a:r>
            <a:r>
              <a:rPr lang="en-US" altLang="zh-CN" sz="1900" dirty="0"/>
              <a:t>("</a:t>
            </a:r>
            <a:r>
              <a:rPr lang="en-US" altLang="zh-CN" sz="1900" dirty="0" err="1"/>
              <a:t>com.mysql.jdbc.Driver</a:t>
            </a:r>
            <a:r>
              <a:rPr lang="en-US" altLang="zh-CN" sz="1900" dirty="0"/>
              <a:t>");</a:t>
            </a:r>
          </a:p>
          <a:p>
            <a:r>
              <a:rPr lang="en-US" altLang="zh-CN" sz="1900" dirty="0"/>
              <a:t>		String </a:t>
            </a:r>
            <a:r>
              <a:rPr lang="en-US" altLang="zh-CN" sz="1900" dirty="0" err="1"/>
              <a:t>connURL</a:t>
            </a:r>
            <a:r>
              <a:rPr lang="en-US" altLang="zh-CN" sz="1900" dirty="0"/>
              <a:t>="</a:t>
            </a:r>
            <a:r>
              <a:rPr lang="en-US" altLang="zh-CN" sz="1900" dirty="0" err="1"/>
              <a:t>jdbc:mysql</a:t>
            </a:r>
            <a:r>
              <a:rPr lang="en-US" altLang="zh-CN" sz="1900" dirty="0"/>
              <a:t>://localhost:3306/school";</a:t>
            </a:r>
          </a:p>
          <a:p>
            <a:r>
              <a:rPr lang="en-US" altLang="zh-CN" sz="1900" dirty="0"/>
              <a:t>		</a:t>
            </a:r>
            <a:r>
              <a:rPr lang="en-US" altLang="zh-CN" sz="1600" dirty="0"/>
              <a:t>Connection con=</a:t>
            </a:r>
            <a:r>
              <a:rPr lang="en-US" altLang="zh-CN" sz="1600" dirty="0" err="1"/>
              <a:t>DriverManager.getConnection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connURL</a:t>
            </a:r>
            <a:r>
              <a:rPr lang="en-US" altLang="zh-CN" sz="1600" dirty="0"/>
              <a:t>, "root", "1234");</a:t>
            </a:r>
          </a:p>
          <a:p>
            <a:r>
              <a:rPr lang="en-US" altLang="zh-CN" sz="1900" dirty="0"/>
              <a:t>		Statement </a:t>
            </a:r>
            <a:r>
              <a:rPr lang="en-US" altLang="zh-CN" sz="1900" dirty="0" err="1"/>
              <a:t>stmt</a:t>
            </a:r>
            <a:r>
              <a:rPr lang="en-US" altLang="zh-CN" sz="1900" dirty="0"/>
              <a:t> =</a:t>
            </a:r>
            <a:r>
              <a:rPr lang="en-US" altLang="zh-CN" sz="1900" dirty="0" err="1"/>
              <a:t>con.createStatement</a:t>
            </a:r>
            <a:r>
              <a:rPr lang="en-US" altLang="zh-CN" sz="1900" dirty="0"/>
              <a:t>();</a:t>
            </a:r>
          </a:p>
          <a:p>
            <a:endParaRPr lang="en-US" altLang="zh-CN" sz="1900" dirty="0"/>
          </a:p>
          <a:p>
            <a:r>
              <a:rPr lang="en-US" altLang="zh-CN" sz="1900" dirty="0"/>
              <a:t>		String </a:t>
            </a:r>
            <a:r>
              <a:rPr lang="en-US" altLang="zh-CN" sz="1900" dirty="0" err="1"/>
              <a:t>sql</a:t>
            </a:r>
            <a:r>
              <a:rPr lang="en-US" altLang="zh-CN" sz="1900" dirty="0"/>
              <a:t> = "insert into t values('2','</a:t>
            </a:r>
            <a:r>
              <a:rPr lang="zh-CN" altLang="en-US" sz="1900" dirty="0"/>
              <a:t>王一</a:t>
            </a:r>
            <a:r>
              <a:rPr lang="en-US" altLang="zh-CN" sz="1900" dirty="0"/>
              <a:t>','F')";</a:t>
            </a:r>
          </a:p>
          <a:p>
            <a:r>
              <a:rPr lang="en-US" altLang="zh-CN" sz="1900" dirty="0"/>
              <a:t>		int i = </a:t>
            </a:r>
            <a:r>
              <a:rPr lang="en-US" altLang="zh-CN" sz="1900" dirty="0" err="1"/>
              <a:t>stmt.executeUpdate</a:t>
            </a:r>
            <a:r>
              <a:rPr lang="en-US" altLang="zh-CN" sz="1900" dirty="0"/>
              <a:t>(</a:t>
            </a:r>
            <a:r>
              <a:rPr lang="en-US" altLang="zh-CN" sz="1900" dirty="0" err="1"/>
              <a:t>sql</a:t>
            </a:r>
            <a:r>
              <a:rPr lang="en-US" altLang="zh-CN" sz="1900" dirty="0"/>
              <a:t>);</a:t>
            </a:r>
          </a:p>
          <a:p>
            <a:r>
              <a:rPr lang="en-US" altLang="zh-CN" sz="1900" dirty="0"/>
              <a:t>		if(i&gt;0) </a:t>
            </a:r>
            <a:r>
              <a:rPr lang="en-US" altLang="zh-CN" sz="1900" dirty="0" err="1"/>
              <a:t>System.out.println</a:t>
            </a:r>
            <a:r>
              <a:rPr lang="en-US" altLang="zh-CN" sz="1900" dirty="0"/>
              <a:t>("</a:t>
            </a:r>
            <a:r>
              <a:rPr lang="zh-CN" altLang="en-US" sz="1900" dirty="0"/>
              <a:t>插入成功</a:t>
            </a:r>
            <a:r>
              <a:rPr lang="en-US" altLang="zh-CN" sz="1900" dirty="0"/>
              <a:t>");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stmt.close</a:t>
            </a:r>
            <a:r>
              <a:rPr lang="en-US" altLang="zh-CN" sz="1900" dirty="0"/>
              <a:t>();</a:t>
            </a:r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con.close</a:t>
            </a:r>
            <a:r>
              <a:rPr lang="en-US" altLang="zh-CN" sz="1900" dirty="0"/>
              <a:t>();}</a:t>
            </a:r>
          </a:p>
          <a:p>
            <a:r>
              <a:rPr lang="en-US" altLang="zh-CN" sz="1900" dirty="0"/>
              <a:t>		catch(</a:t>
            </a:r>
            <a:r>
              <a:rPr lang="en-US" altLang="zh-CN" sz="1900" dirty="0" err="1"/>
              <a:t>SQLException</a:t>
            </a:r>
            <a:r>
              <a:rPr lang="en-US" altLang="zh-CN" sz="1900" dirty="0"/>
              <a:t> e)</a:t>
            </a:r>
          </a:p>
          <a:p>
            <a:r>
              <a:rPr lang="en-US" altLang="zh-CN" sz="1900" dirty="0"/>
              <a:t>			{</a:t>
            </a:r>
            <a:r>
              <a:rPr lang="en-US" altLang="zh-CN" sz="1900" dirty="0" err="1"/>
              <a:t>System.out.println</a:t>
            </a:r>
            <a:r>
              <a:rPr lang="en-US" altLang="zh-CN" sz="1900" dirty="0"/>
              <a:t>("</a:t>
            </a:r>
            <a:r>
              <a:rPr lang="zh-CN" altLang="en-US" sz="1900" dirty="0"/>
              <a:t>出现错误！</a:t>
            </a:r>
            <a:r>
              <a:rPr lang="en-US" altLang="zh-CN" sz="1900" dirty="0"/>
              <a:t>");}</a:t>
            </a:r>
          </a:p>
          <a:p>
            <a:r>
              <a:rPr lang="en-US" altLang="zh-CN" sz="1900" dirty="0"/>
              <a:t>		catch(</a:t>
            </a:r>
            <a:r>
              <a:rPr lang="en-US" altLang="zh-CN" sz="1900" dirty="0" err="1"/>
              <a:t>ClassNotFoundException</a:t>
            </a:r>
            <a:r>
              <a:rPr lang="en-US" altLang="zh-CN" sz="1900" dirty="0"/>
              <a:t> e) </a:t>
            </a:r>
          </a:p>
          <a:p>
            <a:r>
              <a:rPr lang="en-US" altLang="zh-CN" sz="1900" dirty="0"/>
              <a:t>			{</a:t>
            </a:r>
            <a:r>
              <a:rPr lang="en-US" altLang="zh-CN" sz="1900" dirty="0" err="1"/>
              <a:t>System.out.println</a:t>
            </a:r>
            <a:r>
              <a:rPr lang="en-US" altLang="zh-CN" sz="1900" dirty="0"/>
              <a:t>("</a:t>
            </a:r>
            <a:r>
              <a:rPr lang="zh-CN" altLang="en-US" sz="1900" dirty="0"/>
              <a:t>找不到驱动程序类别</a:t>
            </a:r>
            <a:r>
              <a:rPr lang="en-US" altLang="zh-CN" sz="1900" dirty="0"/>
              <a:t>");}</a:t>
            </a:r>
          </a:p>
          <a:p>
            <a:r>
              <a:rPr lang="en-US" altLang="zh-CN" sz="1900" dirty="0"/>
              <a:t>	} </a:t>
            </a:r>
          </a:p>
          <a:p>
            <a:r>
              <a:rPr lang="en-US" altLang="zh-CN" sz="1900" dirty="0"/>
              <a:t>}</a:t>
            </a:r>
          </a:p>
        </p:txBody>
      </p:sp>
      <p:sp>
        <p:nvSpPr>
          <p:cNvPr id="4" name="平行四边形 3"/>
          <p:cNvSpPr/>
          <p:nvPr/>
        </p:nvSpPr>
        <p:spPr>
          <a:xfrm>
            <a:off x="8100392" y="260648"/>
            <a:ext cx="1224136" cy="86409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70187821"/>
      </p:ext>
    </p:extLst>
  </p:cSld>
  <p:clrMapOvr>
    <a:masterClrMapping/>
  </p:clrMapOvr>
  <p:transition>
    <p:pull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42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3271296" y="2563680"/>
            <a:ext cx="4714908" cy="500054"/>
          </a:xfrm>
        </p:spPr>
        <p:txBody>
          <a:bodyPr/>
          <a:lstStyle/>
          <a:p>
            <a:r>
              <a:rPr lang="en-US" altLang="zh-CN" dirty="0"/>
              <a:t>13.2  JDBC</a:t>
            </a:r>
            <a:r>
              <a:rPr lang="zh-CN" altLang="en-US" dirty="0"/>
              <a:t>的常用接口和类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19176" y="3587669"/>
            <a:ext cx="4714908" cy="500054"/>
          </a:xfrm>
        </p:spPr>
        <p:txBody>
          <a:bodyPr/>
          <a:lstStyle/>
          <a:p>
            <a:r>
              <a:rPr lang="en-US" altLang="zh-CN" dirty="0"/>
              <a:t>13.3  JDBC</a:t>
            </a:r>
            <a:r>
              <a:rPr lang="zh-CN" altLang="en-US" dirty="0"/>
              <a:t>编程步骤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2672244" y="1555568"/>
            <a:ext cx="4714908" cy="500054"/>
          </a:xfrm>
        </p:spPr>
        <p:txBody>
          <a:bodyPr/>
          <a:lstStyle/>
          <a:p>
            <a:r>
              <a:rPr lang="en-US" altLang="zh-CN" dirty="0"/>
              <a:t>13.1  </a:t>
            </a:r>
            <a:r>
              <a:rPr lang="zh-CN" altLang="en-US" dirty="0"/>
              <a:t>初识</a:t>
            </a:r>
            <a:r>
              <a:rPr lang="en-US" altLang="zh-CN" dirty="0"/>
              <a:t>JDBC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2887128" y="4523773"/>
            <a:ext cx="5501296" cy="500054"/>
          </a:xfrm>
        </p:spPr>
        <p:txBody>
          <a:bodyPr/>
          <a:lstStyle/>
          <a:p>
            <a:r>
              <a:rPr lang="en-US" altLang="zh-CN" dirty="0"/>
              <a:t>13.4  </a:t>
            </a:r>
            <a:r>
              <a:rPr lang="zh-CN" altLang="en-US" dirty="0"/>
              <a:t>使用</a:t>
            </a:r>
            <a:r>
              <a:rPr lang="en-US" altLang="zh-CN" dirty="0" err="1"/>
              <a:t>PreparedStatement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164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27584" y="1412776"/>
            <a:ext cx="8064896" cy="496855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Statement</a:t>
            </a:r>
            <a:r>
              <a:rPr lang="zh-CN" altLang="en-US" sz="2400" dirty="0"/>
              <a:t>接口的两个子接口：</a:t>
            </a:r>
            <a:r>
              <a:rPr lang="en-US" sz="2400" dirty="0"/>
              <a:t> </a:t>
            </a:r>
            <a:r>
              <a:rPr lang="en-US" sz="2400" dirty="0" err="1"/>
              <a:t>PreparedStatement</a:t>
            </a:r>
            <a:r>
              <a:rPr lang="zh-CN" altLang="en-US" sz="2400" dirty="0"/>
              <a:t>接口、</a:t>
            </a:r>
            <a:r>
              <a:rPr lang="en-US" sz="2400" dirty="0"/>
              <a:t> </a:t>
            </a:r>
            <a:r>
              <a:rPr lang="en-US" sz="2400" dirty="0" err="1"/>
              <a:t>CallableStatement</a:t>
            </a:r>
            <a:r>
              <a:rPr lang="zh-CN" altLang="en-US" sz="2400" dirty="0"/>
              <a:t>接口（用于执行 </a:t>
            </a:r>
            <a:r>
              <a:rPr lang="en-US" altLang="zh-CN" sz="2400" dirty="0"/>
              <a:t>SQL </a:t>
            </a:r>
            <a:r>
              <a:rPr lang="zh-CN" altLang="en-US" sz="2400" dirty="0"/>
              <a:t>存储过程）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与</a:t>
            </a:r>
            <a:r>
              <a:rPr lang="en-US" altLang="zh-CN" sz="2400" dirty="0"/>
              <a:t>Statement</a:t>
            </a:r>
            <a:r>
              <a:rPr lang="zh-CN" altLang="en-US" sz="2400" dirty="0"/>
              <a:t>接口相比，</a:t>
            </a:r>
            <a:r>
              <a:rPr lang="en-US" sz="2400" dirty="0" err="1"/>
              <a:t>PreparedStatement</a:t>
            </a:r>
            <a:r>
              <a:rPr lang="zh-CN" altLang="en-US" sz="2400" dirty="0"/>
              <a:t>接口的优点：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提高安全性     </a:t>
            </a:r>
            <a:r>
              <a:rPr lang="en-US" altLang="zh-CN" sz="2000" dirty="0"/>
              <a:t>id=</a:t>
            </a:r>
            <a:r>
              <a:rPr lang="en-US" altLang="zh-CN" sz="2000" u="sng" dirty="0">
                <a:solidFill>
                  <a:srgbClr val="0000CC"/>
                </a:solidFill>
              </a:rPr>
              <a:t> “2018 or 1=1”;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提高效率  </a:t>
            </a:r>
            <a:r>
              <a:rPr lang="en-US" altLang="zh-CN" sz="2000" dirty="0">
                <a:solidFill>
                  <a:srgbClr val="FF0000"/>
                </a:solidFill>
              </a:rPr>
              <a:t>where id=“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id</a:t>
            </a:r>
            <a:r>
              <a:rPr lang="en-US" altLang="zh-CN" sz="2000" dirty="0"/>
              <a:t>;    where id=</a:t>
            </a:r>
            <a:r>
              <a:rPr lang="en-US" altLang="zh-CN" sz="2000" u="sng" dirty="0">
                <a:solidFill>
                  <a:srgbClr val="0000CC"/>
                </a:solidFill>
              </a:rPr>
              <a:t>2018 or 1=1  </a:t>
            </a:r>
            <a:r>
              <a:rPr lang="zh-CN" altLang="en-US" sz="2000" u="sng" dirty="0">
                <a:solidFill>
                  <a:srgbClr val="0000CC"/>
                </a:solidFill>
              </a:rPr>
              <a:t>存在</a:t>
            </a:r>
            <a:r>
              <a:rPr lang="en-US" altLang="zh-CN" sz="2000" u="sng" dirty="0">
                <a:solidFill>
                  <a:srgbClr val="0000CC"/>
                </a:solidFill>
              </a:rPr>
              <a:t>SQL</a:t>
            </a:r>
            <a:r>
              <a:rPr lang="zh-CN" altLang="en-US" sz="2000" u="sng" dirty="0">
                <a:solidFill>
                  <a:srgbClr val="0000CC"/>
                </a:solidFill>
              </a:rPr>
              <a:t>注入</a:t>
            </a:r>
            <a:endParaRPr lang="en-US" altLang="zh-CN" sz="2000" u="sng" dirty="0">
              <a:solidFill>
                <a:srgbClr val="0000CC"/>
              </a:solidFill>
            </a:endParaRPr>
          </a:p>
          <a:p>
            <a:r>
              <a:rPr lang="zh-CN" altLang="en-US" sz="2400" dirty="0"/>
              <a:t>使用过程：</a:t>
            </a:r>
            <a:endParaRPr lang="en-US" altLang="zh-CN" sz="2400" dirty="0"/>
          </a:p>
          <a:p>
            <a:pPr lvl="1"/>
            <a:r>
              <a:rPr lang="zh-CN" altLang="en-US" sz="2000" dirty="0"/>
              <a:t>创建语句</a:t>
            </a:r>
            <a:endParaRPr lang="en-US" altLang="zh-CN" sz="2000" dirty="0"/>
          </a:p>
          <a:p>
            <a:pPr lvl="1"/>
            <a:r>
              <a:rPr lang="zh-CN" altLang="en-US" sz="2000" dirty="0"/>
              <a:t>对参数赋值</a:t>
            </a:r>
            <a:endParaRPr lang="en-US" altLang="zh-CN" sz="2000" dirty="0"/>
          </a:p>
          <a:p>
            <a:pPr lvl="1"/>
            <a:r>
              <a:rPr lang="zh-CN" altLang="en-US" sz="2000" dirty="0"/>
              <a:t>执行。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43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467544" y="404664"/>
            <a:ext cx="4533084" cy="602353"/>
          </a:xfrm>
        </p:spPr>
        <p:txBody>
          <a:bodyPr/>
          <a:lstStyle/>
          <a:p>
            <a:r>
              <a:rPr lang="en-US" altLang="zh-CN" dirty="0" err="1"/>
              <a:t>PreparedStatement</a:t>
            </a:r>
            <a:r>
              <a:rPr lang="zh-CN" altLang="zh-CN" dirty="0"/>
              <a:t>接口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String </a:t>
            </a:r>
            <a:r>
              <a:rPr lang="en-US" altLang="zh-CN" sz="2000" dirty="0" err="1">
                <a:solidFill>
                  <a:srgbClr val="0000FF"/>
                </a:solidFill>
              </a:rPr>
              <a:t>sql</a:t>
            </a:r>
            <a:r>
              <a:rPr lang="en-US" altLang="zh-CN" sz="2000" dirty="0">
                <a:solidFill>
                  <a:srgbClr val="0000FF"/>
                </a:solidFill>
              </a:rPr>
              <a:t> = “insert into </a:t>
            </a:r>
            <a:r>
              <a:rPr lang="en-US" altLang="zh-CN" sz="2000" dirty="0" err="1">
                <a:solidFill>
                  <a:srgbClr val="0000FF"/>
                </a:solidFill>
              </a:rPr>
              <a:t>emp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eno</a:t>
            </a:r>
            <a:r>
              <a:rPr lang="en-US" altLang="zh-CN" sz="2000" dirty="0">
                <a:solidFill>
                  <a:srgbClr val="0000FF"/>
                </a:solidFill>
              </a:rPr>
              <a:t> , </a:t>
            </a:r>
            <a:r>
              <a:rPr lang="en-US" altLang="zh-CN" sz="2000" dirty="0" err="1">
                <a:solidFill>
                  <a:srgbClr val="0000FF"/>
                </a:solidFill>
              </a:rPr>
              <a:t>ename</a:t>
            </a:r>
            <a:r>
              <a:rPr lang="en-US" altLang="zh-CN" sz="2000" dirty="0">
                <a:solidFill>
                  <a:srgbClr val="0000FF"/>
                </a:solidFill>
              </a:rPr>
              <a:t>) values(?,?)”;</a:t>
            </a:r>
          </a:p>
          <a:p>
            <a:pPr>
              <a:lnSpc>
                <a:spcPct val="140000"/>
              </a:lnSpc>
            </a:pPr>
            <a:r>
              <a:rPr lang="en-US" altLang="zh-CN" sz="2000" dirty="0" err="1">
                <a:solidFill>
                  <a:srgbClr val="0000FF"/>
                </a:solidFill>
              </a:rPr>
              <a:t>PreparedStatement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pstmt</a:t>
            </a:r>
            <a:r>
              <a:rPr lang="en-US" altLang="zh-CN" sz="2000" dirty="0">
                <a:solidFill>
                  <a:srgbClr val="0000FF"/>
                </a:solidFill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</a:rPr>
              <a:t>conn.prepareStatement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sql</a:t>
            </a:r>
            <a:r>
              <a:rPr lang="en-US" altLang="zh-CN" sz="20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zh-CN" altLang="en-US" sz="2000" dirty="0"/>
              <a:t>注：在</a:t>
            </a:r>
            <a:r>
              <a:rPr lang="en-US" altLang="zh-CN" sz="2000" dirty="0"/>
              <a:t>SQL </a:t>
            </a:r>
            <a:r>
              <a:rPr lang="zh-CN" altLang="en-US" sz="2000" dirty="0"/>
              <a:t>语句中使用“？”代替了需要插入的参数。</a:t>
            </a:r>
            <a:endParaRPr lang="en-US" altLang="zh-CN" sz="2000" dirty="0"/>
          </a:p>
          <a:p>
            <a:pPr>
              <a:lnSpc>
                <a:spcPct val="140000"/>
              </a:lnSpc>
            </a:pPr>
            <a:r>
              <a:rPr lang="en-US" altLang="zh-CN" sz="2000" dirty="0"/>
              <a:t>Connection</a:t>
            </a:r>
            <a:r>
              <a:rPr lang="zh-CN" altLang="en-US" sz="2000" dirty="0"/>
              <a:t>接口的方法用于获取</a:t>
            </a:r>
            <a:r>
              <a:rPr lang="en-US" altLang="zh-CN" sz="2000" dirty="0" err="1"/>
              <a:t>PreparedStatement</a:t>
            </a:r>
            <a:r>
              <a:rPr lang="zh-CN" altLang="en-US" sz="2000" dirty="0"/>
              <a:t>实例。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44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、创建语句</a:t>
            </a:r>
          </a:p>
        </p:txBody>
      </p:sp>
    </p:spTree>
    <p:extLst>
      <p:ext uri="{BB962C8B-B14F-4D97-AF65-F5344CB8AC3E}">
        <p14:creationId xmlns:p14="http://schemas.microsoft.com/office/powerpoint/2010/main" val="1132987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200" dirty="0"/>
              <a:t>对参数赋值，使用相对应的</a:t>
            </a:r>
            <a:r>
              <a:rPr lang="en-US" altLang="zh-CN" sz="2200" dirty="0" err="1"/>
              <a:t>setInt</a:t>
            </a:r>
            <a:r>
              <a:rPr lang="en-US" altLang="zh-CN" sz="2200" dirty="0"/>
              <a:t>()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setString</a:t>
            </a:r>
            <a:r>
              <a:rPr lang="en-US" altLang="zh-CN" sz="2200" dirty="0"/>
              <a:t>()</a:t>
            </a:r>
            <a:r>
              <a:rPr lang="zh-CN" altLang="en-US" sz="2200" dirty="0"/>
              <a:t>等方法，对于不同类型的参数可以使用不同类型的</a:t>
            </a:r>
            <a:r>
              <a:rPr lang="en-US" altLang="zh-CN" sz="2200" dirty="0" err="1"/>
              <a:t>setXXX</a:t>
            </a:r>
            <a:r>
              <a:rPr lang="zh-CN" altLang="en-US" sz="2200" dirty="0"/>
              <a:t>方法，指定</a:t>
            </a:r>
            <a:r>
              <a:rPr lang="en-US" altLang="zh-CN" sz="2200" dirty="0"/>
              <a:t>“?”</a:t>
            </a:r>
            <a:r>
              <a:rPr lang="zh-CN" altLang="en-US" sz="2200" dirty="0"/>
              <a:t>处真正应该有的参数。</a:t>
            </a:r>
            <a:endParaRPr lang="en-US" altLang="zh-CN" sz="2200" dirty="0"/>
          </a:p>
          <a:p>
            <a:pPr lvl="1">
              <a:lnSpc>
                <a:spcPct val="140000"/>
              </a:lnSpc>
            </a:pPr>
            <a:r>
              <a:rPr lang="en-US" altLang="zh-CN" sz="2200" dirty="0" err="1"/>
              <a:t>pstmt.setInt</a:t>
            </a:r>
            <a:r>
              <a:rPr lang="en-US" altLang="zh-CN" sz="2200" dirty="0"/>
              <a:t>(1, 2);</a:t>
            </a:r>
          </a:p>
          <a:p>
            <a:pPr lvl="1">
              <a:lnSpc>
                <a:spcPct val="140000"/>
              </a:lnSpc>
            </a:pPr>
            <a:r>
              <a:rPr lang="en-US" altLang="zh-CN" sz="2200" dirty="0" err="1"/>
              <a:t>pstmt.setString</a:t>
            </a:r>
            <a:r>
              <a:rPr lang="en-US" altLang="zh-CN" sz="2200" dirty="0"/>
              <a:t>(2, “name");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45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、对参数赋值</a:t>
            </a:r>
          </a:p>
        </p:txBody>
      </p:sp>
    </p:spTree>
    <p:extLst>
      <p:ext uri="{BB962C8B-B14F-4D97-AF65-F5344CB8AC3E}">
        <p14:creationId xmlns:p14="http://schemas.microsoft.com/office/powerpoint/2010/main" val="719490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200" dirty="0" err="1"/>
              <a:t>pstmt.executeUpdate</a:t>
            </a:r>
            <a:r>
              <a:rPr lang="en-US" altLang="zh-CN" sz="2200" dirty="0"/>
              <a:t>();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46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、执行</a:t>
            </a:r>
          </a:p>
        </p:txBody>
      </p:sp>
    </p:spTree>
    <p:extLst>
      <p:ext uri="{BB962C8B-B14F-4D97-AF65-F5344CB8AC3E}">
        <p14:creationId xmlns:p14="http://schemas.microsoft.com/office/powerpoint/2010/main" val="840558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99592" y="260648"/>
            <a:ext cx="7848872" cy="619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PreparedStatement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</a:rPr>
              <a:t>pstmt</a:t>
            </a:r>
            <a:r>
              <a:rPr lang="en-US" altLang="zh-CN" sz="2000" b="1" dirty="0">
                <a:solidFill>
                  <a:schemeClr val="tx1"/>
                </a:solidFill>
              </a:rPr>
              <a:t>=</a:t>
            </a:r>
            <a:r>
              <a:rPr lang="en-US" altLang="zh-CN" sz="2000" b="1" dirty="0" err="1">
                <a:solidFill>
                  <a:schemeClr val="tx1"/>
                </a:solidFill>
              </a:rPr>
              <a:t>myConn.preparedStatement</a:t>
            </a:r>
            <a:r>
              <a:rPr lang="en-US" altLang="zh-CN" sz="2000" b="1" dirty="0">
                <a:solidFill>
                  <a:schemeClr val="tx1"/>
                </a:solidFill>
              </a:rPr>
              <a:t>("insert into student values(?,?,?)");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66FF"/>
                </a:solidFill>
              </a:rPr>
              <a:t>/*</a:t>
            </a:r>
            <a:r>
              <a:rPr lang="zh-CN" altLang="en-US" sz="2000" b="1" dirty="0">
                <a:solidFill>
                  <a:srgbClr val="0066FF"/>
                </a:solidFill>
              </a:rPr>
              <a:t>设置第一条记录的值</a:t>
            </a:r>
            <a:r>
              <a:rPr lang="en-US" altLang="zh-CN" sz="2000" b="1" dirty="0">
                <a:solidFill>
                  <a:srgbClr val="0066FF"/>
                </a:solidFill>
              </a:rPr>
              <a:t>*/</a:t>
            </a:r>
            <a:endParaRPr lang="zh-CN" altLang="en-US" sz="2000" b="1" dirty="0">
              <a:solidFill>
                <a:srgbClr val="0066FF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pstmt.setString</a:t>
            </a:r>
            <a:r>
              <a:rPr lang="en-US" altLang="zh-CN" sz="2000" b="1" dirty="0">
                <a:solidFill>
                  <a:schemeClr val="tx1"/>
                </a:solidFill>
              </a:rPr>
              <a:t>(1, "0101010");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pstmt.setString</a:t>
            </a:r>
            <a:r>
              <a:rPr lang="en-US" altLang="zh-CN" sz="2000" b="1" dirty="0">
                <a:solidFill>
                  <a:schemeClr val="tx1"/>
                </a:solidFill>
              </a:rPr>
              <a:t>(2, "</a:t>
            </a:r>
            <a:r>
              <a:rPr lang="en-US" altLang="zh-CN" sz="2000" b="1" dirty="0" err="1">
                <a:solidFill>
                  <a:schemeClr val="tx1"/>
                </a:solidFill>
              </a:rPr>
              <a:t>zhangsan</a:t>
            </a:r>
            <a:r>
              <a:rPr lang="en-US" altLang="zh-CN" sz="2000" b="1" dirty="0">
                <a:solidFill>
                  <a:schemeClr val="tx1"/>
                </a:solidFill>
              </a:rPr>
              <a:t>");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pstmt.setInt</a:t>
            </a:r>
            <a:r>
              <a:rPr lang="en-US" altLang="zh-CN" sz="2000" b="1" dirty="0">
                <a:solidFill>
                  <a:schemeClr val="tx1"/>
                </a:solidFill>
              </a:rPr>
              <a:t>(3,21);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66FF"/>
                </a:solidFill>
              </a:rPr>
              <a:t>/*</a:t>
            </a:r>
            <a:r>
              <a:rPr lang="zh-CN" altLang="en-US" sz="2000" b="1" dirty="0">
                <a:solidFill>
                  <a:srgbClr val="0066FF"/>
                </a:solidFill>
              </a:rPr>
              <a:t>执行更新操作</a:t>
            </a:r>
            <a:r>
              <a:rPr lang="en-US" altLang="zh-CN" sz="2000" b="1" dirty="0">
                <a:solidFill>
                  <a:srgbClr val="0066FF"/>
                </a:solidFill>
              </a:rPr>
              <a:t>*/</a:t>
            </a:r>
            <a:endParaRPr lang="zh-CN" altLang="en-US" sz="2000" b="1" dirty="0">
              <a:solidFill>
                <a:srgbClr val="0066FF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pstmt.executeUpdate</a:t>
            </a:r>
            <a:r>
              <a:rPr lang="en-US" altLang="zh-CN" sz="2000" b="1" dirty="0">
                <a:solidFill>
                  <a:schemeClr val="tx1"/>
                </a:solidFill>
              </a:rPr>
              <a:t>();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66FF"/>
                </a:solidFill>
              </a:rPr>
              <a:t>/*</a:t>
            </a:r>
            <a:r>
              <a:rPr lang="zh-CN" altLang="en-US" sz="2000" b="1" dirty="0">
                <a:solidFill>
                  <a:srgbClr val="0066FF"/>
                </a:solidFill>
              </a:rPr>
              <a:t>设置第二条记录的值</a:t>
            </a:r>
            <a:r>
              <a:rPr lang="en-US" altLang="zh-CN" sz="2000" b="1" dirty="0">
                <a:solidFill>
                  <a:srgbClr val="0066FF"/>
                </a:solidFill>
              </a:rPr>
              <a:t>*/</a:t>
            </a:r>
            <a:endParaRPr lang="zh-CN" altLang="en-US" sz="2000" b="1" dirty="0">
              <a:solidFill>
                <a:srgbClr val="0066FF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pstmt.setString</a:t>
            </a:r>
            <a:r>
              <a:rPr lang="en-US" altLang="zh-CN" sz="2000" b="1" dirty="0">
                <a:solidFill>
                  <a:schemeClr val="tx1"/>
                </a:solidFill>
              </a:rPr>
              <a:t>(1, "0111111");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pstmt.setString</a:t>
            </a:r>
            <a:r>
              <a:rPr lang="en-US" altLang="zh-CN" sz="2000" b="1" dirty="0">
                <a:solidFill>
                  <a:schemeClr val="tx1"/>
                </a:solidFill>
              </a:rPr>
              <a:t>(2, "</a:t>
            </a:r>
            <a:r>
              <a:rPr lang="en-US" altLang="zh-CN" sz="2000" b="1" dirty="0" err="1">
                <a:solidFill>
                  <a:schemeClr val="tx1"/>
                </a:solidFill>
              </a:rPr>
              <a:t>lisi</a:t>
            </a:r>
            <a:r>
              <a:rPr lang="en-US" altLang="zh-CN" sz="2000" b="1" dirty="0">
                <a:solidFill>
                  <a:schemeClr val="tx1"/>
                </a:solidFill>
              </a:rPr>
              <a:t>");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pstmt.setInt</a:t>
            </a:r>
            <a:r>
              <a:rPr lang="en-US" altLang="zh-CN" sz="2000" b="1" dirty="0">
                <a:solidFill>
                  <a:schemeClr val="tx1"/>
                </a:solidFill>
              </a:rPr>
              <a:t>(3,20);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66FF"/>
                </a:solidFill>
              </a:rPr>
              <a:t>/*</a:t>
            </a:r>
            <a:r>
              <a:rPr lang="zh-CN" altLang="en-US" sz="2000" b="1" dirty="0">
                <a:solidFill>
                  <a:srgbClr val="0066FF"/>
                </a:solidFill>
              </a:rPr>
              <a:t>执行更新操作</a:t>
            </a:r>
            <a:r>
              <a:rPr lang="en-US" altLang="zh-CN" sz="2000" b="1" dirty="0">
                <a:solidFill>
                  <a:srgbClr val="0066FF"/>
                </a:solidFill>
              </a:rPr>
              <a:t>*/</a:t>
            </a:r>
            <a:endParaRPr lang="zh-CN" altLang="en-US" sz="2000" b="1" dirty="0">
              <a:solidFill>
                <a:srgbClr val="0066FF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pstmt.executeUpdate</a:t>
            </a:r>
            <a:r>
              <a:rPr lang="en-US" altLang="zh-CN" sz="2000" b="1" dirty="0">
                <a:solidFill>
                  <a:schemeClr val="tx1"/>
                </a:solidFill>
              </a:rPr>
              <a:t>();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7380312" y="5661248"/>
            <a:ext cx="1224136" cy="864096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91445265"/>
      </p:ext>
    </p:extLst>
  </p:cSld>
  <p:clrMapOvr>
    <a:masterClrMapping/>
  </p:clrMapOvr>
  <p:transition>
    <p:pull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48</a:t>
            </a:fld>
            <a:r>
              <a:rPr lang="en-US" altLang="zh-CN"/>
              <a:t>-</a:t>
            </a:r>
            <a:endParaRPr lang="zh-CN" altLang="en-US" dirty="0"/>
          </a:p>
        </p:txBody>
      </p:sp>
      <p:pic>
        <p:nvPicPr>
          <p:cNvPr id="4" name="Picture 6" descr="aca863edecdffcb5b3fb9520"/>
          <p:cNvPicPr>
            <a:picLocks noChangeAspect="1" noChangeArrowheads="1"/>
          </p:cNvPicPr>
          <p:nvPr/>
        </p:nvPicPr>
        <p:blipFill>
          <a:blip r:embed="rId2"/>
          <a:srcRect l="9203" t="5906" r="13287" b="5511"/>
          <a:stretch>
            <a:fillRect/>
          </a:stretch>
        </p:blipFill>
        <p:spPr bwMode="auto">
          <a:xfrm>
            <a:off x="7786710" y="5266004"/>
            <a:ext cx="1357289" cy="1163390"/>
          </a:xfrm>
          <a:prstGeom prst="rect">
            <a:avLst/>
          </a:prstGeom>
          <a:noFill/>
        </p:spPr>
      </p:pic>
      <p:sp>
        <p:nvSpPr>
          <p:cNvPr id="5" name="内容占位符 1"/>
          <p:cNvSpPr>
            <a:spLocks noGrp="1"/>
          </p:cNvSpPr>
          <p:nvPr>
            <p:ph sz="quarter" idx="10"/>
          </p:nvPr>
        </p:nvSpPr>
        <p:spPr>
          <a:xfrm>
            <a:off x="500034" y="857232"/>
            <a:ext cx="7858180" cy="500066"/>
          </a:xfrm>
        </p:spPr>
        <p:txBody>
          <a:bodyPr>
            <a:noAutofit/>
          </a:bodyPr>
          <a:lstStyle/>
          <a:p>
            <a:pPr lvl="1" algn="ctr">
              <a:lnSpc>
                <a:spcPct val="140000"/>
              </a:lnSpc>
              <a:buNone/>
            </a:pPr>
            <a:r>
              <a:rPr lang="en-US" dirty="0" err="1"/>
              <a:t>PreparedStatement</a:t>
            </a:r>
            <a:r>
              <a:rPr lang="zh-CN" altLang="en-US" dirty="0"/>
              <a:t>接口与</a:t>
            </a:r>
            <a:r>
              <a:rPr lang="en-US" dirty="0"/>
              <a:t>Statement</a:t>
            </a:r>
            <a:r>
              <a:rPr lang="zh-CN" altLang="en-US" dirty="0"/>
              <a:t>接口比较</a:t>
            </a:r>
          </a:p>
        </p:txBody>
      </p:sp>
      <p:pic>
        <p:nvPicPr>
          <p:cNvPr id="6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571612"/>
            <a:ext cx="9000000" cy="3643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圆角矩形 1"/>
          <p:cNvSpPr/>
          <p:nvPr/>
        </p:nvSpPr>
        <p:spPr>
          <a:xfrm>
            <a:off x="2123728" y="2492896"/>
            <a:ext cx="208823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156176" y="2491707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79912" y="2996951"/>
            <a:ext cx="360040" cy="396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172400" y="2951186"/>
            <a:ext cx="432048" cy="396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547664" y="3393281"/>
            <a:ext cx="720080" cy="396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580112" y="3393281"/>
            <a:ext cx="2448272" cy="396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75856" y="3861048"/>
            <a:ext cx="432048" cy="396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381520" y="3861048"/>
            <a:ext cx="405190" cy="396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49</a:t>
            </a:fld>
            <a:r>
              <a:rPr lang="en-US" altLang="zh-CN"/>
              <a:t>-</a:t>
            </a:r>
            <a:endParaRPr lang="zh-CN" altLang="en-US" dirty="0"/>
          </a:p>
        </p:txBody>
      </p:sp>
      <p:pic>
        <p:nvPicPr>
          <p:cNvPr id="4" name="Picture 6" descr="aca863edecdffcb5b3fb9520"/>
          <p:cNvPicPr>
            <a:picLocks noChangeAspect="1" noChangeArrowheads="1"/>
          </p:cNvPicPr>
          <p:nvPr/>
        </p:nvPicPr>
        <p:blipFill>
          <a:blip r:embed="rId2"/>
          <a:srcRect l="9203" t="5906" r="13287" b="5511"/>
          <a:stretch>
            <a:fillRect/>
          </a:stretch>
        </p:blipFill>
        <p:spPr bwMode="auto">
          <a:xfrm>
            <a:off x="7786710" y="5266004"/>
            <a:ext cx="1357289" cy="1163390"/>
          </a:xfrm>
          <a:prstGeom prst="rect">
            <a:avLst/>
          </a:prstGeom>
          <a:noFill/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B8D2A19-47F3-F9CD-8848-462EC7B8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5771"/>
            <a:ext cx="8784976" cy="3587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5050AE7-5413-5195-85E6-875D4306D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641707"/>
            <a:ext cx="7344816" cy="3202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JDBC</a:t>
            </a:r>
            <a:r>
              <a:rPr lang="zh-CN" altLang="zh-CN" sz="2400" dirty="0"/>
              <a:t>（</a:t>
            </a:r>
            <a:r>
              <a:rPr lang="en-US" altLang="zh-CN" sz="2400" dirty="0"/>
              <a:t>Java Database Connectivity</a:t>
            </a:r>
            <a:r>
              <a:rPr lang="zh-CN" altLang="zh-CN" sz="2400" dirty="0"/>
              <a:t>）：</a:t>
            </a:r>
            <a:r>
              <a:rPr lang="en-US" altLang="zh-CN" sz="2400" dirty="0"/>
              <a:t>Java</a:t>
            </a:r>
            <a:r>
              <a:rPr lang="zh-CN" altLang="zh-CN" sz="2400" dirty="0"/>
              <a:t>数据库连接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zh-CN" sz="2000" dirty="0"/>
              <a:t>是</a:t>
            </a:r>
            <a:r>
              <a:rPr lang="en-US" altLang="zh-CN" sz="2000" dirty="0"/>
              <a:t>Java</a:t>
            </a:r>
            <a:r>
              <a:rPr lang="zh-CN" altLang="zh-CN" sz="2000" dirty="0"/>
              <a:t>程序与数据库系统通信的标准</a:t>
            </a:r>
            <a:r>
              <a:rPr lang="en-US" altLang="zh-CN" sz="2000" dirty="0"/>
              <a:t>API</a:t>
            </a:r>
            <a:r>
              <a:rPr lang="zh-CN" altLang="en-US" sz="2000" dirty="0"/>
              <a:t>，是</a:t>
            </a:r>
            <a:r>
              <a:rPr lang="zh-CN" altLang="zh-CN" sz="2000" dirty="0"/>
              <a:t>由一组用</a:t>
            </a:r>
            <a:r>
              <a:rPr lang="en-US" altLang="zh-CN" sz="2000" dirty="0"/>
              <a:t>Java</a:t>
            </a:r>
            <a:r>
              <a:rPr lang="zh-CN" altLang="zh-CN" sz="2000" dirty="0"/>
              <a:t>语言编写的类和接口组成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并且还为数据库厂商提供了一个标准的体系结构，让厂商可以为自己的数据库产品提供</a:t>
            </a:r>
            <a:r>
              <a:rPr lang="en-US" altLang="zh-CN" sz="2000" dirty="0"/>
              <a:t>JDBC</a:t>
            </a:r>
            <a:r>
              <a:rPr lang="zh-CN" altLang="en-US" sz="2000" dirty="0"/>
              <a:t>驱动程序。</a:t>
            </a:r>
            <a:endParaRPr lang="en-US" altLang="zh-CN" sz="2000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5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</a:t>
            </a:r>
            <a:r>
              <a:rPr lang="en-US" altLang="zh-CN" dirty="0"/>
              <a:t>JDBC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0141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14348" y="642918"/>
            <a:ext cx="7776864" cy="5090338"/>
          </a:xfrm>
        </p:spPr>
        <p:txBody>
          <a:bodyPr/>
          <a:lstStyle/>
          <a:p>
            <a:pPr lvl="0"/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en-US" altLang="zh-CN" sz="2400" dirty="0">
                <a:solidFill>
                  <a:srgbClr val="0000FF"/>
                </a:solidFill>
              </a:rPr>
              <a:t>JDBC </a:t>
            </a:r>
            <a:r>
              <a:rPr lang="zh-CN" altLang="zh-CN" sz="2400" dirty="0">
                <a:solidFill>
                  <a:srgbClr val="0000FF"/>
                </a:solidFill>
              </a:rPr>
              <a:t>可做三件事：</a:t>
            </a:r>
          </a:p>
          <a:p>
            <a:pPr lvl="1"/>
            <a:r>
              <a:rPr lang="zh-CN" altLang="zh-CN" sz="2000" dirty="0"/>
              <a:t>与数据库服务器建立连接</a:t>
            </a:r>
          </a:p>
          <a:p>
            <a:pPr lvl="1"/>
            <a:r>
              <a:rPr lang="zh-CN" altLang="zh-CN" sz="2000" dirty="0"/>
              <a:t>向数据库服务器发送</a:t>
            </a:r>
            <a:r>
              <a:rPr lang="en-US" altLang="zh-CN" sz="2000" dirty="0"/>
              <a:t>SQL </a:t>
            </a:r>
            <a:r>
              <a:rPr lang="zh-CN" altLang="zh-CN" sz="2000" dirty="0"/>
              <a:t>语句</a:t>
            </a:r>
          </a:p>
          <a:p>
            <a:pPr lvl="1"/>
            <a:r>
              <a:rPr lang="zh-CN" altLang="zh-CN" sz="2000" dirty="0"/>
              <a:t>处理数据库服务器的返回结果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6</a:t>
            </a:fld>
            <a:r>
              <a:rPr lang="en-US" altLang="zh-CN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92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27584" y="1412776"/>
            <a:ext cx="7776864" cy="2448272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楷体" pitchFamily="49" charset="-122"/>
                <a:ea typeface="楷体" pitchFamily="49" charset="-122"/>
              </a:rPr>
              <a:t>JDBC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驱动程序按操作方式可以分为四个类型：</a:t>
            </a:r>
            <a:endParaRPr lang="zh-TW" altLang="en-US" sz="24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TW" sz="2000" dirty="0">
                <a:latin typeface="楷体" pitchFamily="49" charset="-122"/>
                <a:ea typeface="楷体" pitchFamily="49" charset="-122"/>
              </a:rPr>
              <a:t>Type 1</a:t>
            </a:r>
            <a:r>
              <a:rPr lang="zh-TW" altLang="en-US" sz="20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JDBC-ODBC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桥 （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Access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数据库）</a:t>
            </a:r>
            <a:endParaRPr lang="en-US" altLang="zh-TW" sz="20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TW" sz="2000" dirty="0">
                <a:latin typeface="楷体" pitchFamily="49" charset="-122"/>
                <a:ea typeface="楷体" pitchFamily="49" charset="-122"/>
              </a:rPr>
              <a:t>Type 2</a:t>
            </a:r>
            <a:r>
              <a:rPr lang="zh-TW" altLang="en-US" sz="20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本地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驱动</a:t>
            </a:r>
            <a:endParaRPr lang="zh-TW" altLang="en-US" sz="20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TW" sz="2000" dirty="0">
                <a:latin typeface="楷体" pitchFamily="49" charset="-122"/>
                <a:ea typeface="楷体" pitchFamily="49" charset="-122"/>
              </a:rPr>
              <a:t>Type 3</a:t>
            </a:r>
            <a:r>
              <a:rPr lang="zh-TW" altLang="en-US" sz="20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网络协议驱动</a:t>
            </a:r>
            <a:endParaRPr lang="en-US" altLang="zh-TW" sz="20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TW" sz="2000" u="sng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Type 4</a:t>
            </a:r>
            <a:r>
              <a:rPr lang="zh-TW" altLang="en-US" sz="2000" u="sng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000" u="sng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本地协议驱动</a:t>
            </a:r>
            <a:endParaRPr lang="en-US" altLang="zh-TW" sz="2000" u="sng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7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/>
          </p:nvPr>
        </p:nvSpPr>
        <p:spPr>
          <a:xfrm>
            <a:off x="467544" y="404664"/>
            <a:ext cx="4896544" cy="60235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JDBC</a:t>
            </a:r>
            <a:r>
              <a:rPr lang="zh-CN" altLang="en-US" dirty="0"/>
              <a:t>的驱动类型</a:t>
            </a:r>
          </a:p>
        </p:txBody>
      </p:sp>
      <p:pic>
        <p:nvPicPr>
          <p:cNvPr id="5" name="Picture 4" descr="J6-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3175"/>
            <a:ext cx="21336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J6-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0"/>
            <a:ext cx="220980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J6-0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3175"/>
            <a:ext cx="19812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J6-0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3175"/>
            <a:ext cx="19812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61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8</a:t>
            </a:fld>
            <a:r>
              <a:rPr lang="en-US" altLang="zh-CN"/>
              <a:t>-</a:t>
            </a:r>
            <a:endParaRPr lang="zh-CN" altLang="en-US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57200" y="692696"/>
            <a:ext cx="8077200" cy="4660900"/>
            <a:chOff x="384" y="576"/>
            <a:chExt cx="5088" cy="2936"/>
          </a:xfrm>
        </p:grpSpPr>
        <p:pic>
          <p:nvPicPr>
            <p:cNvPr id="6" name="Picture 4" descr="J6-0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576"/>
              <a:ext cx="5088" cy="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256" y="1056"/>
              <a:ext cx="1440" cy="3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JAVA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应用程序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94339" y="5620797"/>
            <a:ext cx="45365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应用程序、驱动程序和数据库之间的关系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F9F8ED-C062-BAAE-4500-97C7760FDCEB}"/>
              </a:ext>
            </a:extLst>
          </p:cNvPr>
          <p:cNvSpPr/>
          <p:nvPr/>
        </p:nvSpPr>
        <p:spPr>
          <a:xfrm>
            <a:off x="395536" y="3284984"/>
            <a:ext cx="807720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23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在使用</a:t>
            </a:r>
            <a:r>
              <a:rPr lang="en-US" altLang="zh-CN" sz="2400" dirty="0"/>
              <a:t>JDBC</a:t>
            </a:r>
            <a:r>
              <a:rPr lang="zh-CN" altLang="en-US" sz="2400" dirty="0"/>
              <a:t>之前必须要</a:t>
            </a:r>
            <a:r>
              <a:rPr lang="zh-CN" altLang="zh-CN" sz="2400" dirty="0"/>
              <a:t>导入数据库驱动程序包</a:t>
            </a:r>
            <a:endParaRPr lang="en-US" altLang="zh-CN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如：</a:t>
            </a:r>
            <a:r>
              <a:rPr lang="en-US" altLang="zh-CN" sz="2400" dirty="0"/>
              <a:t>mysql-connector-</a:t>
            </a:r>
            <a:r>
              <a:rPr lang="en-US" altLang="zh-CN" sz="2400" dirty="0">
                <a:highlight>
                  <a:srgbClr val="FFFF00"/>
                </a:highlight>
              </a:rPr>
              <a:t>java-5</a:t>
            </a:r>
            <a:r>
              <a:rPr lang="en-US" altLang="zh-CN" sz="2400" dirty="0"/>
              <a:t>.1.39-bin.jar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配置：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en-US" altLang="zh-CN" sz="2200" dirty="0"/>
              <a:t>WEB-INF\lib\     </a:t>
            </a:r>
            <a:r>
              <a:rPr lang="zh-CN" altLang="en-US" sz="2200" dirty="0"/>
              <a:t>或者</a:t>
            </a:r>
            <a:endParaRPr lang="en-US" altLang="zh-CN" sz="2200" dirty="0"/>
          </a:p>
          <a:p>
            <a:pPr lvl="1">
              <a:lnSpc>
                <a:spcPct val="200000"/>
              </a:lnSpc>
            </a:pPr>
            <a:r>
              <a:rPr lang="zh-CN" altLang="en-US" sz="2200" dirty="0"/>
              <a:t>将驱动程序的绝对路径添加到</a:t>
            </a:r>
            <a:r>
              <a:rPr lang="en-US" altLang="zh-CN" sz="2200" dirty="0"/>
              <a:t>CLASSPATH</a:t>
            </a:r>
            <a:r>
              <a:rPr lang="zh-CN" altLang="en-US" sz="2200" dirty="0"/>
              <a:t>环境变量中。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07E7C13-E761-4825-B475-3D492D85C8BC}" type="slidenum">
              <a:rPr lang="zh-CN" altLang="en-US" smtClean="0"/>
              <a:pPr/>
              <a:t>9</a:t>
            </a:fld>
            <a:r>
              <a:rPr lang="en-US" altLang="zh-CN"/>
              <a:t>-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0782AD-B45F-99FD-5630-7657974D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429000"/>
            <a:ext cx="5148064" cy="2860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3660</Words>
  <Application>Microsoft Office PowerPoint</Application>
  <PresentationFormat>全屏显示(4:3)</PresentationFormat>
  <Paragraphs>406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黑体</vt:lpstr>
      <vt:lpstr>华文仿宋</vt:lpstr>
      <vt:lpstr>华文隶书</vt:lpstr>
      <vt:lpstr>华文行楷</vt:lpstr>
      <vt:lpstr>华文中宋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JDBC详解（git，SVN）   编程（C#，C++/C，JAVA，PHP）   前端UI（HTML，CSS，Javascript，JSP）  vue.js, node.js,bootstrap 企业实训  数据库（SqlServer，Oracle，MySQL）  SSH框架，Spring（企业教师+企业实训）  大数据、Java全栈、软件测试 毕业设计（平台、系统）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Sky123.Org</dc:creator>
  <cp:lastModifiedBy>炳 张</cp:lastModifiedBy>
  <cp:revision>172</cp:revision>
  <dcterms:created xsi:type="dcterms:W3CDTF">2015-02-02T09:50:34Z</dcterms:created>
  <dcterms:modified xsi:type="dcterms:W3CDTF">2024-06-03T05:27:04Z</dcterms:modified>
</cp:coreProperties>
</file>