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4">
  <p:sldMasterIdLst>
    <p:sldMasterId id="2147483672" r:id="rId1"/>
    <p:sldMasterId id="2147483723" r:id="rId2"/>
    <p:sldMasterId id="2147483953" r:id="rId3"/>
  </p:sldMasterIdLst>
  <p:notesMasterIdLst>
    <p:notesMasterId r:id="rId77"/>
  </p:notesMasterIdLst>
  <p:handoutMasterIdLst>
    <p:handoutMasterId r:id="rId78"/>
  </p:handoutMasterIdLst>
  <p:sldIdLst>
    <p:sldId id="257" r:id="rId4"/>
    <p:sldId id="295" r:id="rId5"/>
    <p:sldId id="258" r:id="rId6"/>
    <p:sldId id="259" r:id="rId7"/>
    <p:sldId id="359" r:id="rId8"/>
    <p:sldId id="422" r:id="rId9"/>
    <p:sldId id="405" r:id="rId10"/>
    <p:sldId id="423" r:id="rId11"/>
    <p:sldId id="474" r:id="rId12"/>
    <p:sldId id="424" r:id="rId13"/>
    <p:sldId id="412" r:id="rId14"/>
    <p:sldId id="425" r:id="rId15"/>
    <p:sldId id="427" r:id="rId16"/>
    <p:sldId id="426" r:id="rId17"/>
    <p:sldId id="406" r:id="rId18"/>
    <p:sldId id="428" r:id="rId19"/>
    <p:sldId id="419" r:id="rId20"/>
    <p:sldId id="413" r:id="rId21"/>
    <p:sldId id="429" r:id="rId22"/>
    <p:sldId id="430" r:id="rId23"/>
    <p:sldId id="431" r:id="rId24"/>
    <p:sldId id="432" r:id="rId25"/>
    <p:sldId id="433" r:id="rId26"/>
    <p:sldId id="475" r:id="rId27"/>
    <p:sldId id="360" r:id="rId28"/>
    <p:sldId id="434" r:id="rId29"/>
    <p:sldId id="435" r:id="rId30"/>
    <p:sldId id="436" r:id="rId31"/>
    <p:sldId id="437" r:id="rId32"/>
    <p:sldId id="438" r:id="rId33"/>
    <p:sldId id="439" r:id="rId34"/>
    <p:sldId id="417" r:id="rId35"/>
    <p:sldId id="440" r:id="rId36"/>
    <p:sldId id="441" r:id="rId37"/>
    <p:sldId id="442" r:id="rId38"/>
    <p:sldId id="443" r:id="rId39"/>
    <p:sldId id="444" r:id="rId40"/>
    <p:sldId id="445" r:id="rId41"/>
    <p:sldId id="446" r:id="rId42"/>
    <p:sldId id="418" r:id="rId43"/>
    <p:sldId id="447" r:id="rId44"/>
    <p:sldId id="448" r:id="rId45"/>
    <p:sldId id="449" r:id="rId46"/>
    <p:sldId id="450" r:id="rId47"/>
    <p:sldId id="451" r:id="rId48"/>
    <p:sldId id="409" r:id="rId49"/>
    <p:sldId id="452" r:id="rId50"/>
    <p:sldId id="476" r:id="rId51"/>
    <p:sldId id="453" r:id="rId52"/>
    <p:sldId id="454" r:id="rId53"/>
    <p:sldId id="455" r:id="rId54"/>
    <p:sldId id="456" r:id="rId55"/>
    <p:sldId id="457" r:id="rId56"/>
    <p:sldId id="458" r:id="rId57"/>
    <p:sldId id="459" r:id="rId58"/>
    <p:sldId id="460" r:id="rId59"/>
    <p:sldId id="461" r:id="rId60"/>
    <p:sldId id="462" r:id="rId61"/>
    <p:sldId id="463" r:id="rId62"/>
    <p:sldId id="465" r:id="rId63"/>
    <p:sldId id="464" r:id="rId64"/>
    <p:sldId id="410" r:id="rId65"/>
    <p:sldId id="466" r:id="rId66"/>
    <p:sldId id="467" r:id="rId67"/>
    <p:sldId id="468" r:id="rId68"/>
    <p:sldId id="469" r:id="rId69"/>
    <p:sldId id="470" r:id="rId70"/>
    <p:sldId id="420" r:id="rId71"/>
    <p:sldId id="471" r:id="rId72"/>
    <p:sldId id="472" r:id="rId73"/>
    <p:sldId id="397" r:id="rId74"/>
    <p:sldId id="398" r:id="rId75"/>
    <p:sldId id="304" r:id="rId7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C8D7DE"/>
    <a:srgbClr val="FFFF99"/>
    <a:srgbClr val="FF9999"/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77C911-632A-45EF-A7BE-E8FDDEC958C4}" v="1" dt="2024-05-27T00:35:33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37" autoAdjust="0"/>
  </p:normalViewPr>
  <p:slideViewPr>
    <p:cSldViewPr>
      <p:cViewPr varScale="1">
        <p:scale>
          <a:sx n="198" d="100"/>
          <a:sy n="198" d="100"/>
        </p:scale>
        <p:origin x="714" y="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288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microsoft.com/office/2015/10/relationships/revisionInfo" Target="revisionInfo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presProps" Target="presProps.xml"/><Relationship Id="rId5" Type="http://schemas.openxmlformats.org/officeDocument/2006/relationships/slide" Target="slides/slide2.xml"/><Relationship Id="rId61" Type="http://schemas.openxmlformats.org/officeDocument/2006/relationships/slide" Target="slides/slide58.xml"/><Relationship Id="rId82" Type="http://schemas.openxmlformats.org/officeDocument/2006/relationships/tableStyles" Target="tableStyles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张 炳" userId="26a9a8d041cd339b" providerId="LiveId" clId="{1B251C69-72E5-4F44-A5A2-AAE8B5E17FFA}"/>
    <pc:docChg chg="undo custSel modSld">
      <pc:chgData name="张 炳" userId="26a9a8d041cd339b" providerId="LiveId" clId="{1B251C69-72E5-4F44-A5A2-AAE8B5E17FFA}" dt="2022-06-01T03:33:11.499" v="954" actId="115"/>
      <pc:docMkLst>
        <pc:docMk/>
      </pc:docMkLst>
      <pc:sldChg chg="addSp modSp mod">
        <pc:chgData name="张 炳" userId="26a9a8d041cd339b" providerId="LiveId" clId="{1B251C69-72E5-4F44-A5A2-AAE8B5E17FFA}" dt="2022-06-01T02:13:42.206" v="42" actId="1076"/>
        <pc:sldMkLst>
          <pc:docMk/>
          <pc:sldMk cId="0" sldId="258"/>
        </pc:sldMkLst>
        <pc:spChg chg="add mod">
          <ac:chgData name="张 炳" userId="26a9a8d041cd339b" providerId="LiveId" clId="{1B251C69-72E5-4F44-A5A2-AAE8B5E17FFA}" dt="2022-06-01T02:13:42.206" v="42" actId="1076"/>
          <ac:spMkLst>
            <pc:docMk/>
            <pc:sldMk cId="0" sldId="258"/>
            <ac:spMk id="6" creationId="{3AC419F6-DE59-76F5-F110-5F4756A292E8}"/>
          </ac:spMkLst>
        </pc:spChg>
        <pc:spChg chg="add mod">
          <ac:chgData name="张 炳" userId="26a9a8d041cd339b" providerId="LiveId" clId="{1B251C69-72E5-4F44-A5A2-AAE8B5E17FFA}" dt="2022-06-01T02:13:36.962" v="41" actId="1076"/>
          <ac:spMkLst>
            <pc:docMk/>
            <pc:sldMk cId="0" sldId="258"/>
            <ac:spMk id="13" creationId="{C45C76C4-85BC-780A-65B1-0D9BB579EBD7}"/>
          </ac:spMkLst>
        </pc:spChg>
        <pc:graphicFrameChg chg="mod">
          <ac:chgData name="张 炳" userId="26a9a8d041cd339b" providerId="LiveId" clId="{1B251C69-72E5-4F44-A5A2-AAE8B5E17FFA}" dt="2022-06-01T02:13:15.408" v="24" actId="1076"/>
          <ac:graphicFrameMkLst>
            <pc:docMk/>
            <pc:sldMk cId="0" sldId="258"/>
            <ac:graphicFrameMk id="2" creationId="{00000000-0000-0000-0000-000000000000}"/>
          </ac:graphicFrameMkLst>
        </pc:graphicFrameChg>
      </pc:sldChg>
      <pc:sldChg chg="modSp mod">
        <pc:chgData name="张 炳" userId="26a9a8d041cd339b" providerId="LiveId" clId="{1B251C69-72E5-4F44-A5A2-AAE8B5E17FFA}" dt="2022-06-01T02:21:36.804" v="229" actId="5793"/>
        <pc:sldMkLst>
          <pc:docMk/>
          <pc:sldMk cId="0" sldId="405"/>
        </pc:sldMkLst>
        <pc:graphicFrameChg chg="mod modGraphic">
          <ac:chgData name="张 炳" userId="26a9a8d041cd339b" providerId="LiveId" clId="{1B251C69-72E5-4F44-A5A2-AAE8B5E17FFA}" dt="2022-06-01T02:21:36.804" v="229" actId="5793"/>
          <ac:graphicFrameMkLst>
            <pc:docMk/>
            <pc:sldMk cId="0" sldId="405"/>
            <ac:graphicFrameMk id="6" creationId="{00000000-0000-0000-0000-000000000000}"/>
          </ac:graphicFrameMkLst>
        </pc:graphicFrameChg>
      </pc:sldChg>
      <pc:sldChg chg="modSp">
        <pc:chgData name="张 炳" userId="26a9a8d041cd339b" providerId="LiveId" clId="{1B251C69-72E5-4F44-A5A2-AAE8B5E17FFA}" dt="2022-06-01T03:22:03.571" v="937" actId="207"/>
        <pc:sldMkLst>
          <pc:docMk/>
          <pc:sldMk cId="0" sldId="409"/>
        </pc:sldMkLst>
        <pc:spChg chg="mod">
          <ac:chgData name="张 炳" userId="26a9a8d041cd339b" providerId="LiveId" clId="{1B251C69-72E5-4F44-A5A2-AAE8B5E17FFA}" dt="2022-06-01T03:22:03.571" v="937" actId="207"/>
          <ac:spMkLst>
            <pc:docMk/>
            <pc:sldMk cId="0" sldId="409"/>
            <ac:spMk id="5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2:36:09.590" v="455"/>
        <pc:sldMkLst>
          <pc:docMk/>
          <pc:sldMk cId="0" sldId="413"/>
        </pc:sldMkLst>
        <pc:spChg chg="mod">
          <ac:chgData name="张 炳" userId="26a9a8d041cd339b" providerId="LiveId" clId="{1B251C69-72E5-4F44-A5A2-AAE8B5E17FFA}" dt="2022-06-01T02:36:09.590" v="455"/>
          <ac:spMkLst>
            <pc:docMk/>
            <pc:sldMk cId="0" sldId="413"/>
            <ac:spMk id="5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3:14:22.477" v="891"/>
        <pc:sldMkLst>
          <pc:docMk/>
          <pc:sldMk cId="0" sldId="418"/>
        </pc:sldMkLst>
        <pc:spChg chg="mod">
          <ac:chgData name="张 炳" userId="26a9a8d041cd339b" providerId="LiveId" clId="{1B251C69-72E5-4F44-A5A2-AAE8B5E17FFA}" dt="2022-06-01T03:14:22.477" v="891"/>
          <ac:spMkLst>
            <pc:docMk/>
            <pc:sldMk cId="0" sldId="418"/>
            <ac:spMk id="5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3:23:08.193" v="940" actId="20577"/>
        <pc:sldMkLst>
          <pc:docMk/>
          <pc:sldMk cId="0" sldId="419"/>
        </pc:sldMkLst>
        <pc:spChg chg="mod">
          <ac:chgData name="张 炳" userId="26a9a8d041cd339b" providerId="LiveId" clId="{1B251C69-72E5-4F44-A5A2-AAE8B5E17FFA}" dt="2022-06-01T03:23:08.193" v="940" actId="20577"/>
          <ac:spMkLst>
            <pc:docMk/>
            <pc:sldMk cId="0" sldId="419"/>
            <ac:spMk id="75" creationId="{FCD97847-71E4-432C-A0F0-32C1A4728B80}"/>
          </ac:spMkLst>
        </pc:spChg>
      </pc:sldChg>
      <pc:sldChg chg="modSp mod">
        <pc:chgData name="张 炳" userId="26a9a8d041cd339b" providerId="LiveId" clId="{1B251C69-72E5-4F44-A5A2-AAE8B5E17FFA}" dt="2022-06-01T02:20:46.705" v="210" actId="1076"/>
        <pc:sldMkLst>
          <pc:docMk/>
          <pc:sldMk cId="0" sldId="422"/>
        </pc:sldMkLst>
        <pc:spChg chg="mod">
          <ac:chgData name="张 炳" userId="26a9a8d041cd339b" providerId="LiveId" clId="{1B251C69-72E5-4F44-A5A2-AAE8B5E17FFA}" dt="2022-06-01T02:16:28.555" v="66" actId="20577"/>
          <ac:spMkLst>
            <pc:docMk/>
            <pc:sldMk cId="0" sldId="422"/>
            <ac:spMk id="5" creationId="{00000000-0000-0000-0000-000000000000}"/>
          </ac:spMkLst>
        </pc:spChg>
        <pc:spChg chg="mod">
          <ac:chgData name="张 炳" userId="26a9a8d041cd339b" providerId="LiveId" clId="{1B251C69-72E5-4F44-A5A2-AAE8B5E17FFA}" dt="2022-06-01T02:20:46.705" v="210" actId="1076"/>
          <ac:spMkLst>
            <pc:docMk/>
            <pc:sldMk cId="0" sldId="422"/>
            <ac:spMk id="7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2:34:46.700" v="230" actId="1076"/>
        <pc:sldMkLst>
          <pc:docMk/>
          <pc:sldMk cId="0" sldId="428"/>
        </pc:sldMkLst>
        <pc:spChg chg="mod">
          <ac:chgData name="张 炳" userId="26a9a8d041cd339b" providerId="LiveId" clId="{1B251C69-72E5-4F44-A5A2-AAE8B5E17FFA}" dt="2022-06-01T02:34:46.700" v="230" actId="1076"/>
          <ac:spMkLst>
            <pc:docMk/>
            <pc:sldMk cId="0" sldId="428"/>
            <ac:spMk id="6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2:38:11.018" v="521" actId="115"/>
        <pc:sldMkLst>
          <pc:docMk/>
          <pc:sldMk cId="0" sldId="429"/>
        </pc:sldMkLst>
        <pc:spChg chg="mod">
          <ac:chgData name="张 炳" userId="26a9a8d041cd339b" providerId="LiveId" clId="{1B251C69-72E5-4F44-A5A2-AAE8B5E17FFA}" dt="2022-06-01T02:38:11.018" v="521" actId="115"/>
          <ac:spMkLst>
            <pc:docMk/>
            <pc:sldMk cId="0" sldId="429"/>
            <ac:spMk id="5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2:40:46.500" v="524" actId="1076"/>
        <pc:sldMkLst>
          <pc:docMk/>
          <pc:sldMk cId="0" sldId="430"/>
        </pc:sldMkLst>
        <pc:graphicFrameChg chg="mod">
          <ac:chgData name="张 炳" userId="26a9a8d041cd339b" providerId="LiveId" clId="{1B251C69-72E5-4F44-A5A2-AAE8B5E17FFA}" dt="2022-06-01T02:40:46.500" v="524" actId="1076"/>
          <ac:graphicFrameMkLst>
            <pc:docMk/>
            <pc:sldMk cId="0" sldId="430"/>
            <ac:graphicFrameMk id="7" creationId="{00000000-0000-0000-0000-000000000000}"/>
          </ac:graphicFrameMkLst>
        </pc:graphicFrameChg>
      </pc:sldChg>
      <pc:sldChg chg="modSp mod">
        <pc:chgData name="张 炳" userId="26a9a8d041cd339b" providerId="LiveId" clId="{1B251C69-72E5-4F44-A5A2-AAE8B5E17FFA}" dt="2022-06-01T02:43:38.119" v="651" actId="1076"/>
        <pc:sldMkLst>
          <pc:docMk/>
          <pc:sldMk cId="0" sldId="431"/>
        </pc:sldMkLst>
        <pc:spChg chg="mod">
          <ac:chgData name="张 炳" userId="26a9a8d041cd339b" providerId="LiveId" clId="{1B251C69-72E5-4F44-A5A2-AAE8B5E17FFA}" dt="2022-06-01T02:41:27.916" v="536"/>
          <ac:spMkLst>
            <pc:docMk/>
            <pc:sldMk cId="0" sldId="431"/>
            <ac:spMk id="4" creationId="{00000000-0000-0000-0000-000000000000}"/>
          </ac:spMkLst>
        </pc:spChg>
        <pc:spChg chg="mod">
          <ac:chgData name="张 炳" userId="26a9a8d041cd339b" providerId="LiveId" clId="{1B251C69-72E5-4F44-A5A2-AAE8B5E17FFA}" dt="2022-06-01T02:42:31.127" v="650" actId="207"/>
          <ac:spMkLst>
            <pc:docMk/>
            <pc:sldMk cId="0" sldId="431"/>
            <ac:spMk id="5" creationId="{00000000-0000-0000-0000-000000000000}"/>
          </ac:spMkLst>
        </pc:spChg>
        <pc:spChg chg="mod">
          <ac:chgData name="张 炳" userId="26a9a8d041cd339b" providerId="LiveId" clId="{1B251C69-72E5-4F44-A5A2-AAE8B5E17FFA}" dt="2022-06-01T02:43:38.119" v="651" actId="1076"/>
          <ac:spMkLst>
            <pc:docMk/>
            <pc:sldMk cId="0" sldId="431"/>
            <ac:spMk id="6" creationId="{00000000-0000-0000-0000-000000000000}"/>
          </ac:spMkLst>
        </pc:spChg>
        <pc:spChg chg="mod">
          <ac:chgData name="张 炳" userId="26a9a8d041cd339b" providerId="LiveId" clId="{1B251C69-72E5-4F44-A5A2-AAE8B5E17FFA}" dt="2022-06-01T02:42:25.949" v="649" actId="1076"/>
          <ac:spMkLst>
            <pc:docMk/>
            <pc:sldMk cId="0" sldId="431"/>
            <ac:spMk id="8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2:44:39.726" v="718" actId="20578"/>
        <pc:sldMkLst>
          <pc:docMk/>
          <pc:sldMk cId="0" sldId="432"/>
        </pc:sldMkLst>
        <pc:spChg chg="mod">
          <ac:chgData name="张 炳" userId="26a9a8d041cd339b" providerId="LiveId" clId="{1B251C69-72E5-4F44-A5A2-AAE8B5E17FFA}" dt="2022-06-01T02:44:33.809" v="717" actId="207"/>
          <ac:spMkLst>
            <pc:docMk/>
            <pc:sldMk cId="0" sldId="432"/>
            <ac:spMk id="5" creationId="{00000000-0000-0000-0000-000000000000}"/>
          </ac:spMkLst>
        </pc:spChg>
        <pc:spChg chg="mod">
          <ac:chgData name="张 炳" userId="26a9a8d041cd339b" providerId="LiveId" clId="{1B251C69-72E5-4F44-A5A2-AAE8B5E17FFA}" dt="2022-06-01T02:44:39.726" v="718" actId="20578"/>
          <ac:spMkLst>
            <pc:docMk/>
            <pc:sldMk cId="0" sldId="432"/>
            <ac:spMk id="6" creationId="{00000000-0000-0000-0000-000000000000}"/>
          </ac:spMkLst>
        </pc:spChg>
        <pc:spChg chg="mod">
          <ac:chgData name="张 炳" userId="26a9a8d041cd339b" providerId="LiveId" clId="{1B251C69-72E5-4F44-A5A2-AAE8B5E17FFA}" dt="2022-06-01T02:44:31.968" v="716" actId="1076"/>
          <ac:spMkLst>
            <pc:docMk/>
            <pc:sldMk cId="0" sldId="432"/>
            <ac:spMk id="8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2:45:29.504" v="721" actId="1076"/>
        <pc:sldMkLst>
          <pc:docMk/>
          <pc:sldMk cId="0" sldId="433"/>
        </pc:sldMkLst>
        <pc:spChg chg="mod">
          <ac:chgData name="张 炳" userId="26a9a8d041cd339b" providerId="LiveId" clId="{1B251C69-72E5-4F44-A5A2-AAE8B5E17FFA}" dt="2022-06-01T02:45:29.504" v="721" actId="1076"/>
          <ac:spMkLst>
            <pc:docMk/>
            <pc:sldMk cId="0" sldId="433"/>
            <ac:spMk id="6" creationId="{00000000-0000-0000-0000-000000000000}"/>
          </ac:spMkLst>
        </pc:spChg>
        <pc:spChg chg="mod">
          <ac:chgData name="张 炳" userId="26a9a8d041cd339b" providerId="LiveId" clId="{1B251C69-72E5-4F44-A5A2-AAE8B5E17FFA}" dt="2022-06-01T02:45:09.238" v="720" actId="20577"/>
          <ac:spMkLst>
            <pc:docMk/>
            <pc:sldMk cId="0" sldId="433"/>
            <ac:spMk id="8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2:49:40.066" v="842" actId="207"/>
        <pc:sldMkLst>
          <pc:docMk/>
          <pc:sldMk cId="0" sldId="434"/>
        </pc:sldMkLst>
        <pc:spChg chg="mod">
          <ac:chgData name="张 炳" userId="26a9a8d041cd339b" providerId="LiveId" clId="{1B251C69-72E5-4F44-A5A2-AAE8B5E17FFA}" dt="2022-06-01T02:49:40.066" v="842" actId="207"/>
          <ac:spMkLst>
            <pc:docMk/>
            <pc:sldMk cId="0" sldId="434"/>
            <ac:spMk id="5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2:52:01.979" v="848" actId="20577"/>
        <pc:sldMkLst>
          <pc:docMk/>
          <pc:sldMk cId="0" sldId="436"/>
        </pc:sldMkLst>
        <pc:spChg chg="mod">
          <ac:chgData name="张 炳" userId="26a9a8d041cd339b" providerId="LiveId" clId="{1B251C69-72E5-4F44-A5A2-AAE8B5E17FFA}" dt="2022-06-01T02:52:01.979" v="848" actId="20577"/>
          <ac:spMkLst>
            <pc:docMk/>
            <pc:sldMk cId="0" sldId="436"/>
            <ac:spMk id="8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2:58:56.586" v="849" actId="207"/>
        <pc:sldMkLst>
          <pc:docMk/>
          <pc:sldMk cId="0" sldId="438"/>
        </pc:sldMkLst>
        <pc:spChg chg="mod">
          <ac:chgData name="张 炳" userId="26a9a8d041cd339b" providerId="LiveId" clId="{1B251C69-72E5-4F44-A5A2-AAE8B5E17FFA}" dt="2022-06-01T02:58:56.586" v="849" actId="207"/>
          <ac:spMkLst>
            <pc:docMk/>
            <pc:sldMk cId="0" sldId="438"/>
            <ac:spMk id="5" creationId="{00000000-0000-0000-0000-000000000000}"/>
          </ac:spMkLst>
        </pc:spChg>
      </pc:sldChg>
      <pc:sldChg chg="modSp">
        <pc:chgData name="张 炳" userId="26a9a8d041cd339b" providerId="LiveId" clId="{1B251C69-72E5-4F44-A5A2-AAE8B5E17FFA}" dt="2022-06-01T03:01:00.453" v="850" actId="20578"/>
        <pc:sldMkLst>
          <pc:docMk/>
          <pc:sldMk cId="0" sldId="441"/>
        </pc:sldMkLst>
        <pc:spChg chg="mod">
          <ac:chgData name="张 炳" userId="26a9a8d041cd339b" providerId="LiveId" clId="{1B251C69-72E5-4F44-A5A2-AAE8B5E17FFA}" dt="2022-06-01T03:01:00.453" v="850" actId="20578"/>
          <ac:spMkLst>
            <pc:docMk/>
            <pc:sldMk cId="0" sldId="441"/>
            <ac:spMk id="8" creationId="{00000000-0000-0000-0000-000000000000}"/>
          </ac:spMkLst>
        </pc:spChg>
      </pc:sldChg>
      <pc:sldChg chg="addSp modSp mod">
        <pc:chgData name="张 炳" userId="26a9a8d041cd339b" providerId="LiveId" clId="{1B251C69-72E5-4F44-A5A2-AAE8B5E17FFA}" dt="2022-06-01T01:42:02.438" v="2" actId="207"/>
        <pc:sldMkLst>
          <pc:docMk/>
          <pc:sldMk cId="0" sldId="442"/>
        </pc:sldMkLst>
        <pc:spChg chg="add mod">
          <ac:chgData name="张 炳" userId="26a9a8d041cd339b" providerId="LiveId" clId="{1B251C69-72E5-4F44-A5A2-AAE8B5E17FFA}" dt="2022-06-01T01:42:02.438" v="2" actId="207"/>
          <ac:spMkLst>
            <pc:docMk/>
            <pc:sldMk cId="0" sldId="442"/>
            <ac:spMk id="7" creationId="{FC94FA2F-6885-B21F-031C-CE48DE732A11}"/>
          </ac:spMkLst>
        </pc:spChg>
      </pc:sldChg>
      <pc:sldChg chg="modSp">
        <pc:chgData name="张 炳" userId="26a9a8d041cd339b" providerId="LiveId" clId="{1B251C69-72E5-4F44-A5A2-AAE8B5E17FFA}" dt="2022-06-01T03:05:42.052" v="852" actId="20578"/>
        <pc:sldMkLst>
          <pc:docMk/>
          <pc:sldMk cId="0" sldId="443"/>
        </pc:sldMkLst>
        <pc:spChg chg="mod">
          <ac:chgData name="张 炳" userId="26a9a8d041cd339b" providerId="LiveId" clId="{1B251C69-72E5-4F44-A5A2-AAE8B5E17FFA}" dt="2022-06-01T03:05:42.052" v="852" actId="20578"/>
          <ac:spMkLst>
            <pc:docMk/>
            <pc:sldMk cId="0" sldId="443"/>
            <ac:spMk id="8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3:07:34.525" v="855" actId="207"/>
        <pc:sldMkLst>
          <pc:docMk/>
          <pc:sldMk cId="0" sldId="445"/>
        </pc:sldMkLst>
        <pc:spChg chg="mod">
          <ac:chgData name="张 炳" userId="26a9a8d041cd339b" providerId="LiveId" clId="{1B251C69-72E5-4F44-A5A2-AAE8B5E17FFA}" dt="2022-06-01T03:07:34.525" v="855" actId="207"/>
          <ac:spMkLst>
            <pc:docMk/>
            <pc:sldMk cId="0" sldId="445"/>
            <ac:spMk id="5" creationId="{00000000-0000-0000-0000-000000000000}"/>
          </ac:spMkLst>
        </pc:spChg>
        <pc:spChg chg="mod">
          <ac:chgData name="张 炳" userId="26a9a8d041cd339b" providerId="LiveId" clId="{1B251C69-72E5-4F44-A5A2-AAE8B5E17FFA}" dt="2022-06-01T03:07:22.261" v="854" actId="207"/>
          <ac:spMkLst>
            <pc:docMk/>
            <pc:sldMk cId="0" sldId="445"/>
            <ac:spMk id="8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3:15:25.308" v="926"/>
        <pc:sldMkLst>
          <pc:docMk/>
          <pc:sldMk cId="0" sldId="447"/>
        </pc:sldMkLst>
        <pc:spChg chg="mod">
          <ac:chgData name="张 炳" userId="26a9a8d041cd339b" providerId="LiveId" clId="{1B251C69-72E5-4F44-A5A2-AAE8B5E17FFA}" dt="2022-06-01T03:15:25.308" v="926"/>
          <ac:spMkLst>
            <pc:docMk/>
            <pc:sldMk cId="0" sldId="447"/>
            <ac:spMk id="5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3:17:52.646" v="931" actId="1076"/>
        <pc:sldMkLst>
          <pc:docMk/>
          <pc:sldMk cId="0" sldId="448"/>
        </pc:sldMkLst>
        <pc:spChg chg="mod">
          <ac:chgData name="张 炳" userId="26a9a8d041cd339b" providerId="LiveId" clId="{1B251C69-72E5-4F44-A5A2-AAE8B5E17FFA}" dt="2022-06-01T03:17:07.720" v="928" actId="207"/>
          <ac:spMkLst>
            <pc:docMk/>
            <pc:sldMk cId="0" sldId="448"/>
            <ac:spMk id="5" creationId="{00000000-0000-0000-0000-000000000000}"/>
          </ac:spMkLst>
        </pc:spChg>
        <pc:spChg chg="mod">
          <ac:chgData name="张 炳" userId="26a9a8d041cd339b" providerId="LiveId" clId="{1B251C69-72E5-4F44-A5A2-AAE8B5E17FFA}" dt="2022-06-01T03:16:57.721" v="927" actId="207"/>
          <ac:spMkLst>
            <pc:docMk/>
            <pc:sldMk cId="0" sldId="448"/>
            <ac:spMk id="6" creationId="{00000000-0000-0000-0000-000000000000}"/>
          </ac:spMkLst>
        </pc:spChg>
        <pc:picChg chg="mod">
          <ac:chgData name="张 炳" userId="26a9a8d041cd339b" providerId="LiveId" clId="{1B251C69-72E5-4F44-A5A2-AAE8B5E17FFA}" dt="2022-06-01T03:17:52.646" v="931" actId="1076"/>
          <ac:picMkLst>
            <pc:docMk/>
            <pc:sldMk cId="0" sldId="448"/>
            <ac:picMk id="7" creationId="{8DA6F74E-C72E-410E-AD82-684C753C0A2E}"/>
          </ac:picMkLst>
        </pc:picChg>
      </pc:sldChg>
      <pc:sldChg chg="modSp mod">
        <pc:chgData name="张 炳" userId="26a9a8d041cd339b" providerId="LiveId" clId="{1B251C69-72E5-4F44-A5A2-AAE8B5E17FFA}" dt="2022-06-01T03:21:13.404" v="936" actId="1076"/>
        <pc:sldMkLst>
          <pc:docMk/>
          <pc:sldMk cId="0" sldId="451"/>
        </pc:sldMkLst>
        <pc:picChg chg="mod">
          <ac:chgData name="张 炳" userId="26a9a8d041cd339b" providerId="LiveId" clId="{1B251C69-72E5-4F44-A5A2-AAE8B5E17FFA}" dt="2022-06-01T03:21:01.245" v="935" actId="1076"/>
          <ac:picMkLst>
            <pc:docMk/>
            <pc:sldMk cId="0" sldId="451"/>
            <ac:picMk id="11" creationId="{CC5DF558-3435-46EB-A281-EB51A2C7F0B9}"/>
          </ac:picMkLst>
        </pc:picChg>
        <pc:picChg chg="mod">
          <ac:chgData name="张 炳" userId="26a9a8d041cd339b" providerId="LiveId" clId="{1B251C69-72E5-4F44-A5A2-AAE8B5E17FFA}" dt="2022-06-01T03:21:13.404" v="936" actId="1076"/>
          <ac:picMkLst>
            <pc:docMk/>
            <pc:sldMk cId="0" sldId="451"/>
            <ac:picMk id="12" creationId="{89FFFFDF-A6D8-4D7D-8C77-07AF58F537A2}"/>
          </ac:picMkLst>
        </pc:picChg>
      </pc:sldChg>
      <pc:sldChg chg="modSp mod">
        <pc:chgData name="张 炳" userId="26a9a8d041cd339b" providerId="LiveId" clId="{1B251C69-72E5-4F44-A5A2-AAE8B5E17FFA}" dt="2022-06-01T03:22:29.444" v="939" actId="207"/>
        <pc:sldMkLst>
          <pc:docMk/>
          <pc:sldMk cId="0" sldId="452"/>
        </pc:sldMkLst>
        <pc:spChg chg="mod">
          <ac:chgData name="张 炳" userId="26a9a8d041cd339b" providerId="LiveId" clId="{1B251C69-72E5-4F44-A5A2-AAE8B5E17FFA}" dt="2022-06-01T03:22:29.444" v="939" actId="207"/>
          <ac:spMkLst>
            <pc:docMk/>
            <pc:sldMk cId="0" sldId="452"/>
            <ac:spMk id="6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3:27:04.211" v="941" actId="207"/>
        <pc:sldMkLst>
          <pc:docMk/>
          <pc:sldMk cId="0" sldId="457"/>
        </pc:sldMkLst>
        <pc:spChg chg="mod">
          <ac:chgData name="张 炳" userId="26a9a8d041cd339b" providerId="LiveId" clId="{1B251C69-72E5-4F44-A5A2-AAE8B5E17FFA}" dt="2022-06-01T03:27:04.211" v="941" actId="207"/>
          <ac:spMkLst>
            <pc:docMk/>
            <pc:sldMk cId="0" sldId="457"/>
            <ac:spMk id="5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3:29:50.488" v="950" actId="1076"/>
        <pc:sldMkLst>
          <pc:docMk/>
          <pc:sldMk cId="0" sldId="460"/>
        </pc:sldMkLst>
        <pc:spChg chg="mod">
          <ac:chgData name="张 炳" userId="26a9a8d041cd339b" providerId="LiveId" clId="{1B251C69-72E5-4F44-A5A2-AAE8B5E17FFA}" dt="2022-06-01T03:28:42.205" v="948" actId="207"/>
          <ac:spMkLst>
            <pc:docMk/>
            <pc:sldMk cId="0" sldId="460"/>
            <ac:spMk id="5" creationId="{00000000-0000-0000-0000-000000000000}"/>
          </ac:spMkLst>
        </pc:spChg>
        <pc:spChg chg="mod">
          <ac:chgData name="张 炳" userId="26a9a8d041cd339b" providerId="LiveId" clId="{1B251C69-72E5-4F44-A5A2-AAE8B5E17FFA}" dt="2022-06-01T03:29:50.488" v="950" actId="1076"/>
          <ac:spMkLst>
            <pc:docMk/>
            <pc:sldMk cId="0" sldId="460"/>
            <ac:spMk id="7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3:30:38.580" v="952" actId="20577"/>
        <pc:sldMkLst>
          <pc:docMk/>
          <pc:sldMk cId="0" sldId="461"/>
        </pc:sldMkLst>
        <pc:spChg chg="mod">
          <ac:chgData name="张 炳" userId="26a9a8d041cd339b" providerId="LiveId" clId="{1B251C69-72E5-4F44-A5A2-AAE8B5E17FFA}" dt="2022-06-01T03:30:38.580" v="952" actId="20577"/>
          <ac:spMkLst>
            <pc:docMk/>
            <pc:sldMk cId="0" sldId="461"/>
            <ac:spMk id="7" creationId="{00000000-0000-0000-0000-000000000000}"/>
          </ac:spMkLst>
        </pc:spChg>
      </pc:sldChg>
      <pc:sldChg chg="modSp mod">
        <pc:chgData name="张 炳" userId="26a9a8d041cd339b" providerId="LiveId" clId="{1B251C69-72E5-4F44-A5A2-AAE8B5E17FFA}" dt="2022-06-01T03:33:11.499" v="954" actId="115"/>
        <pc:sldMkLst>
          <pc:docMk/>
          <pc:sldMk cId="0" sldId="464"/>
        </pc:sldMkLst>
        <pc:spChg chg="mod">
          <ac:chgData name="张 炳" userId="26a9a8d041cd339b" providerId="LiveId" clId="{1B251C69-72E5-4F44-A5A2-AAE8B5E17FFA}" dt="2022-06-01T03:33:11.499" v="954" actId="115"/>
          <ac:spMkLst>
            <pc:docMk/>
            <pc:sldMk cId="0" sldId="464"/>
            <ac:spMk id="5" creationId="{00000000-0000-0000-0000-000000000000}"/>
          </ac:spMkLst>
        </pc:spChg>
        <pc:spChg chg="mod">
          <ac:chgData name="张 炳" userId="26a9a8d041cd339b" providerId="LiveId" clId="{1B251C69-72E5-4F44-A5A2-AAE8B5E17FFA}" dt="2022-06-01T03:32:21.196" v="953" actId="1076"/>
          <ac:spMkLst>
            <pc:docMk/>
            <pc:sldMk cId="0" sldId="464"/>
            <ac:spMk id="6" creationId="{00000000-0000-0000-0000-000000000000}"/>
          </ac:spMkLst>
        </pc:spChg>
      </pc:sldChg>
    </pc:docChg>
  </pc:docChgLst>
  <pc:docChgLst>
    <pc:chgData name="张 炳" userId="26a9a8d041cd339b" providerId="LiveId" clId="{04A72CBF-F378-4F4A-8648-4662569BB5FB}"/>
    <pc:docChg chg="modSld">
      <pc:chgData name="张 炳" userId="26a9a8d041cd339b" providerId="LiveId" clId="{04A72CBF-F378-4F4A-8648-4662569BB5FB}" dt="2023-06-01T01:33:26.858" v="48" actId="20577"/>
      <pc:docMkLst>
        <pc:docMk/>
      </pc:docMkLst>
      <pc:sldChg chg="modSp mod">
        <pc:chgData name="张 炳" userId="26a9a8d041cd339b" providerId="LiveId" clId="{04A72CBF-F378-4F4A-8648-4662569BB5FB}" dt="2023-06-01T00:48:02.254" v="13" actId="1036"/>
        <pc:sldMkLst>
          <pc:docMk/>
          <pc:sldMk cId="0" sldId="422"/>
        </pc:sldMkLst>
        <pc:spChg chg="mod">
          <ac:chgData name="张 炳" userId="26a9a8d041cd339b" providerId="LiveId" clId="{04A72CBF-F378-4F4A-8648-4662569BB5FB}" dt="2023-06-01T00:42:15.893" v="3" actId="6549"/>
          <ac:spMkLst>
            <pc:docMk/>
            <pc:sldMk cId="0" sldId="422"/>
            <ac:spMk id="5" creationId="{00000000-0000-0000-0000-000000000000}"/>
          </ac:spMkLst>
        </pc:spChg>
        <pc:spChg chg="mod">
          <ac:chgData name="张 炳" userId="26a9a8d041cd339b" providerId="LiveId" clId="{04A72CBF-F378-4F4A-8648-4662569BB5FB}" dt="2023-06-01T00:48:02.254" v="13" actId="1036"/>
          <ac:spMkLst>
            <pc:docMk/>
            <pc:sldMk cId="0" sldId="422"/>
            <ac:spMk id="6" creationId="{00000000-0000-0000-0000-000000000000}"/>
          </ac:spMkLst>
        </pc:spChg>
        <pc:spChg chg="mod">
          <ac:chgData name="张 炳" userId="26a9a8d041cd339b" providerId="LiveId" clId="{04A72CBF-F378-4F4A-8648-4662569BB5FB}" dt="2023-06-01T00:42:26.882" v="5" actId="1076"/>
          <ac:spMkLst>
            <pc:docMk/>
            <pc:sldMk cId="0" sldId="422"/>
            <ac:spMk id="7" creationId="{00000000-0000-0000-0000-000000000000}"/>
          </ac:spMkLst>
        </pc:spChg>
      </pc:sldChg>
      <pc:sldChg chg="modSp mod">
        <pc:chgData name="张 炳" userId="26a9a8d041cd339b" providerId="LiveId" clId="{04A72CBF-F378-4F4A-8648-4662569BB5FB}" dt="2023-06-01T00:51:11.183" v="15" actId="115"/>
        <pc:sldMkLst>
          <pc:docMk/>
          <pc:sldMk cId="0" sldId="425"/>
        </pc:sldMkLst>
        <pc:spChg chg="mod">
          <ac:chgData name="张 炳" userId="26a9a8d041cd339b" providerId="LiveId" clId="{04A72CBF-F378-4F4A-8648-4662569BB5FB}" dt="2023-06-01T00:51:11.183" v="15" actId="115"/>
          <ac:spMkLst>
            <pc:docMk/>
            <pc:sldMk cId="0" sldId="425"/>
            <ac:spMk id="5" creationId="{00000000-0000-0000-0000-000000000000}"/>
          </ac:spMkLst>
        </pc:spChg>
      </pc:sldChg>
      <pc:sldChg chg="addSp delSp modSp mod">
        <pc:chgData name="张 炳" userId="26a9a8d041cd339b" providerId="LiveId" clId="{04A72CBF-F378-4F4A-8648-4662569BB5FB}" dt="2023-06-01T00:54:24.143" v="27" actId="1076"/>
        <pc:sldMkLst>
          <pc:docMk/>
          <pc:sldMk cId="0" sldId="427"/>
        </pc:sldMkLst>
        <pc:picChg chg="add mod">
          <ac:chgData name="张 炳" userId="26a9a8d041cd339b" providerId="LiveId" clId="{04A72CBF-F378-4F4A-8648-4662569BB5FB}" dt="2023-06-01T00:54:24.143" v="27" actId="1076"/>
          <ac:picMkLst>
            <pc:docMk/>
            <pc:sldMk cId="0" sldId="427"/>
            <ac:picMk id="3" creationId="{D396B68C-DB69-5602-5A21-2A9CB3318B23}"/>
          </ac:picMkLst>
        </pc:picChg>
        <pc:picChg chg="add del mod">
          <ac:chgData name="张 炳" userId="26a9a8d041cd339b" providerId="LiveId" clId="{04A72CBF-F378-4F4A-8648-4662569BB5FB}" dt="2023-06-01T00:54:17.903" v="23" actId="478"/>
          <ac:picMkLst>
            <pc:docMk/>
            <pc:sldMk cId="0" sldId="427"/>
            <ac:picMk id="1026" creationId="{41FA0EED-151B-9407-9488-ACF2F72B0E22}"/>
          </ac:picMkLst>
        </pc:picChg>
        <pc:picChg chg="mod">
          <ac:chgData name="张 炳" userId="26a9a8d041cd339b" providerId="LiveId" clId="{04A72CBF-F378-4F4A-8648-4662569BB5FB}" dt="2023-06-01T00:54:21.436" v="25" actId="1076"/>
          <ac:picMkLst>
            <pc:docMk/>
            <pc:sldMk cId="0" sldId="427"/>
            <ac:picMk id="190466" creationId="{00000000-0000-0000-0000-000000000000}"/>
          </ac:picMkLst>
        </pc:picChg>
      </pc:sldChg>
      <pc:sldChg chg="modSp mod">
        <pc:chgData name="张 炳" userId="26a9a8d041cd339b" providerId="LiveId" clId="{04A72CBF-F378-4F4A-8648-4662569BB5FB}" dt="2023-06-01T00:56:42.853" v="29" actId="1076"/>
        <pc:sldMkLst>
          <pc:docMk/>
          <pc:sldMk cId="0" sldId="428"/>
        </pc:sldMkLst>
        <pc:spChg chg="mod">
          <ac:chgData name="张 炳" userId="26a9a8d041cd339b" providerId="LiveId" clId="{04A72CBF-F378-4F4A-8648-4662569BB5FB}" dt="2023-06-01T00:56:42.853" v="29" actId="1076"/>
          <ac:spMkLst>
            <pc:docMk/>
            <pc:sldMk cId="0" sldId="428"/>
            <ac:spMk id="6" creationId="{00000000-0000-0000-0000-000000000000}"/>
          </ac:spMkLst>
        </pc:spChg>
      </pc:sldChg>
      <pc:sldChg chg="modSp mod">
        <pc:chgData name="张 炳" userId="26a9a8d041cd339b" providerId="LiveId" clId="{04A72CBF-F378-4F4A-8648-4662569BB5FB}" dt="2023-06-01T00:58:42.891" v="32" actId="1036"/>
        <pc:sldMkLst>
          <pc:docMk/>
          <pc:sldMk cId="0" sldId="431"/>
        </pc:sldMkLst>
        <pc:spChg chg="mod">
          <ac:chgData name="张 炳" userId="26a9a8d041cd339b" providerId="LiveId" clId="{04A72CBF-F378-4F4A-8648-4662569BB5FB}" dt="2023-06-01T00:58:42.891" v="32" actId="1036"/>
          <ac:spMkLst>
            <pc:docMk/>
            <pc:sldMk cId="0" sldId="431"/>
            <ac:spMk id="6" creationId="{00000000-0000-0000-0000-000000000000}"/>
          </ac:spMkLst>
        </pc:spChg>
        <pc:spChg chg="mod">
          <ac:chgData name="张 炳" userId="26a9a8d041cd339b" providerId="LiveId" clId="{04A72CBF-F378-4F4A-8648-4662569BB5FB}" dt="2023-06-01T00:58:05.550" v="30" actId="1076"/>
          <ac:spMkLst>
            <pc:docMk/>
            <pc:sldMk cId="0" sldId="431"/>
            <ac:spMk id="8" creationId="{00000000-0000-0000-0000-000000000000}"/>
          </ac:spMkLst>
        </pc:spChg>
      </pc:sldChg>
      <pc:sldChg chg="modSp mod">
        <pc:chgData name="张 炳" userId="26a9a8d041cd339b" providerId="LiveId" clId="{04A72CBF-F378-4F4A-8648-4662569BB5FB}" dt="2023-06-01T00:59:06.355" v="37" actId="1076"/>
        <pc:sldMkLst>
          <pc:docMk/>
          <pc:sldMk cId="0" sldId="432"/>
        </pc:sldMkLst>
        <pc:spChg chg="mod">
          <ac:chgData name="张 炳" userId="26a9a8d041cd339b" providerId="LiveId" clId="{04A72CBF-F378-4F4A-8648-4662569BB5FB}" dt="2023-06-01T00:59:06.355" v="37" actId="1076"/>
          <ac:spMkLst>
            <pc:docMk/>
            <pc:sldMk cId="0" sldId="432"/>
            <ac:spMk id="6" creationId="{00000000-0000-0000-0000-000000000000}"/>
          </ac:spMkLst>
        </pc:spChg>
        <pc:spChg chg="mod">
          <ac:chgData name="张 炳" userId="26a9a8d041cd339b" providerId="LiveId" clId="{04A72CBF-F378-4F4A-8648-4662569BB5FB}" dt="2023-06-01T00:58:59.376" v="36" actId="1076"/>
          <ac:spMkLst>
            <pc:docMk/>
            <pc:sldMk cId="0" sldId="432"/>
            <ac:spMk id="8" creationId="{00000000-0000-0000-0000-000000000000}"/>
          </ac:spMkLst>
        </pc:spChg>
      </pc:sldChg>
      <pc:sldChg chg="modSp mod">
        <pc:chgData name="张 炳" userId="26a9a8d041cd339b" providerId="LiveId" clId="{04A72CBF-F378-4F4A-8648-4662569BB5FB}" dt="2023-06-01T01:16:34.760" v="40" actId="1036"/>
        <pc:sldMkLst>
          <pc:docMk/>
          <pc:sldMk cId="0" sldId="448"/>
        </pc:sldMkLst>
        <pc:picChg chg="mod">
          <ac:chgData name="张 炳" userId="26a9a8d041cd339b" providerId="LiveId" clId="{04A72CBF-F378-4F4A-8648-4662569BB5FB}" dt="2023-06-01T01:16:34.760" v="40" actId="1036"/>
          <ac:picMkLst>
            <pc:docMk/>
            <pc:sldMk cId="0" sldId="448"/>
            <ac:picMk id="7" creationId="{8DA6F74E-C72E-410E-AD82-684C753C0A2E}"/>
          </ac:picMkLst>
        </pc:picChg>
      </pc:sldChg>
      <pc:sldChg chg="modSp mod">
        <pc:chgData name="张 炳" userId="26a9a8d041cd339b" providerId="LiveId" clId="{04A72CBF-F378-4F4A-8648-4662569BB5FB}" dt="2023-06-01T01:18:17.897" v="42" actId="1076"/>
        <pc:sldMkLst>
          <pc:docMk/>
          <pc:sldMk cId="0" sldId="451"/>
        </pc:sldMkLst>
        <pc:picChg chg="mod">
          <ac:chgData name="张 炳" userId="26a9a8d041cd339b" providerId="LiveId" clId="{04A72CBF-F378-4F4A-8648-4662569BB5FB}" dt="2023-06-01T01:18:17.897" v="42" actId="1076"/>
          <ac:picMkLst>
            <pc:docMk/>
            <pc:sldMk cId="0" sldId="451"/>
            <ac:picMk id="11" creationId="{CC5DF558-3435-46EB-A281-EB51A2C7F0B9}"/>
          </ac:picMkLst>
        </pc:picChg>
        <pc:picChg chg="mod">
          <ac:chgData name="张 炳" userId="26a9a8d041cd339b" providerId="LiveId" clId="{04A72CBF-F378-4F4A-8648-4662569BB5FB}" dt="2023-06-01T01:17:41.536" v="41" actId="1076"/>
          <ac:picMkLst>
            <pc:docMk/>
            <pc:sldMk cId="0" sldId="451"/>
            <ac:picMk id="12" creationId="{89FFFFDF-A6D8-4D7D-8C77-07AF58F537A2}"/>
          </ac:picMkLst>
        </pc:picChg>
      </pc:sldChg>
      <pc:sldChg chg="modSp mod">
        <pc:chgData name="张 炳" userId="26a9a8d041cd339b" providerId="LiveId" clId="{04A72CBF-F378-4F4A-8648-4662569BB5FB}" dt="2023-06-01T01:26:14.649" v="43" actId="1076"/>
        <pc:sldMkLst>
          <pc:docMk/>
          <pc:sldMk cId="0" sldId="460"/>
        </pc:sldMkLst>
        <pc:spChg chg="mod">
          <ac:chgData name="张 炳" userId="26a9a8d041cd339b" providerId="LiveId" clId="{04A72CBF-F378-4F4A-8648-4662569BB5FB}" dt="2023-06-01T01:26:14.649" v="43" actId="1076"/>
          <ac:spMkLst>
            <pc:docMk/>
            <pc:sldMk cId="0" sldId="460"/>
            <ac:spMk id="7" creationId="{00000000-0000-0000-0000-000000000000}"/>
          </ac:spMkLst>
        </pc:spChg>
      </pc:sldChg>
      <pc:sldChg chg="modSp mod">
        <pc:chgData name="张 炳" userId="26a9a8d041cd339b" providerId="LiveId" clId="{04A72CBF-F378-4F4A-8648-4662569BB5FB}" dt="2023-06-01T01:33:26.858" v="48" actId="20577"/>
        <pc:sldMkLst>
          <pc:docMk/>
          <pc:sldMk cId="0" sldId="464"/>
        </pc:sldMkLst>
        <pc:spChg chg="mod">
          <ac:chgData name="张 炳" userId="26a9a8d041cd339b" providerId="LiveId" clId="{04A72CBF-F378-4F4A-8648-4662569BB5FB}" dt="2023-06-01T01:33:26.858" v="48" actId="20577"/>
          <ac:spMkLst>
            <pc:docMk/>
            <pc:sldMk cId="0" sldId="464"/>
            <ac:spMk id="5" creationId="{00000000-0000-0000-0000-000000000000}"/>
          </ac:spMkLst>
        </pc:spChg>
        <pc:spChg chg="mod">
          <ac:chgData name="张 炳" userId="26a9a8d041cd339b" providerId="LiveId" clId="{04A72CBF-F378-4F4A-8648-4662569BB5FB}" dt="2023-06-01T01:30:15.219" v="44" actId="1076"/>
          <ac:spMkLst>
            <pc:docMk/>
            <pc:sldMk cId="0" sldId="464"/>
            <ac:spMk id="6" creationId="{00000000-0000-0000-0000-000000000000}"/>
          </ac:spMkLst>
        </pc:spChg>
      </pc:sldChg>
    </pc:docChg>
  </pc:docChgLst>
  <pc:docChgLst>
    <pc:chgData name="张 炳" userId="26a9a8d041cd339b" providerId="LiveId" clId="{D857FD34-C32D-4E5B-95B3-C2D5F9236233}"/>
    <pc:docChg chg="undo custSel modSld">
      <pc:chgData name="张 炳" userId="26a9a8d041cd339b" providerId="LiveId" clId="{D857FD34-C32D-4E5B-95B3-C2D5F9236233}" dt="2022-06-06T02:25:17.926" v="45" actId="207"/>
      <pc:docMkLst>
        <pc:docMk/>
      </pc:docMkLst>
      <pc:sldChg chg="modSp">
        <pc:chgData name="张 炳" userId="26a9a8d041cd339b" providerId="LiveId" clId="{D857FD34-C32D-4E5B-95B3-C2D5F9236233}" dt="2022-06-06T02:25:17.926" v="45" actId="207"/>
        <pc:sldMkLst>
          <pc:docMk/>
          <pc:sldMk cId="0" sldId="397"/>
        </pc:sldMkLst>
        <pc:spChg chg="mod">
          <ac:chgData name="张 炳" userId="26a9a8d041cd339b" providerId="LiveId" clId="{D857FD34-C32D-4E5B-95B3-C2D5F9236233}" dt="2022-06-06T02:25:17.926" v="45" actId="207"/>
          <ac:spMkLst>
            <pc:docMk/>
            <pc:sldMk cId="0" sldId="397"/>
            <ac:spMk id="5" creationId="{00000000-0000-0000-0000-000000000000}"/>
          </ac:spMkLst>
        </pc:spChg>
      </pc:sldChg>
      <pc:sldChg chg="modSp mod">
        <pc:chgData name="张 炳" userId="26a9a8d041cd339b" providerId="LiveId" clId="{D857FD34-C32D-4E5B-95B3-C2D5F9236233}" dt="2022-06-06T02:07:27.949" v="0" actId="20577"/>
        <pc:sldMkLst>
          <pc:docMk/>
          <pc:sldMk cId="0" sldId="410"/>
        </pc:sldMkLst>
        <pc:spChg chg="mod">
          <ac:chgData name="张 炳" userId="26a9a8d041cd339b" providerId="LiveId" clId="{D857FD34-C32D-4E5B-95B3-C2D5F9236233}" dt="2022-06-06T02:07:27.949" v="0" actId="20577"/>
          <ac:spMkLst>
            <pc:docMk/>
            <pc:sldMk cId="0" sldId="410"/>
            <ac:spMk id="5" creationId="{00000000-0000-0000-0000-000000000000}"/>
          </ac:spMkLst>
        </pc:spChg>
      </pc:sldChg>
      <pc:sldChg chg="modSp mod">
        <pc:chgData name="张 炳" userId="26a9a8d041cd339b" providerId="LiveId" clId="{D857FD34-C32D-4E5B-95B3-C2D5F9236233}" dt="2022-06-06T02:10:11.515" v="35" actId="1076"/>
        <pc:sldMkLst>
          <pc:docMk/>
          <pc:sldMk cId="0" sldId="467"/>
        </pc:sldMkLst>
        <pc:spChg chg="mod">
          <ac:chgData name="张 炳" userId="26a9a8d041cd339b" providerId="LiveId" clId="{D857FD34-C32D-4E5B-95B3-C2D5F9236233}" dt="2022-06-06T02:10:11.515" v="35" actId="1076"/>
          <ac:spMkLst>
            <pc:docMk/>
            <pc:sldMk cId="0" sldId="467"/>
            <ac:spMk id="6" creationId="{00000000-0000-0000-0000-000000000000}"/>
          </ac:spMkLst>
        </pc:spChg>
        <pc:spChg chg="mod">
          <ac:chgData name="张 炳" userId="26a9a8d041cd339b" providerId="LiveId" clId="{D857FD34-C32D-4E5B-95B3-C2D5F9236233}" dt="2022-06-06T02:09:37.260" v="31" actId="313"/>
          <ac:spMkLst>
            <pc:docMk/>
            <pc:sldMk cId="0" sldId="467"/>
            <ac:spMk id="7" creationId="{00000000-0000-0000-0000-000000000000}"/>
          </ac:spMkLst>
        </pc:spChg>
      </pc:sldChg>
      <pc:sldChg chg="modSp mod">
        <pc:chgData name="张 炳" userId="26a9a8d041cd339b" providerId="LiveId" clId="{D857FD34-C32D-4E5B-95B3-C2D5F9236233}" dt="2022-06-06T02:17:55.572" v="43" actId="1076"/>
        <pc:sldMkLst>
          <pc:docMk/>
          <pc:sldMk cId="0" sldId="469"/>
        </pc:sldMkLst>
        <pc:spChg chg="mod">
          <ac:chgData name="张 炳" userId="26a9a8d041cd339b" providerId="LiveId" clId="{D857FD34-C32D-4E5B-95B3-C2D5F9236233}" dt="2022-06-06T02:17:08.151" v="42" actId="20577"/>
          <ac:spMkLst>
            <pc:docMk/>
            <pc:sldMk cId="0" sldId="469"/>
            <ac:spMk id="6" creationId="{00000000-0000-0000-0000-000000000000}"/>
          </ac:spMkLst>
        </pc:spChg>
        <pc:spChg chg="mod">
          <ac:chgData name="张 炳" userId="26a9a8d041cd339b" providerId="LiveId" clId="{D857FD34-C32D-4E5B-95B3-C2D5F9236233}" dt="2022-06-06T02:17:55.572" v="43" actId="1076"/>
          <ac:spMkLst>
            <pc:docMk/>
            <pc:sldMk cId="0" sldId="469"/>
            <ac:spMk id="7" creationId="{00000000-0000-0000-0000-000000000000}"/>
          </ac:spMkLst>
        </pc:spChg>
      </pc:sldChg>
      <pc:sldChg chg="modSp mod">
        <pc:chgData name="张 炳" userId="26a9a8d041cd339b" providerId="LiveId" clId="{D857FD34-C32D-4E5B-95B3-C2D5F9236233}" dt="2022-06-06T02:19:49.602" v="44" actId="14734"/>
        <pc:sldMkLst>
          <pc:docMk/>
          <pc:sldMk cId="0" sldId="470"/>
        </pc:sldMkLst>
        <pc:graphicFrameChg chg="modGraphic">
          <ac:chgData name="张 炳" userId="26a9a8d041cd339b" providerId="LiveId" clId="{D857FD34-C32D-4E5B-95B3-C2D5F9236233}" dt="2022-06-06T02:19:49.602" v="44" actId="14734"/>
          <ac:graphicFrameMkLst>
            <pc:docMk/>
            <pc:sldMk cId="0" sldId="470"/>
            <ac:graphicFrameMk id="8" creationId="{00000000-0000-0000-0000-000000000000}"/>
          </ac:graphicFrameMkLst>
        </pc:graphicFrameChg>
      </pc:sldChg>
    </pc:docChg>
  </pc:docChgLst>
  <pc:docChgLst>
    <pc:chgData name="炳" userId="26a9a8d041cd339b" providerId="LiveId" clId="{E9571B30-B78B-4EAA-8C65-03513B8D491B}"/>
    <pc:docChg chg="modSld">
      <pc:chgData name="炳" userId="26a9a8d041cd339b" providerId="LiveId" clId="{E9571B30-B78B-4EAA-8C65-03513B8D491B}" dt="2021-05-17T12:06:22.636" v="2" actId="207"/>
      <pc:docMkLst>
        <pc:docMk/>
      </pc:docMkLst>
      <pc:sldChg chg="modSp mod">
        <pc:chgData name="炳" userId="26a9a8d041cd339b" providerId="LiveId" clId="{E9571B30-B78B-4EAA-8C65-03513B8D491B}" dt="2021-05-17T12:06:22.636" v="2" actId="207"/>
        <pc:sldMkLst>
          <pc:docMk/>
          <pc:sldMk cId="0" sldId="422"/>
        </pc:sldMkLst>
        <pc:spChg chg="mod">
          <ac:chgData name="炳" userId="26a9a8d041cd339b" providerId="LiveId" clId="{E9571B30-B78B-4EAA-8C65-03513B8D491B}" dt="2021-05-17T12:06:22.636" v="2" actId="207"/>
          <ac:spMkLst>
            <pc:docMk/>
            <pc:sldMk cId="0" sldId="422"/>
            <ac:spMk id="7" creationId="{00000000-0000-0000-0000-000000000000}"/>
          </ac:spMkLst>
        </pc:spChg>
      </pc:sldChg>
    </pc:docChg>
  </pc:docChgLst>
  <pc:docChgLst>
    <pc:chgData name="张 炳" userId="26a9a8d041cd339b" providerId="LiveId" clId="{FDDE7D4E-244D-48C4-85B6-A0D3602FD8EE}"/>
    <pc:docChg chg="undo custSel addSld modSld">
      <pc:chgData name="张 炳" userId="26a9a8d041cd339b" providerId="LiveId" clId="{FDDE7D4E-244D-48C4-85B6-A0D3602FD8EE}" dt="2023-06-06T04:29:17.579" v="40" actId="1076"/>
      <pc:docMkLst>
        <pc:docMk/>
      </pc:docMkLst>
      <pc:sldChg chg="addSp delSp modSp mod modAnim">
        <pc:chgData name="张 炳" userId="26a9a8d041cd339b" providerId="LiveId" clId="{FDDE7D4E-244D-48C4-85B6-A0D3602FD8EE}" dt="2023-06-06T04:22:01.934" v="11" actId="1076"/>
        <pc:sldMkLst>
          <pc:docMk/>
          <pc:sldMk cId="0" sldId="419"/>
        </pc:sldMkLst>
        <pc:spChg chg="del">
          <ac:chgData name="张 炳" userId="26a9a8d041cd339b" providerId="LiveId" clId="{FDDE7D4E-244D-48C4-85B6-A0D3602FD8EE}" dt="2023-06-06T04:21:54.509" v="8" actId="478"/>
          <ac:spMkLst>
            <pc:docMk/>
            <pc:sldMk cId="0" sldId="419"/>
            <ac:spMk id="4" creationId="{00000000-0000-0000-0000-000000000000}"/>
          </ac:spMkLst>
        </pc:spChg>
        <pc:spChg chg="del">
          <ac:chgData name="张 炳" userId="26a9a8d041cd339b" providerId="LiveId" clId="{FDDE7D4E-244D-48C4-85B6-A0D3602FD8EE}" dt="2023-06-06T04:21:35.721" v="2" actId="478"/>
          <ac:spMkLst>
            <pc:docMk/>
            <pc:sldMk cId="0" sldId="419"/>
            <ac:spMk id="5" creationId="{00000000-0000-0000-0000-000000000000}"/>
          </ac:spMkLst>
        </pc:spChg>
        <pc:spChg chg="del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8" creationId="{4F65F52F-0396-4EDB-865F-FEC69C05FF5B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37" creationId="{B79BFCCA-04D3-4C21-AE23-67960E56B7B7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38" creationId="{021C4EAC-72A9-4B86-B2D0-8AEC537FFF48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39" creationId="{A6C40E92-D90A-4ED5-981D-4065D6834555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40" creationId="{CB912053-73F6-4685-908E-A97C2EF3D57E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41" creationId="{29C456BC-D2C9-45E4-A906-EFA75D251EAB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42" creationId="{89E99D69-DE82-449A-AB96-E03E3530AFCD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43" creationId="{86A3B337-DC29-4768-8936-E49145F47DF5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44" creationId="{51A55FD6-94B1-4E6A-BAF0-5CA65C599934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45" creationId="{D8695370-9412-4DB5-9123-756904B5D218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46" creationId="{CD76FEAD-9C16-4362-B7D8-DF5488E31286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47" creationId="{3AE73F39-80FD-4BCC-BC02-389FA7DD0C10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48" creationId="{CB05BC60-3AAE-4268-A17B-22594D6CC7A0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49" creationId="{6834F07F-9F6E-4191-A52E-E1729914E600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50" creationId="{9DF32688-0D43-45FF-9C9B-FE55E479FA7B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51" creationId="{DF1DB1FA-C505-42FF-8E0D-CBA4F375B0B5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52" creationId="{9649F153-8D7B-40ED-8C9D-6C3A7AD69FE6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53" creationId="{E93F86D9-BE19-49CC-8612-0ED4089F4F71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54" creationId="{C7020401-6BD0-4798-90AE-1F3FBB1DB874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55" creationId="{5FA7EFB0-7199-4C7F-89FA-E087D9D4D668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56" creationId="{9920FFD3-3458-4DE4-8C44-820E823FA65B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57" creationId="{5CB213E2-6618-4F34-AD1A-F2FAB79A3A9F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58" creationId="{75FC28AB-1B27-4440-8241-50BCA75A261F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59" creationId="{C4B23DE4-AB05-4AD6-94EC-C6528DE04BCA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60" creationId="{F7304F49-3DB5-43DA-8CE1-161886C9BC6E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61" creationId="{74DAE394-E80A-448A-A675-625B1BF1F9C6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62" creationId="{880B371F-D12F-42CD-B903-7C8398A2EF02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63" creationId="{7F3B6DAD-FE9D-4270-978C-DB653B38FF2A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64" creationId="{D642F47D-37A8-42D6-8A8C-AAB254B5ED75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65" creationId="{B02250CB-B1B5-4EDB-9E6F-CE3DAB94654F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66" creationId="{82C3B12E-0AD9-4073-AB12-ED08814A7280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67" creationId="{16169744-3E54-433B-8E7E-99559FDB6B22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68" creationId="{DDC93D42-1427-44B0-9642-C2A70CF6F8CF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69" creationId="{0C95D2C5-DB9B-4E74-9E94-A53F5A6AF28A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70" creationId="{AEA39E60-D6D3-458B-8DF0-A386D3F3B952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71" creationId="{3CE59102-8526-48AE-9567-3C4A88A0E9A8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72" creationId="{B8AF8911-9BB5-45B1-B46E-D57341D83988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73" creationId="{97ADBF13-9726-492A-97EF-7372556D5FF3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74" creationId="{826787B0-F05F-4098-91FF-C64EB4F64AE8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75" creationId="{FCD97847-71E4-432C-A0F0-32C1A4728B80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76" creationId="{03982308-0F15-4181-9C23-543FF9BA539E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77" creationId="{3271B777-F076-4400-A366-B40F7B906D07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78" creationId="{C6765E86-C1AB-4AFF-A3E5-9D7187B20AB6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79" creationId="{18C89C8F-B0A4-4B2D-ACB6-3CCCC4B45937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80" creationId="{C9AC3D69-C7DF-4576-AB10-605ACC3C77DD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81" creationId="{661197A6-81BB-48C4-8377-2E77EFAAD577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82" creationId="{9F0E830F-2B78-49EC-8BF3-193A7B341BDF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83" creationId="{6C97D2FD-E814-4281-8E3D-A018788C7C34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84" creationId="{50C47EF4-8353-49BA-BF1A-CA8C49DD3B1E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85" creationId="{AF67193F-6085-40B0-93F9-0CD5B0BC0F79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86" creationId="{6C6881B4-0997-4444-BAFB-C29DEC42C1A5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87" creationId="{26A7CEE3-A0B6-4FA0-96C5-B377F12679B8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89" creationId="{1F3A4948-3905-4327-9287-EA29CFD3383F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90" creationId="{2569EB96-DFD4-4554-89D2-50214C917A25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91" creationId="{4BF3F4D9-37E7-4E4B-88F5-9AE8212DD346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93" creationId="{9591F5B8-4783-46E4-816F-ECDFD1A40160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94" creationId="{85352A1E-A4E9-43D2-B11B-660211A398DA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95" creationId="{79DB8EDD-3B6B-4CC3-8632-A498DD26D5D8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97" creationId="{E60C17B1-2148-41C0-AC87-18391B6FA764}"/>
          </ac:spMkLst>
        </pc:spChg>
        <pc:spChg chg="mod">
          <ac:chgData name="张 炳" userId="26a9a8d041cd339b" providerId="LiveId" clId="{FDDE7D4E-244D-48C4-85B6-A0D3602FD8EE}" dt="2023-06-06T04:21:43.991" v="5" actId="478"/>
          <ac:spMkLst>
            <pc:docMk/>
            <pc:sldMk cId="0" sldId="419"/>
            <ac:spMk id="98" creationId="{A95A7CD6-A44F-49A3-9752-664F01C2B78B}"/>
          </ac:spMkLst>
        </pc:spChg>
        <pc:spChg chg="add del mod">
          <ac:chgData name="张 炳" userId="26a9a8d041cd339b" providerId="LiveId" clId="{FDDE7D4E-244D-48C4-85B6-A0D3602FD8EE}" dt="2023-06-06T04:21:37.600" v="3" actId="478"/>
          <ac:spMkLst>
            <pc:docMk/>
            <pc:sldMk cId="0" sldId="419"/>
            <ac:spMk id="100" creationId="{2F8592EB-61DC-EBE2-8233-9ABF69C10D60}"/>
          </ac:spMkLst>
        </pc:spChg>
        <pc:spChg chg="add del mod">
          <ac:chgData name="张 炳" userId="26a9a8d041cd339b" providerId="LiveId" clId="{FDDE7D4E-244D-48C4-85B6-A0D3602FD8EE}" dt="2023-06-06T04:21:58.734" v="9" actId="478"/>
          <ac:spMkLst>
            <pc:docMk/>
            <pc:sldMk cId="0" sldId="419"/>
            <ac:spMk id="102" creationId="{FF5A5605-6315-737D-6FB3-B0A04C3A027F}"/>
          </ac:spMkLst>
        </pc:spChg>
        <pc:grpChg chg="del 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6" creationId="{CEE96B59-EA26-45D5-BA81-165022C195C3}"/>
          </ac:grpSpMkLst>
        </pc:grpChg>
        <pc:grpChg chg="del mod">
          <ac:chgData name="张 炳" userId="26a9a8d041cd339b" providerId="LiveId" clId="{FDDE7D4E-244D-48C4-85B6-A0D3602FD8EE}" dt="2023-06-06T04:21:47.286" v="6" actId="478"/>
          <ac:grpSpMkLst>
            <pc:docMk/>
            <pc:sldMk cId="0" sldId="419"/>
            <ac:grpSpMk id="7" creationId="{5C369692-B670-4239-86AE-3CD1D6FE93CD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9" creationId="{CA570195-6B69-404D-A739-A1DBB9B2A11F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10" creationId="{26EFB490-1629-410F-A905-8CD5279DBFC3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11" creationId="{76018481-9BD9-40F0-868C-A03E8C070FBC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12" creationId="{3F3A643A-0725-4F88-A5AD-47DDC4511000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13" creationId="{B3374575-CB17-4F1C-B0D2-E5A250D7199C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14" creationId="{6E0BDCD6-D334-4C0A-92A7-46E07A7FD707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15" creationId="{4F0F0BED-E208-4876-8668-BEAF982252D2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16" creationId="{465BCEAF-981E-4D9D-AD74-FA7E5DF4F2E2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17" creationId="{134F945D-92AA-4AA2-9754-34D0D1DDF47B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18" creationId="{4A018C91-BB44-4087-B05C-C1F8AACD62ED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19" creationId="{2465F9FF-C286-4A88-B103-46CFE9B3F94D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20" creationId="{183086FE-8ED1-484C-BD3E-C92A1C837997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21" creationId="{F27BF7BB-EBA1-4FEB-8A6D-F12A8B8CD579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22" creationId="{1C6AC493-1C3A-43FF-B17D-0E9D50D3D306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23" creationId="{3E601826-4D55-4A24-BB2F-9307B6CC0DAE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24" creationId="{AE0A6B05-28D8-4912-B585-9747E4F7AC03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25" creationId="{337A61A5-254A-4758-ACB4-0B7F673056D8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26" creationId="{0A9B3970-F3A6-4FC8-BFAF-6B6E674585C6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27" creationId="{840819CE-C934-48A8-8FF8-2AE0C51D56AC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28" creationId="{41E5F4B9-8929-4965-B3F5-04C397BE4A42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29" creationId="{FED0A9B0-5249-40A6-AC00-739F2243F628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30" creationId="{ED13BDB9-51E4-45EA-AE22-71336E4906E5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31" creationId="{5DE927B9-9CE5-4C62-AF56-B9A0FC679F93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32" creationId="{F42E710F-8ABA-44B5-AC1F-D64D88C1732F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33" creationId="{A20AA065-1CD6-4792-980A-24A62C63EFA9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34" creationId="{5AA13DD6-497C-4F34-8F80-73EA3326794E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35" creationId="{30F923D8-8178-4666-AE41-875F977ECCF1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36" creationId="{879BEF60-AFE6-43A5-8CFC-8C520DC5DE53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88" creationId="{F7A479C6-5B06-4D44-B218-3AE8F4029F56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92" creationId="{79BE9E74-C353-468C-8F9C-DAE6CD27B3A4}"/>
          </ac:grpSpMkLst>
        </pc:grpChg>
        <pc:grpChg chg="mod">
          <ac:chgData name="张 炳" userId="26a9a8d041cd339b" providerId="LiveId" clId="{FDDE7D4E-244D-48C4-85B6-A0D3602FD8EE}" dt="2023-06-06T04:21:43.991" v="5" actId="478"/>
          <ac:grpSpMkLst>
            <pc:docMk/>
            <pc:sldMk cId="0" sldId="419"/>
            <ac:grpSpMk id="96" creationId="{7A85E20A-926D-4723-B1BF-5C05E52944E6}"/>
          </ac:grpSpMkLst>
        </pc:grpChg>
        <pc:picChg chg="add mod">
          <ac:chgData name="张 炳" userId="26a9a8d041cd339b" providerId="LiveId" clId="{FDDE7D4E-244D-48C4-85B6-A0D3602FD8EE}" dt="2023-06-06T04:22:01.934" v="11" actId="1076"/>
          <ac:picMkLst>
            <pc:docMk/>
            <pc:sldMk cId="0" sldId="419"/>
            <ac:picMk id="3" creationId="{451AFABC-79C3-2032-6379-C3E68A874B6C}"/>
          </ac:picMkLst>
        </pc:picChg>
      </pc:sldChg>
      <pc:sldChg chg="modSp mod">
        <pc:chgData name="张 炳" userId="26a9a8d041cd339b" providerId="LiveId" clId="{FDDE7D4E-244D-48C4-85B6-A0D3602FD8EE}" dt="2023-06-06T04:24:50.514" v="31" actId="14100"/>
        <pc:sldMkLst>
          <pc:docMk/>
          <pc:sldMk cId="0" sldId="460"/>
        </pc:sldMkLst>
        <pc:spChg chg="mod">
          <ac:chgData name="张 炳" userId="26a9a8d041cd339b" providerId="LiveId" clId="{FDDE7D4E-244D-48C4-85B6-A0D3602FD8EE}" dt="2023-06-06T04:24:50.514" v="31" actId="14100"/>
          <ac:spMkLst>
            <pc:docMk/>
            <pc:sldMk cId="0" sldId="460"/>
            <ac:spMk id="8" creationId="{00000000-0000-0000-0000-000000000000}"/>
          </ac:spMkLst>
        </pc:spChg>
      </pc:sldChg>
      <pc:sldChg chg="modSp mod">
        <pc:chgData name="张 炳" userId="26a9a8d041cd339b" providerId="LiveId" clId="{FDDE7D4E-244D-48C4-85B6-A0D3602FD8EE}" dt="2023-06-06T04:28:30.538" v="36" actId="20577"/>
        <pc:sldMkLst>
          <pc:docMk/>
          <pc:sldMk cId="0" sldId="461"/>
        </pc:sldMkLst>
        <pc:spChg chg="mod">
          <ac:chgData name="张 炳" userId="26a9a8d041cd339b" providerId="LiveId" clId="{FDDE7D4E-244D-48C4-85B6-A0D3602FD8EE}" dt="2023-06-06T04:28:30.538" v="36" actId="20577"/>
          <ac:spMkLst>
            <pc:docMk/>
            <pc:sldMk cId="0" sldId="461"/>
            <ac:spMk id="7" creationId="{00000000-0000-0000-0000-000000000000}"/>
          </ac:spMkLst>
        </pc:spChg>
      </pc:sldChg>
      <pc:sldChg chg="modSp mod">
        <pc:chgData name="张 炳" userId="26a9a8d041cd339b" providerId="LiveId" clId="{FDDE7D4E-244D-48C4-85B6-A0D3602FD8EE}" dt="2023-06-06T04:29:17.579" v="40" actId="1076"/>
        <pc:sldMkLst>
          <pc:docMk/>
          <pc:sldMk cId="0" sldId="462"/>
        </pc:sldMkLst>
        <pc:spChg chg="mod">
          <ac:chgData name="张 炳" userId="26a9a8d041cd339b" providerId="LiveId" clId="{FDDE7D4E-244D-48C4-85B6-A0D3602FD8EE}" dt="2023-06-06T04:29:17.579" v="40" actId="1076"/>
          <ac:spMkLst>
            <pc:docMk/>
            <pc:sldMk cId="0" sldId="462"/>
            <ac:spMk id="7" creationId="{00000000-0000-0000-0000-000000000000}"/>
          </ac:spMkLst>
        </pc:spChg>
      </pc:sldChg>
      <pc:sldChg chg="delSp add mod">
        <pc:chgData name="张 炳" userId="26a9a8d041cd339b" providerId="LiveId" clId="{FDDE7D4E-244D-48C4-85B6-A0D3602FD8EE}" dt="2023-06-06T04:22:07.650" v="12" actId="478"/>
        <pc:sldMkLst>
          <pc:docMk/>
          <pc:sldMk cId="2592903156" sldId="476"/>
        </pc:sldMkLst>
        <pc:picChg chg="del">
          <ac:chgData name="张 炳" userId="26a9a8d041cd339b" providerId="LiveId" clId="{FDDE7D4E-244D-48C4-85B6-A0D3602FD8EE}" dt="2023-06-06T04:22:07.650" v="12" actId="478"/>
          <ac:picMkLst>
            <pc:docMk/>
            <pc:sldMk cId="2592903156" sldId="476"/>
            <ac:picMk id="3" creationId="{451AFABC-79C3-2032-6379-C3E68A874B6C}"/>
          </ac:picMkLst>
        </pc:picChg>
      </pc:sldChg>
    </pc:docChg>
  </pc:docChgLst>
  <pc:docChgLst>
    <pc:chgData name="炳 张" userId="26a9a8d041cd339b" providerId="LiveId" clId="{D677C911-632A-45EF-A7BE-E8FDDEC958C4}"/>
    <pc:docChg chg="undo custSel addSld delSld modSld">
      <pc:chgData name="炳 张" userId="26a9a8d041cd339b" providerId="LiveId" clId="{D677C911-632A-45EF-A7BE-E8FDDEC958C4}" dt="2024-05-27T00:35:33.434" v="10"/>
      <pc:docMkLst>
        <pc:docMk/>
      </pc:docMkLst>
      <pc:sldChg chg="del">
        <pc:chgData name="炳 张" userId="26a9a8d041cd339b" providerId="LiveId" clId="{D677C911-632A-45EF-A7BE-E8FDDEC958C4}" dt="2024-05-27T00:35:20.881" v="9" actId="2696"/>
        <pc:sldMkLst>
          <pc:docMk/>
          <pc:sldMk cId="0" sldId="419"/>
        </pc:sldMkLst>
      </pc:sldChg>
      <pc:sldChg chg="add">
        <pc:chgData name="炳 张" userId="26a9a8d041cd339b" providerId="LiveId" clId="{D677C911-632A-45EF-A7BE-E8FDDEC958C4}" dt="2024-05-27T00:35:33.434" v="10"/>
        <pc:sldMkLst>
          <pc:docMk/>
          <pc:sldMk cId="3382901121" sldId="419"/>
        </pc:sldMkLst>
      </pc:sldChg>
      <pc:sldChg chg="modSp mod">
        <pc:chgData name="炳 张" userId="26a9a8d041cd339b" providerId="LiveId" clId="{D677C911-632A-45EF-A7BE-E8FDDEC958C4}" dt="2024-05-23T14:03:28.871" v="1" actId="14100"/>
        <pc:sldMkLst>
          <pc:docMk/>
          <pc:sldMk cId="0" sldId="431"/>
        </pc:sldMkLst>
        <pc:spChg chg="mod">
          <ac:chgData name="炳 张" userId="26a9a8d041cd339b" providerId="LiveId" clId="{D677C911-632A-45EF-A7BE-E8FDDEC958C4}" dt="2024-05-23T14:03:28.871" v="1" actId="14100"/>
          <ac:spMkLst>
            <pc:docMk/>
            <pc:sldMk cId="0" sldId="431"/>
            <ac:spMk id="5" creationId="{00000000-0000-0000-0000-000000000000}"/>
          </ac:spMkLst>
        </pc:spChg>
      </pc:sldChg>
      <pc:sldChg chg="modSp mod">
        <pc:chgData name="炳 张" userId="26a9a8d041cd339b" providerId="LiveId" clId="{D677C911-632A-45EF-A7BE-E8FDDEC958C4}" dt="2024-05-23T14:03:53.598" v="2" actId="14100"/>
        <pc:sldMkLst>
          <pc:docMk/>
          <pc:sldMk cId="0" sldId="432"/>
        </pc:sldMkLst>
        <pc:spChg chg="mod">
          <ac:chgData name="炳 张" userId="26a9a8d041cd339b" providerId="LiveId" clId="{D677C911-632A-45EF-A7BE-E8FDDEC958C4}" dt="2024-05-23T14:03:53.598" v="2" actId="14100"/>
          <ac:spMkLst>
            <pc:docMk/>
            <pc:sldMk cId="0" sldId="432"/>
            <ac:spMk id="5" creationId="{00000000-0000-0000-0000-000000000000}"/>
          </ac:spMkLst>
        </pc:spChg>
      </pc:sldChg>
      <pc:sldChg chg="modSp mod">
        <pc:chgData name="炳 张" userId="26a9a8d041cd339b" providerId="LiveId" clId="{D677C911-632A-45EF-A7BE-E8FDDEC958C4}" dt="2024-05-27T00:22:29.483" v="5" actId="1076"/>
        <pc:sldMkLst>
          <pc:docMk/>
          <pc:sldMk cId="0" sldId="448"/>
        </pc:sldMkLst>
        <pc:spChg chg="mod">
          <ac:chgData name="炳 张" userId="26a9a8d041cd339b" providerId="LiveId" clId="{D677C911-632A-45EF-A7BE-E8FDDEC958C4}" dt="2024-05-27T00:22:29.483" v="5" actId="1076"/>
          <ac:spMkLst>
            <pc:docMk/>
            <pc:sldMk cId="0" sldId="448"/>
            <ac:spMk id="6" creationId="{00000000-0000-0000-0000-000000000000}"/>
          </ac:spMkLst>
        </pc:spChg>
      </pc:sldChg>
      <pc:sldChg chg="modSp mod">
        <pc:chgData name="炳 张" userId="26a9a8d041cd339b" providerId="LiveId" clId="{D677C911-632A-45EF-A7BE-E8FDDEC958C4}" dt="2024-05-27T00:25:38.459" v="8" actId="1076"/>
        <pc:sldMkLst>
          <pc:docMk/>
          <pc:sldMk cId="0" sldId="451"/>
        </pc:sldMkLst>
        <pc:picChg chg="mod">
          <ac:chgData name="炳 张" userId="26a9a8d041cd339b" providerId="LiveId" clId="{D677C911-632A-45EF-A7BE-E8FDDEC958C4}" dt="2024-05-27T00:25:38.459" v="8" actId="1076"/>
          <ac:picMkLst>
            <pc:docMk/>
            <pc:sldMk cId="0" sldId="451"/>
            <ac:picMk id="11" creationId="{CC5DF558-3435-46EB-A281-EB51A2C7F0B9}"/>
          </ac:picMkLst>
        </pc:picChg>
        <pc:picChg chg="mod">
          <ac:chgData name="炳 张" userId="26a9a8d041cd339b" providerId="LiveId" clId="{D677C911-632A-45EF-A7BE-E8FDDEC958C4}" dt="2024-05-27T00:24:56.820" v="6" actId="1076"/>
          <ac:picMkLst>
            <pc:docMk/>
            <pc:sldMk cId="0" sldId="451"/>
            <ac:picMk id="12" creationId="{89FFFFDF-A6D8-4D7D-8C77-07AF58F537A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6FA055-3B7B-41F9-8C0B-4160B0757A55}" type="datetimeFigureOut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86B829-4D9B-4039-9B2E-CDFCC89726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401FEB-A0BF-432C-BAD3-DDF19C1482FC}" type="datetimeFigureOut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71777-6175-4BEB-911C-5EAB9356E49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850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5300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0888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49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59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73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571777-6175-4BEB-911C-5EAB9356E49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3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4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73846"/>
            <a:ext cx="2051050" cy="4320779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73846"/>
            <a:ext cx="6003925" cy="432077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/>
        </p:blipFill>
        <p:spPr bwMode="auto">
          <a:xfrm>
            <a:off x="2990979" y="1329612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22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/>
          <p:cNvSpPr>
            <a:spLocks noGrp="1"/>
          </p:cNvSpPr>
          <p:nvPr userDrawn="1">
            <p:ph type="title"/>
          </p:nvPr>
        </p:nvSpPr>
        <p:spPr>
          <a:xfrm>
            <a:off x="457200" y="205979"/>
            <a:ext cx="8229600" cy="436959"/>
          </a:xfrm>
        </p:spPr>
        <p:txBody>
          <a:bodyPr/>
          <a:lstStyle/>
          <a:p>
            <a:pPr eaLnBrk="1" hangingPunct="1"/>
            <a:r>
              <a:rPr kumimoji="0" lang="zh-CN" altLang="en-US">
                <a:ea typeface="Adobe 宋体 Std L" pitchFamily="18" charset="-122"/>
              </a:rPr>
              <a:t>单击此处编辑母版标题样式</a:t>
            </a:r>
            <a:endParaRPr kumimoji="0" lang="zh-CN" altLang="en-US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6" name="内容占位符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7" name="Picture 4" descr="G:\01设计\logo\qst青软实训【信未来】LOGO\未标题-1.png"/>
          <p:cNvPicPr>
            <a:picLocks noChangeAspect="1" noChangeArrowheads="1"/>
          </p:cNvPicPr>
          <p:nvPr userDrawn="1"/>
        </p:nvPicPr>
        <p:blipFill rotWithShape="1">
          <a:blip r:embed="rId3"/>
          <a:srcRect l="66298"/>
          <a:stretch/>
        </p:blipFill>
        <p:spPr bwMode="auto">
          <a:xfrm>
            <a:off x="2915816" y="1647048"/>
            <a:ext cx="3162057" cy="1068718"/>
          </a:xfrm>
          <a:prstGeom prst="rect">
            <a:avLst/>
          </a:prstGeom>
          <a:noFill/>
          <a:ln>
            <a:noFill/>
          </a:ln>
          <a:effectLst>
            <a:reflection blurRad="6350" stA="50000" endA="300" endPos="55000" dir="5400000" sy="-100000" algn="bl" rotWithShape="0"/>
          </a:effectLst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7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91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6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98F70-FE3F-45C6-9AEC-B1C60845DA3C}" type="datetimeFigureOut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34E6405-21B2-47F6-81EB-0B131E9C29F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 smtClean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5046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07831"/>
          </a:xfrm>
          <a:solidFill>
            <a:srgbClr val="23A3AE"/>
          </a:solidFill>
          <a:ln>
            <a:noFill/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800" i="0" kern="1200" dirty="0" smtClean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注意 文本样式</a:t>
            </a:r>
          </a:p>
        </p:txBody>
      </p:sp>
      <p:sp>
        <p:nvSpPr>
          <p:cNvPr id="14" name="图片占位符 13"/>
          <p:cNvSpPr>
            <a:spLocks noGrp="1"/>
          </p:cNvSpPr>
          <p:nvPr>
            <p:ph type="pic" sz="quarter" idx="12"/>
          </p:nvPr>
        </p:nvSpPr>
        <p:spPr>
          <a:xfrm>
            <a:off x="7072313" y="3571875"/>
            <a:ext cx="428625" cy="500063"/>
          </a:xfr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461665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357452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857250" y="3571875"/>
            <a:ext cx="6357956" cy="553998"/>
          </a:xfr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0" indent="0"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  <a:defRPr lang="zh-CN" altLang="en-US" b="1" i="0" kern="1200" dirty="0" smtClean="0">
                <a:solidFill>
                  <a:schemeClr val="tx1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defRPr>
            </a:lvl1pPr>
          </a:lstStyle>
          <a:p>
            <a:pPr lvl="0"/>
            <a:r>
              <a:rPr lang="zh-CN" altLang="en-US" dirty="0"/>
              <a:t>单击此处编辑代码文本样式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46619" y="928676"/>
            <a:ext cx="484014" cy="484014"/>
          </a:xfrm>
          <a:prstGeom prst="rect">
            <a:avLst/>
          </a:prstGeom>
        </p:spPr>
      </p:pic>
      <p:sp>
        <p:nvSpPr>
          <p:cNvPr id="7" name="文本框 1"/>
          <p:cNvSpPr txBox="1"/>
          <p:nvPr userDrawn="1"/>
        </p:nvSpPr>
        <p:spPr>
          <a:xfrm>
            <a:off x="690540" y="1426705"/>
            <a:ext cx="595312" cy="3381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注意</a:t>
            </a:r>
          </a:p>
        </p:txBody>
      </p:sp>
      <p:sp>
        <p:nvSpPr>
          <p:cNvPr id="8" name="文本占位符 11"/>
          <p:cNvSpPr>
            <a:spLocks noGrp="1"/>
          </p:cNvSpPr>
          <p:nvPr>
            <p:ph type="body" sz="quarter" idx="11" hasCustomPrompt="1"/>
          </p:nvPr>
        </p:nvSpPr>
        <p:spPr>
          <a:xfrm>
            <a:off x="1714480" y="857238"/>
            <a:ext cx="6357956" cy="2890550"/>
          </a:xfr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0" indent="0" algn="l" rtl="0"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  <a:defRPr lang="zh-CN" altLang="en-US" sz="1600" i="0" kern="1200" dirty="0" smtClean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单击此处编辑 备注 文本样式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表格占位符 6"/>
          <p:cNvSpPr>
            <a:spLocks noGrp="1"/>
          </p:cNvSpPr>
          <p:nvPr>
            <p:ph type="tbl" sz="quarter" idx="11"/>
          </p:nvPr>
        </p:nvSpPr>
        <p:spPr>
          <a:xfrm>
            <a:off x="571472" y="3071816"/>
            <a:ext cx="4143386" cy="1643077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43372" y="857241"/>
            <a:ext cx="4564042" cy="2071699"/>
          </a:xfrm>
        </p:spPr>
        <p:txBody>
          <a:bodyPr/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>
              <a:defRPr b="1" i="1">
                <a:ea typeface="Adobe 黑体 Std R"/>
              </a:defRPr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marL="742950" lvl="1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第二级</a:t>
            </a:r>
            <a:endParaRPr lang="en-US" altLang="zh-CN" dirty="0"/>
          </a:p>
          <a:p>
            <a:pPr marL="1143000" lvl="2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</a:pPr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BA2EA839-5850-4469-B0ED-B34AE3C3837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468316" y="17845"/>
            <a:ext cx="4846637" cy="410765"/>
          </a:xfrm>
        </p:spPr>
        <p:txBody>
          <a:bodyPr/>
          <a:lstStyle>
            <a:lvl1pPr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pic>
        <p:nvPicPr>
          <p:cNvPr id="6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71471" y="1142990"/>
            <a:ext cx="3333615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282306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1CD21A3-4AB3-4FC6-AAAF-4DD394124CE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>
            <a:lvl2pPr marL="74295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2pPr>
            <a:lvl3pPr marL="1143000" indent="-28575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872550F5-49B5-485E-A41F-D21BACD6FDD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6" name="标题 1"/>
          <p:cNvSpPr txBox="1">
            <a:spLocks/>
          </p:cNvSpPr>
          <p:nvPr userDrawn="1"/>
        </p:nvSpPr>
        <p:spPr bwMode="auto">
          <a:xfrm>
            <a:off x="225431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725A47-9BB4-4C61-AA3F-F8BEB313E90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4" name="标题 1"/>
          <p:cNvSpPr txBox="1">
            <a:spLocks/>
          </p:cNvSpPr>
          <p:nvPr userDrawn="1"/>
        </p:nvSpPr>
        <p:spPr bwMode="auto">
          <a:xfrm>
            <a:off x="285725" y="53563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0" lang="zh-CN" altLang="en-US" sz="2800" b="1" kern="1200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  <a:cs typeface="华文细黑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结构与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C/S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B/S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结构的工作原理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技术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掌握如何搭建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JSP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掌握如何建立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了解</a:t>
            </a:r>
            <a:r>
              <a:rPr lang="en-US" altLang="zh-CN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b="1" i="0" dirty="0">
                <a:latin typeface="Adobe 仿宋 Std R" pitchFamily="18" charset="-122"/>
                <a:ea typeface="Adobe 仿宋 Std R" pitchFamily="18" charset="-122"/>
              </a:rPr>
              <a:t>应用的目录结构</a:t>
            </a:r>
            <a:endParaRPr lang="zh-CN" altLang="en-US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了解项目的打包发布</a:t>
            </a:r>
            <a:endParaRPr lang="en-US" altLang="zh-CN" sz="2000" b="1" i="0" dirty="0">
              <a:latin typeface="Adobe 仿宋 Std R" pitchFamily="18" charset="-122"/>
              <a:ea typeface="Adobe 仿宋 Std R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掌握</a:t>
            </a:r>
            <a:r>
              <a:rPr lang="en-US" altLang="zh-CN" sz="2000" b="1" i="0" dirty="0">
                <a:latin typeface="Adobe 仿宋 Std R" pitchFamily="18" charset="-122"/>
                <a:ea typeface="Adobe 仿宋 Std R" pitchFamily="18" charset="-122"/>
              </a:rPr>
              <a:t>Web</a:t>
            </a:r>
            <a:r>
              <a:rPr lang="zh-CN" altLang="en-US" sz="2000" b="1" i="0" dirty="0">
                <a:latin typeface="Adobe 仿宋 Std R" pitchFamily="18" charset="-122"/>
                <a:ea typeface="Adobe 仿宋 Std R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844154"/>
            <a:ext cx="4027487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844154"/>
            <a:ext cx="4027488" cy="375046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 userDrawn="1"/>
        </p:nvSpPr>
        <p:spPr bwMode="auto">
          <a:xfrm>
            <a:off x="468313" y="844153"/>
            <a:ext cx="8229600" cy="37373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en-US" altLang="zh-CN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Arial" charset="0"/>
              <a:buChar char="•"/>
            </a:pPr>
            <a:endParaRPr lang="zh-CN" altLang="en-US" sz="2000">
              <a:latin typeface="Calibri" pitchFamily="34" charset="0"/>
            </a:endParaRPr>
          </a:p>
        </p:txBody>
      </p:sp>
      <p:graphicFrame>
        <p:nvGraphicFramePr>
          <p:cNvPr id="6" name="Group 96"/>
          <p:cNvGraphicFramePr>
            <a:graphicFrameLocks noGrp="1"/>
          </p:cNvGraphicFramePr>
          <p:nvPr userDrawn="1"/>
        </p:nvGraphicFramePr>
        <p:xfrm>
          <a:off x="611193" y="789385"/>
          <a:ext cx="7748587" cy="3792138"/>
        </p:xfrm>
        <a:graphic>
          <a:graphicData uri="http://schemas.openxmlformats.org/drawingml/2006/table">
            <a:tbl>
              <a:tblPr/>
              <a:tblGrid>
                <a:gridCol w="4392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52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静态网站与动态网站的概念及区别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结构与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C/S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结构的概念及区别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20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B/S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结构的工作原理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技术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执行过程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如何搭建</a:t>
                      </a:r>
                      <a:r>
                        <a:rPr kumimoji="0" lang="en-US" altLang="zh-CN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JSP</a:t>
                      </a: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开发环境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如何建立</a:t>
                      </a: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动态项目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应用的目录结构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820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项目的打包发布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</a:endParaRP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79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Web</a:t>
                      </a: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程序的调试技巧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★</a:t>
                      </a:r>
                    </a:p>
                  </a:txBody>
                  <a:tcPr marT="34292" marB="3429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842965"/>
            <a:ext cx="4103688" cy="3402806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solidFill>
                  <a:schemeClr val="tx1">
                    <a:lumMod val="75000"/>
                    <a:lumOff val="25000"/>
                  </a:schemeClr>
                </a:solidFill>
                <a:ea typeface="Adobe 宋体 Std L" pitchFamily="18" charset="-122"/>
              </a:rPr>
              <a:t>第五级</a:t>
            </a:r>
            <a:endParaRPr kumimoji="0" lang="zh-CN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11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2" name="Picture 6" descr="d:\360se6\USERDA~1\Temp\968875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60388" y="1558531"/>
            <a:ext cx="4032250" cy="2268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859338" y="581027"/>
            <a:ext cx="3816350" cy="4320779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6" descr="d:\360se6\USERDA~1\Temp\MAX_80~1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5" y="1707357"/>
            <a:ext cx="4029075" cy="2159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789385"/>
            <a:ext cx="4103688" cy="3737372"/>
          </a:xfrm>
        </p:spPr>
        <p:txBody>
          <a:bodyPr/>
          <a:lstStyle/>
          <a:p>
            <a:pPr marL="533400" lvl="0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单击此处编辑母版文本样式</a:t>
            </a:r>
          </a:p>
          <a:p>
            <a:pPr marL="533400" lvl="1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第二级</a:t>
            </a:r>
          </a:p>
          <a:p>
            <a:pPr marL="533400" lvl="2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第三级</a:t>
            </a:r>
          </a:p>
          <a:p>
            <a:pPr marL="533400" lvl="3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第四级</a:t>
            </a:r>
          </a:p>
          <a:p>
            <a:pPr marL="533400" lvl="4" indent="-285750" defTabSz="266700" eaLnBrk="1" hangingPunct="1">
              <a:lnSpc>
                <a:spcPct val="150000"/>
              </a:lnSpc>
              <a:buFont typeface="Wingdings" pitchFamily="2" charset="2"/>
              <a:buNone/>
              <a:defRPr/>
            </a:pPr>
            <a:r>
              <a:rPr kumimoji="0" lang="zh-CN" altLang="en-US" sz="2800" b="1">
                <a:ea typeface="Adobe 宋体 Std L" pitchFamily="18" charset="-122"/>
              </a:rPr>
              <a:t>第五级</a:t>
            </a:r>
            <a:endParaRPr kumimoji="0" lang="en-US" altLang="zh-CN" sz="2000" dirty="0">
              <a:latin typeface="Adobe 宋体 Std L" pitchFamily="18" charset="-122"/>
              <a:ea typeface="Adobe 宋体 Std L" pitchFamily="18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4294967295" hasCustomPrompt="1"/>
          </p:nvPr>
        </p:nvSpPr>
        <p:spPr>
          <a:xfrm>
            <a:off x="539750" y="2"/>
            <a:ext cx="8193088" cy="519113"/>
          </a:xfrm>
        </p:spPr>
        <p:txBody>
          <a:bodyPr/>
          <a:lstStyle>
            <a:lvl1pPr>
              <a:defRPr/>
            </a:lvl1pPr>
          </a:lstStyle>
          <a:p>
            <a:pPr eaLnBrk="1" hangingPunct="1">
              <a:defRPr/>
            </a:pPr>
            <a:r>
              <a:rPr kumimoji="0" lang="en-US" altLang="zh-CN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1 </a:t>
            </a:r>
            <a:r>
              <a:rPr kumimoji="0" lang="zh-CN" altLang="en-US" sz="2800" b="1" dirty="0">
                <a:solidFill>
                  <a:schemeClr val="accent6"/>
                </a:solidFill>
                <a:latin typeface="Adobe 黑体 Std R" pitchFamily="34" charset="-122"/>
                <a:ea typeface="Adobe 黑体 Std R" pitchFamily="34" charset="-122"/>
              </a:rPr>
              <a:t>网站的类型及结构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10" name="Picture 5" descr="F:\2014宣传设计\0424-教学课件\研发ppt\0f019fbcc7819d7e3be41efa119be459.jpg"/>
          <p:cNvPicPr>
            <a:picLocks noChangeAspect="1" noChangeArrowheads="1"/>
          </p:cNvPicPr>
          <p:nvPr userDrawn="1"/>
        </p:nvPicPr>
        <p:blipFill rotWithShape="1"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 l="813" r="-30"/>
          <a:stretch/>
        </p:blipFill>
        <p:spPr bwMode="auto">
          <a:xfrm>
            <a:off x="553101" y="951570"/>
            <a:ext cx="4010988" cy="2646294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32247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 dirty="0">
                <a:ea typeface="Adobe 宋体 Std L" pitchFamily="18" charset="-122"/>
              </a:rPr>
              <a:t>第五级</a:t>
            </a:r>
            <a:endParaRPr kumimoji="0" lang="en-US" altLang="zh-CN" sz="18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 userDrawn="1"/>
        </p:nvSpPr>
        <p:spPr bwMode="auto">
          <a:xfrm>
            <a:off x="1547818" y="4008837"/>
            <a:ext cx="6429375" cy="408623"/>
          </a:xfrm>
          <a:prstGeom prst="roundRect">
            <a:avLst/>
          </a:prstGeom>
          <a:solidFill>
            <a:srgbClr val="23A3AE"/>
          </a:solidFill>
          <a:ln>
            <a:noFill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anchor="ctr"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800" i="0" kern="1200" dirty="0">
                <a:solidFill>
                  <a:schemeClr val="bg1"/>
                </a:solidFill>
                <a:latin typeface="Adobe 仿宋 Std R" pitchFamily="18" charset="-122"/>
                <a:ea typeface="Adobe 仿宋 Std R" pitchFamily="18" charset="-122"/>
                <a:cs typeface="+mn-cs"/>
              </a:rPr>
              <a:t>单击此处编辑母版文本样式</a:t>
            </a:r>
          </a:p>
        </p:txBody>
      </p:sp>
      <p:pic>
        <p:nvPicPr>
          <p:cNvPr id="11" name="图片 5"/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685088" y="3975497"/>
            <a:ext cx="493712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6"/>
            <a:ext cx="8135938" cy="2430065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9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en-US" altLang="zh-CN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0" name="Rectangle 3"/>
          <p:cNvSpPr>
            <a:spLocks noChangeArrowheads="1"/>
          </p:cNvSpPr>
          <p:nvPr userDrawn="1"/>
        </p:nvSpPr>
        <p:spPr bwMode="auto">
          <a:xfrm>
            <a:off x="863600" y="3536158"/>
            <a:ext cx="7416800" cy="926306"/>
          </a:xfrm>
          <a:prstGeom prst="roundRect">
            <a:avLst>
              <a:gd name="adj" fmla="val 5421"/>
            </a:avLst>
          </a:prstGeom>
          <a:solidFill>
            <a:schemeClr val="accent5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/>
          <a:lstStyle>
            <a:lvl1pPr marL="342900" indent="-3429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marL="0" inden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zh-CN" altLang="en-US" sz="1600" i="0" dirty="0">
                <a:solidFill>
                  <a:srgbClr val="000000"/>
                </a:solidFill>
                <a:latin typeface="Adobe 仿宋 Std R" pitchFamily="18" charset="-122"/>
                <a:ea typeface="Adobe 仿宋 Std R" pitchFamily="18" charset="-122"/>
              </a:rPr>
              <a:t>动态网站一般采用动静结合的原则：网站中内容频繁更新的，可采用动态网页技术；网站中内容不需要更新的，则可采用静态网页进行显示。通常一个网站既可包含动态网页也可包含静态网页。</a:t>
            </a: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572000" y="1600201"/>
            <a:ext cx="4103688" cy="253722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Font typeface="Arial" charset="0"/>
              <a:buNone/>
            </a:pPr>
            <a:r>
              <a:rPr kumimoji="0" lang="zh-CN" altLang="en-US" sz="2000" b="1">
                <a:ea typeface="Adobe 宋体 Std L" pitchFamily="18" charset="-122"/>
              </a:rPr>
              <a:t>第五级</a:t>
            </a:r>
            <a:endParaRPr kumimoji="0" lang="en-US" altLang="zh-CN" sz="2400" b="1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6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7" name="Picture 5" descr="F:\2014宣传设计\0424-教学课件\研发ppt\c558920c7f05579facd5f95da88f383d.jp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539750" y="1545434"/>
            <a:ext cx="4032250" cy="2268457"/>
          </a:xfrm>
          <a:prstGeom prst="rect">
            <a:avLst/>
          </a:prstGeom>
          <a:noFill/>
          <a:effectLst>
            <a:reflection blurRad="6350" stA="50000" endA="300" endPos="3850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/>
          </p:cNvSpPr>
          <p:nvPr userDrawn="1">
            <p:ph type="title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9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837010"/>
            <a:ext cx="8135938" cy="3737372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</p:txBody>
      </p:sp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576268" y="1329929"/>
            <a:ext cx="7991475" cy="4801314"/>
            <a:chOff x="925513" y="1772816"/>
            <a:chExt cx="7993062" cy="6401752"/>
          </a:xfrm>
        </p:grpSpPr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925513" y="1772816"/>
              <a:ext cx="7543710" cy="6401752"/>
            </a:xfrm>
            <a:prstGeom prst="rect">
              <a:avLst/>
            </a:prstGeom>
            <a:solidFill>
              <a:srgbClr val="FFFF99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  <a:cs typeface="宋体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&lt;%@ page language="java" </a:t>
              </a: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contentType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="text/html; charset=UTF-8"</a:t>
              </a:r>
            </a:p>
            <a:p>
              <a:pPr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pageEncoding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</a:rPr>
                <a:t>="UTF-8"%&gt;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&lt;html&gt;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&lt;meta http-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equiv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="Content-Type" content="text/html; charset=UTF-8"&gt;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&lt;title&gt;</a:t>
              </a:r>
              <a:r>
                <a:rPr lang="en-US" altLang="zh-CN" b="1" dirty="0" err="1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HelloWord</a:t>
              </a: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&lt;/title&gt;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&lt;/head&gt;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&lt;body&gt;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&lt;h3&gt;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&lt;%</a:t>
              </a:r>
            </a:p>
            <a:p>
              <a:pPr lvl="3" eaLnBrk="1" hangingPunct="1">
                <a:defRPr/>
              </a:pPr>
              <a:r>
                <a:rPr lang="en-US" altLang="zh-CN" b="1" dirty="0" err="1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out.println</a:t>
              </a: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("JSP Hello Word !");</a:t>
              </a:r>
            </a:p>
            <a:p>
              <a:pPr lvl="2" eaLnBrk="1" hangingPunct="1">
                <a:defRPr/>
              </a:pPr>
              <a:r>
                <a:rPr lang="en-US" altLang="zh-CN" b="1" dirty="0">
                  <a:solidFill>
                    <a:srgbClr val="FF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%&gt;</a:t>
              </a:r>
            </a:p>
            <a:p>
              <a:pPr lvl="1"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  <a:cs typeface="华文细黑" charset="0"/>
                </a:rPr>
                <a:t>&lt;/h3&gt;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&lt;/body&gt;</a:t>
              </a:r>
            </a:p>
            <a:p>
              <a:pPr eaLnBrk="1" hangingPunct="1">
                <a:defRPr/>
              </a:pPr>
              <a:r>
                <a:rPr lang="en-US" altLang="zh-CN" b="1" dirty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&lt;/html&gt;</a:t>
              </a:r>
            </a:p>
          </p:txBody>
        </p:sp>
        <p:sp>
          <p:nvSpPr>
            <p:cNvPr id="12" name="圆角矩形标注 11"/>
            <p:cNvSpPr>
              <a:spLocks noChangeArrowheads="1"/>
            </p:cNvSpPr>
            <p:nvPr/>
          </p:nvSpPr>
          <p:spPr bwMode="auto">
            <a:xfrm>
              <a:off x="5642912" y="4431878"/>
              <a:ext cx="1808522" cy="438150"/>
            </a:xfrm>
            <a:prstGeom prst="wedgeRoundRectCallout">
              <a:avLst>
                <a:gd name="adj1" fmla="val -72676"/>
                <a:gd name="adj2" fmla="val 2412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sp>
          <p:nvSpPr>
            <p:cNvPr id="13" name="圆角矩形标注 12"/>
            <p:cNvSpPr>
              <a:spLocks noChangeArrowheads="1"/>
            </p:cNvSpPr>
            <p:nvPr/>
          </p:nvSpPr>
          <p:spPr bwMode="auto">
            <a:xfrm>
              <a:off x="5292005" y="3396828"/>
              <a:ext cx="1872034" cy="465138"/>
            </a:xfrm>
            <a:prstGeom prst="wedgeRoundRectCallout">
              <a:avLst>
                <a:gd name="adj1" fmla="val -75481"/>
                <a:gd name="adj2" fmla="val -50375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HTML</a:t>
              </a:r>
              <a:r>
                <a:rPr lang="zh-CN" altLang="en-US" sz="1800" i="0">
                  <a:solidFill>
                    <a:srgbClr val="000000"/>
                  </a:solidFill>
                  <a:latin typeface="Adobe 仿宋 Std R" pitchFamily="18" charset="-122"/>
                  <a:ea typeface="Adobe 仿宋 Std R" pitchFamily="18" charset="-122"/>
                </a:rPr>
                <a:t>代码</a:t>
              </a:r>
            </a:p>
          </p:txBody>
        </p:sp>
        <p:sp>
          <p:nvSpPr>
            <p:cNvPr id="14" name="圆角矩形标注 13"/>
            <p:cNvSpPr>
              <a:spLocks noChangeArrowheads="1"/>
            </p:cNvSpPr>
            <p:nvPr/>
          </p:nvSpPr>
          <p:spPr bwMode="auto">
            <a:xfrm>
              <a:off x="5866794" y="2288753"/>
              <a:ext cx="1873622" cy="422275"/>
            </a:xfrm>
            <a:prstGeom prst="wedgeRoundRectCallout">
              <a:avLst>
                <a:gd name="adj1" fmla="val -78981"/>
                <a:gd name="adj2" fmla="val -43602"/>
                <a:gd name="adj3" fmla="val 16667"/>
              </a:avLst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Java</a:t>
              </a:r>
              <a:r>
                <a:rPr lang="zh-CN" altLang="en-US" i="0" dirty="0">
                  <a:solidFill>
                    <a:schemeClr val="dk1"/>
                  </a:solidFill>
                  <a:latin typeface="Adobe 仿宋 Std R" pitchFamily="18" charset="-122"/>
                  <a:ea typeface="Adobe 仿宋 Std R" pitchFamily="18" charset="-122"/>
                </a:rPr>
                <a:t>程序片</a:t>
              </a:r>
            </a:p>
          </p:txBody>
        </p:sp>
        <p:pic>
          <p:nvPicPr>
            <p:cNvPr id="15" name="图片 3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740650" y="5403428"/>
              <a:ext cx="1177925" cy="1181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>
            <a:spLocks noGrp="1"/>
          </p:cNvSpPr>
          <p:nvPr userDrawn="1">
            <p:ph type="title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6" name="Rectangle 3"/>
          <p:cNvSpPr>
            <a:spLocks noGrp="1"/>
          </p:cNvSpPr>
          <p:nvPr userDrawn="1">
            <p:ph type="body" idx="1"/>
          </p:nvPr>
        </p:nvSpPr>
        <p:spPr>
          <a:xfrm>
            <a:off x="539750" y="689375"/>
            <a:ext cx="8135938" cy="696515"/>
          </a:xfrm>
        </p:spPr>
        <p:txBody>
          <a:bodyPr/>
          <a:lstStyle/>
          <a:p>
            <a:pPr lvl="0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</p:txBody>
      </p:sp>
      <p:grpSp>
        <p:nvGrpSpPr>
          <p:cNvPr id="2" name="组合 1"/>
          <p:cNvGrpSpPr>
            <a:grpSpLocks/>
          </p:cNvGrpSpPr>
          <p:nvPr userDrawn="1"/>
        </p:nvGrpSpPr>
        <p:grpSpPr bwMode="auto">
          <a:xfrm>
            <a:off x="814393" y="1385890"/>
            <a:ext cx="7515225" cy="3517106"/>
            <a:chOff x="900113" y="1847850"/>
            <a:chExt cx="7516812" cy="4689475"/>
          </a:xfrm>
        </p:grpSpPr>
        <p:pic>
          <p:nvPicPr>
            <p:cNvPr id="18" name="Picture 9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00113" y="2427288"/>
              <a:ext cx="6913562" cy="3517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" name="矩形 18"/>
            <p:cNvSpPr/>
            <p:nvPr/>
          </p:nvSpPr>
          <p:spPr>
            <a:xfrm>
              <a:off x="2179908" y="2782888"/>
              <a:ext cx="3904486" cy="28575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i="0">
                <a:latin typeface="Adobe 宋体 Std L" pitchFamily="18" charset="-122"/>
                <a:ea typeface="Adobe 宋体 Std L" pitchFamily="18" charset="-122"/>
              </a:endParaRPr>
            </a:p>
          </p:txBody>
        </p:sp>
        <p:sp>
          <p:nvSpPr>
            <p:cNvPr id="20" name="圆角矩形标注 19"/>
            <p:cNvSpPr>
              <a:spLocks noChangeArrowheads="1"/>
            </p:cNvSpPr>
            <p:nvPr/>
          </p:nvSpPr>
          <p:spPr bwMode="auto">
            <a:xfrm>
              <a:off x="3572439" y="4143375"/>
              <a:ext cx="1784727" cy="642938"/>
            </a:xfrm>
            <a:prstGeom prst="wedgeRoundRectCallout">
              <a:avLst>
                <a:gd name="adj1" fmla="val -92667"/>
                <a:gd name="adj2" fmla="val -209208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HTTP</a:t>
              </a:r>
              <a:r>
                <a:rPr lang="zh-CN" altLang="en-US" b="1" i="0" dirty="0">
                  <a:solidFill>
                    <a:schemeClr val="dk1"/>
                  </a:solidFill>
                  <a:latin typeface="Adobe 宋体 Std L" pitchFamily="18" charset="-122"/>
                  <a:ea typeface="Adobe 宋体 Std L" pitchFamily="18" charset="-122"/>
                </a:rPr>
                <a:t>协议</a:t>
              </a:r>
            </a:p>
          </p:txBody>
        </p:sp>
        <p:sp>
          <p:nvSpPr>
            <p:cNvPr id="21" name="圆角矩形标注 20"/>
            <p:cNvSpPr>
              <a:spLocks noChangeArrowheads="1"/>
            </p:cNvSpPr>
            <p:nvPr/>
          </p:nvSpPr>
          <p:spPr bwMode="auto">
            <a:xfrm>
              <a:off x="5976422" y="1847850"/>
              <a:ext cx="1786315" cy="500063"/>
            </a:xfrm>
            <a:prstGeom prst="wedgeRoundRectCallout">
              <a:avLst>
                <a:gd name="adj1" fmla="val -45580"/>
                <a:gd name="adj2" fmla="val 173331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en-US" altLang="zh-CN" sz="1800" b="1" i="0" dirty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URL</a:t>
              </a:r>
              <a:endParaRPr lang="zh-CN" altLang="en-US" sz="1800" b="1" i="0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endParaRPr>
            </a:p>
          </p:txBody>
        </p:sp>
        <p:cxnSp>
          <p:nvCxnSpPr>
            <p:cNvPr id="22" name="直接连接符 21"/>
            <p:cNvCxnSpPr>
              <a:cxnSpLocks noChangeShapeType="1"/>
            </p:cNvCxnSpPr>
            <p:nvPr/>
          </p:nvCxnSpPr>
          <p:spPr bwMode="auto">
            <a:xfrm>
              <a:off x="1463794" y="3860800"/>
              <a:ext cx="1786315" cy="15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ffectLst>
              <a:outerShdw blurRad="63500" dist="23000" dir="5400000" rotWithShape="0">
                <a:srgbClr val="000000">
                  <a:alpha val="34999"/>
                </a:srgbClr>
              </a:outerShdw>
            </a:effectLst>
          </p:spPr>
        </p:cxnSp>
        <p:sp>
          <p:nvSpPr>
            <p:cNvPr id="23" name="圆角矩形标注 22"/>
            <p:cNvSpPr>
              <a:spLocks noChangeArrowheads="1"/>
            </p:cNvSpPr>
            <p:nvPr/>
          </p:nvSpPr>
          <p:spPr bwMode="auto">
            <a:xfrm>
              <a:off x="1465382" y="4581525"/>
              <a:ext cx="1784727" cy="642938"/>
            </a:xfrm>
            <a:prstGeom prst="wedgeRoundRectCallout">
              <a:avLst>
                <a:gd name="adj1" fmla="val -20833"/>
                <a:gd name="adj2" fmla="val -160384"/>
                <a:gd name="adj3" fmla="val 16667"/>
              </a:avLst>
            </a:prstGeom>
            <a:solidFill>
              <a:schemeClr val="accent5"/>
            </a:solidFill>
            <a:ln w="9525">
              <a:noFill/>
              <a:miter lim="800000"/>
              <a:headEnd/>
              <a:tailEnd/>
            </a:ln>
            <a:effectLst>
              <a:outerShdw blurRad="63500" dist="20000" dir="5400000" rotWithShape="0">
                <a:srgbClr val="000000">
                  <a:alpha val="37999"/>
                </a:srgbClr>
              </a:outerShdw>
            </a:effectLst>
          </p:spPr>
          <p:txBody>
            <a:bodyPr anchor="ctr"/>
            <a:lstStyle>
              <a:lvl1pPr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Arial" panose="020B0604020202020204" pitchFamily="34" charset="0"/>
                  <a:ea typeface="华文细黑" panose="02010600040101010101" pitchFamily="2" charset="-122"/>
                </a:defRPr>
              </a:lvl9pPr>
            </a:lstStyle>
            <a:p>
              <a:pPr algn="ctr">
                <a:defRPr/>
              </a:pPr>
              <a:r>
                <a:rPr lang="zh-CN" altLang="en-US" sz="1800" b="1" i="0">
                  <a:solidFill>
                    <a:srgbClr val="000000"/>
                  </a:solidFill>
                  <a:latin typeface="Adobe 宋体 Std L" pitchFamily="18" charset="-122"/>
                  <a:ea typeface="Adobe 宋体 Std L" pitchFamily="18" charset="-122"/>
                </a:rPr>
                <a:t>运行结果</a:t>
              </a:r>
            </a:p>
          </p:txBody>
        </p:sp>
        <p:pic>
          <p:nvPicPr>
            <p:cNvPr id="24" name="图片 2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145338" y="5265738"/>
              <a:ext cx="1271587" cy="12715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13" name="内容占位符 2"/>
          <p:cNvSpPr>
            <a:spLocks noGrp="1"/>
          </p:cNvSpPr>
          <p:nvPr userDrawn="1">
            <p:ph idx="4294967295"/>
          </p:nvPr>
        </p:nvSpPr>
        <p:spPr>
          <a:xfrm>
            <a:off x="4545018" y="844153"/>
            <a:ext cx="4130675" cy="3737372"/>
          </a:xfrm>
        </p:spPr>
        <p:txBody>
          <a:bodyPr/>
          <a:lstStyle/>
          <a:p>
            <a:pPr lvl="0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单击此处编辑母版文本样式</a:t>
            </a:r>
          </a:p>
          <a:p>
            <a:pPr lvl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第二级</a:t>
            </a:r>
          </a:p>
          <a:p>
            <a:pPr lvl="2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第三级</a:t>
            </a:r>
          </a:p>
          <a:p>
            <a:pPr lvl="3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第四级</a:t>
            </a:r>
          </a:p>
          <a:p>
            <a:pPr lvl="4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 sz="2400" b="1">
                <a:ea typeface="Adobe 宋体 Std L" pitchFamily="18" charset="-122"/>
              </a:rPr>
              <a:t>第五级</a:t>
            </a:r>
            <a:endParaRPr kumimoji="0" lang="zh-CN" altLang="en-US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pic>
        <p:nvPicPr>
          <p:cNvPr id="14" name="Picture 4" descr="F:\2014宣传设计\0424-教学课件\研发ppt\b1dd4a90987fec5495993d6f57ff2936.jpg"/>
          <p:cNvPicPr>
            <a:picLocks noChangeAspect="1" noChangeArrowheads="1"/>
          </p:cNvPicPr>
          <p:nvPr userDrawn="1"/>
        </p:nvPicPr>
        <p:blipFill>
          <a:blip r:embed="rId2"/>
          <a:srcRect l="11678" t="9798" r="22951"/>
          <a:stretch>
            <a:fillRect/>
          </a:stretch>
        </p:blipFill>
        <p:spPr bwMode="auto">
          <a:xfrm>
            <a:off x="539750" y="1009652"/>
            <a:ext cx="4032250" cy="318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43" y="1260872"/>
            <a:ext cx="3868737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43" y="1878806"/>
            <a:ext cx="3868737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788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788" cy="276344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3FEB84D4-D3AC-4D0D-92F3-4E29699CCF8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6" name="Rectangle 3"/>
          <p:cNvSpPr>
            <a:spLocks noChangeArrowheads="1"/>
          </p:cNvSpPr>
          <p:nvPr userDrawn="1"/>
        </p:nvSpPr>
        <p:spPr bwMode="auto">
          <a:xfrm>
            <a:off x="468313" y="750095"/>
            <a:ext cx="8229600" cy="3857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了解静态网站与动态网站的概念及区别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结构与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C/S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结构的概念及区别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B/S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结构的工作原理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技术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执行过程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掌握如何搭建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JSP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开发环境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掌握如何建立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动态项目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了解</a:t>
            </a:r>
            <a:r>
              <a:rPr lang="en-US" altLang="zh-CN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i="0" dirty="0">
                <a:latin typeface="Adobe 宋体 Std L" pitchFamily="18" charset="-122"/>
                <a:ea typeface="Adobe 宋体 Std L" pitchFamily="18" charset="-122"/>
              </a:rPr>
              <a:t>应用的目录结构</a:t>
            </a:r>
            <a:endParaRPr lang="zh-CN" altLang="en-US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了解项目的打包发布</a:t>
            </a:r>
            <a:endParaRPr lang="en-US" altLang="zh-CN" sz="2000" i="0" dirty="0">
              <a:latin typeface="Adobe 宋体 Std L" pitchFamily="18" charset="-122"/>
              <a:ea typeface="Adobe 宋体 Std L" pitchFamily="18" charset="-122"/>
            </a:endParaRP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掌握</a:t>
            </a:r>
            <a:r>
              <a:rPr lang="en-US" altLang="zh-CN" sz="2000" i="0" dirty="0">
                <a:latin typeface="Adobe 宋体 Std L" pitchFamily="18" charset="-122"/>
                <a:ea typeface="Adobe 宋体 Std L" pitchFamily="18" charset="-122"/>
              </a:rPr>
              <a:t>Web</a:t>
            </a:r>
            <a:r>
              <a:rPr lang="zh-CN" altLang="en-US" sz="2000" i="0" dirty="0">
                <a:latin typeface="Adobe 宋体 Std L" pitchFamily="18" charset="-122"/>
                <a:ea typeface="Adobe 宋体 Std L" pitchFamily="18" charset="-122"/>
              </a:rPr>
              <a:t>程序的调试技巧</a:t>
            </a: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827088" y="1059658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第四级</a:t>
            </a:r>
          </a:p>
          <a:p>
            <a:pPr marL="0" lvl="4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 sz="2400">
                <a:ea typeface="Adobe 宋体 Std L" pitchFamily="18" charset="-122"/>
              </a:rPr>
              <a:t>第五级</a:t>
            </a:r>
            <a:endParaRPr kumimoji="0" lang="zh-CN" altLang="en-US" sz="200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8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27584" y="1059582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468313" y="832247"/>
            <a:ext cx="8229600" cy="3737372"/>
          </a:xfrm>
        </p:spPr>
        <p:txBody>
          <a:bodyPr/>
          <a:lstStyle/>
          <a:p>
            <a:pPr marL="0" lvl="0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marL="0" lvl="1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marL="0" lvl="2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marL="0" lvl="3" indent="0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</p:txBody>
      </p:sp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5" y="2"/>
            <a:ext cx="8158163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23528" y="832247"/>
            <a:ext cx="720080" cy="54006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FB08D82C-987C-411A-9F02-A86A79A37A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3" name="Rectangle 3"/>
          <p:cNvSpPr>
            <a:spLocks noGrp="1" noChangeArrowheads="1"/>
          </p:cNvSpPr>
          <p:nvPr userDrawn="1">
            <p:ph idx="4294967295"/>
          </p:nvPr>
        </p:nvSpPr>
        <p:spPr>
          <a:xfrm>
            <a:off x="539750" y="844153"/>
            <a:ext cx="8135938" cy="3737372"/>
          </a:xfrm>
        </p:spPr>
        <p:txBody>
          <a:bodyPr/>
          <a:lstStyle/>
          <a:p>
            <a:pPr lvl="0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单击此处编辑母版文本样式</a:t>
            </a:r>
          </a:p>
          <a:p>
            <a:pPr lvl="1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第二级</a:t>
            </a:r>
          </a:p>
          <a:p>
            <a:pPr lvl="2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第三级</a:t>
            </a:r>
          </a:p>
          <a:p>
            <a:pPr lvl="3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第四级</a:t>
            </a:r>
          </a:p>
          <a:p>
            <a:pPr lvl="4" eaLnBrk="1" hangingPunct="1">
              <a:lnSpc>
                <a:spcPct val="150000"/>
              </a:lnSpc>
              <a:buClr>
                <a:schemeClr val="accent6"/>
              </a:buClr>
              <a:buFont typeface="Wingdings" pitchFamily="2" charset="2"/>
              <a:buChar char="l"/>
              <a:defRPr/>
            </a:pPr>
            <a:r>
              <a:rPr kumimoji="0" lang="zh-CN" altLang="en-US">
                <a:ea typeface="Adobe 宋体 Std L" pitchFamily="18" charset="-122"/>
              </a:rPr>
              <a:t>第五级</a:t>
            </a:r>
            <a:endParaRPr kumimoji="0" lang="en-US" altLang="zh-CN" sz="1600" dirty="0">
              <a:latin typeface="Adobe 宋体 Std L" pitchFamily="18" charset="-122"/>
              <a:ea typeface="Adobe 宋体 Std L" pitchFamily="18" charset="-122"/>
              <a:cs typeface="华文细黑" pitchFamily="2" charset="-122"/>
            </a:endParaRPr>
          </a:p>
        </p:txBody>
      </p:sp>
      <p:sp>
        <p:nvSpPr>
          <p:cNvPr id="4" name="标题 3"/>
          <p:cNvSpPr>
            <a:spLocks noGrp="1"/>
          </p:cNvSpPr>
          <p:nvPr userDrawn="1">
            <p:ph type="title" idx="4294967295"/>
          </p:nvPr>
        </p:nvSpPr>
        <p:spPr>
          <a:xfrm>
            <a:off x="539750" y="2"/>
            <a:ext cx="8147050" cy="519113"/>
          </a:xfrm>
        </p:spPr>
        <p:txBody>
          <a:bodyPr/>
          <a:lstStyle/>
          <a:p>
            <a:pPr eaLnBrk="1" hangingPunct="1">
              <a:defRPr/>
            </a:pPr>
            <a:r>
              <a:rPr kumimoji="0" lang="zh-CN" altLang="en-US" sz="2800" b="1">
                <a:solidFill>
                  <a:schemeClr val="accent6"/>
                </a:solidFill>
                <a:ea typeface="Adobe 黑体 Std R" pitchFamily="34" charset="-122"/>
              </a:rPr>
              <a:t>单击此处编辑母版标题样式</a:t>
            </a:r>
            <a:endParaRPr kumimoji="0" lang="zh-CN" altLang="en-US" sz="2800" b="1" dirty="0">
              <a:solidFill>
                <a:schemeClr val="accent6"/>
              </a:solidFill>
              <a:latin typeface="Adobe 黑体 Std R" pitchFamily="34" charset="-122"/>
              <a:ea typeface="Adobe 黑体 Std R" pitchFamily="34" charset="-122"/>
            </a:endParaRPr>
          </a:p>
        </p:txBody>
      </p:sp>
      <p:sp>
        <p:nvSpPr>
          <p:cNvPr id="5" name="TextBox 4"/>
          <p:cNvSpPr txBox="1">
            <a:spLocks noChangeArrowheads="1"/>
          </p:cNvSpPr>
          <p:nvPr userDrawn="1"/>
        </p:nvSpPr>
        <p:spPr bwMode="auto">
          <a:xfrm>
            <a:off x="1071563" y="3053954"/>
            <a:ext cx="7358062" cy="92333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anose="020B0604020202020204" pitchFamily="34" charset="0"/>
                <a:ea typeface="华文细黑" panose="0201060004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&lt;Context path = “/student” 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docBase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=“D:\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MyApp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\</a:t>
            </a:r>
            <a:r>
              <a:rPr lang="en-US" altLang="zh-CN" sz="1800" b="1" dirty="0" err="1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StudentManage</a:t>
            </a:r>
            <a:r>
              <a:rPr lang="en-US" altLang="zh-CN" sz="1800" b="1" dirty="0">
                <a:solidFill>
                  <a:srgbClr val="000000"/>
                </a:solidFill>
                <a:latin typeface="Adobe 宋体 Std L" pitchFamily="18" charset="-122"/>
                <a:ea typeface="Adobe 宋体 Std L" pitchFamily="18" charset="-122"/>
              </a:rPr>
              <a:t>” debug=0 reloadable=“true”&gt;</a:t>
            </a:r>
            <a:endParaRPr lang="zh-CN" altLang="en-US" sz="1800" b="1" dirty="0">
              <a:solidFill>
                <a:srgbClr val="000000"/>
              </a:solidFill>
              <a:latin typeface="Adobe 宋体 Std L" pitchFamily="18" charset="-122"/>
              <a:ea typeface="Adobe 宋体 Std L" pitchFamily="18" charset="-122"/>
            </a:endParaRPr>
          </a:p>
        </p:txBody>
      </p:sp>
      <p:pic>
        <p:nvPicPr>
          <p:cNvPr id="6" name="图片 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954963" y="3274221"/>
            <a:ext cx="577850" cy="432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AEF9EDF-8CA5-4E21-821D-9C2CA8A26E0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C3F620E9-F25D-4328-9790-144ACDEE8CF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15B528E2-8AE1-4CA7-86F2-B2032E1DF51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4638" y="236935"/>
            <a:ext cx="2051050" cy="43576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68318" y="236935"/>
            <a:ext cx="6003925" cy="43576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5A3B6F00-04B7-46A7-AA7E-BB30A0334EC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1357290" y="857238"/>
            <a:ext cx="5357834" cy="278607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2"/>
          </p:nvPr>
        </p:nvSpPr>
        <p:spPr>
          <a:xfrm>
            <a:off x="1428750" y="3929063"/>
            <a:ext cx="5786456" cy="85725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none"/>
        </p:style>
        <p:txBody>
          <a:bodyPr/>
          <a:lstStyle/>
          <a:p>
            <a:pPr lvl="0"/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43" y="342900"/>
            <a:ext cx="2949575" cy="120015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740571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43" y="1543052"/>
            <a:ext cx="2949575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34" Type="http://schemas.openxmlformats.org/officeDocument/2006/relationships/slideLayout" Target="../slideLayouts/slideLayout59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36" Type="http://schemas.openxmlformats.org/officeDocument/2006/relationships/image" Target="../media/image2.jpeg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theme" Target="../theme/theme3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97" descr="bg1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3" y="1"/>
            <a:ext cx="9180513" cy="51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7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4006" r:id="rId12"/>
    <p:sldLayoutId id="2147484007" r:id="rId13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98F70-FE3F-45C6-9AEC-B1C60845DA3C}" type="datetimeFigureOut">
              <a:rPr lang="zh-CN" altLang="en-US" smtClean="0"/>
              <a:pPr/>
              <a:t>2024/5/27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A3ED16-5AD5-49A8-A69C-CF66BCEA1628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6" y="844154"/>
            <a:ext cx="8207375" cy="37504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  <a:endParaRPr lang="en-US" altLang="zh-CN"/>
          </a:p>
          <a:p>
            <a:pPr lvl="1"/>
            <a:r>
              <a:rPr lang="zh-CN" altLang="en-US"/>
              <a:t>第二级</a:t>
            </a:r>
            <a:endParaRPr lang="en-US" altLang="zh-CN"/>
          </a:p>
          <a:p>
            <a:pPr lvl="2"/>
            <a:r>
              <a:rPr lang="zh-CN" altLang="en-US"/>
              <a:t>第三级</a:t>
            </a:r>
            <a:endParaRPr lang="en-US" altLang="zh-CN"/>
          </a:p>
          <a:p>
            <a:pPr lvl="3"/>
            <a:r>
              <a:rPr lang="zh-CN" altLang="en-US"/>
              <a:t>第四级</a:t>
            </a:r>
          </a:p>
        </p:txBody>
      </p:sp>
      <p:sp>
        <p:nvSpPr>
          <p:cNvPr id="1029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5826" y="4893469"/>
            <a:ext cx="1439863" cy="1476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de-DE" altLang="zh-CN"/>
              <a:t>Page </a:t>
            </a:r>
            <a:r>
              <a:rPr lang="de-DE" altLang="zh-CN">
                <a:sym typeface="MS UI Gothic" pitchFamily="34" charset="-128"/>
              </a:rPr>
              <a:t></a:t>
            </a:r>
            <a:r>
              <a:rPr lang="de-DE" altLang="zh-CN"/>
              <a:t> </a:t>
            </a:r>
            <a:fld id="{AD3AC9A5-20D0-4EF6-BA80-73EFC9BE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124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468316" y="236936"/>
            <a:ext cx="4846637" cy="410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pic>
        <p:nvPicPr>
          <p:cNvPr id="5125" name="图片 3"/>
          <p:cNvPicPr>
            <a:picLocks noChangeAspect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矩形 2"/>
          <p:cNvSpPr/>
          <p:nvPr/>
        </p:nvSpPr>
        <p:spPr bwMode="auto">
          <a:xfrm>
            <a:off x="250825" y="485775"/>
            <a:ext cx="8642350" cy="26194"/>
          </a:xfrm>
          <a:prstGeom prst="rect">
            <a:avLst/>
          </a:prstGeom>
          <a:solidFill>
            <a:schemeClr val="accent6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4008" r:id="rId2"/>
    <p:sldLayoutId id="2147483955" r:id="rId3"/>
    <p:sldLayoutId id="2147484009" r:id="rId4"/>
    <p:sldLayoutId id="2147484011" r:id="rId5"/>
    <p:sldLayoutId id="2147484012" r:id="rId6"/>
    <p:sldLayoutId id="2147484014" r:id="rId7"/>
    <p:sldLayoutId id="2147484013" r:id="rId8"/>
    <p:sldLayoutId id="2147484015" r:id="rId9"/>
    <p:sldLayoutId id="2147483956" r:id="rId10"/>
    <p:sldLayoutId id="2147483957" r:id="rId11"/>
    <p:sldLayoutId id="2147483958" r:id="rId12"/>
    <p:sldLayoutId id="2147483959" r:id="rId13"/>
    <p:sldLayoutId id="2147483960" r:id="rId14"/>
    <p:sldLayoutId id="2147483961" r:id="rId15"/>
    <p:sldLayoutId id="2147483962" r:id="rId16"/>
    <p:sldLayoutId id="2147483963" r:id="rId17"/>
    <p:sldLayoutId id="2147483964" r:id="rId18"/>
    <p:sldLayoutId id="2147483965" r:id="rId19"/>
    <p:sldLayoutId id="2147483966" r:id="rId20"/>
    <p:sldLayoutId id="2147483967" r:id="rId21"/>
    <p:sldLayoutId id="2147483968" r:id="rId22"/>
    <p:sldLayoutId id="2147483969" r:id="rId23"/>
    <p:sldLayoutId id="2147483970" r:id="rId24"/>
    <p:sldLayoutId id="2147483971" r:id="rId25"/>
    <p:sldLayoutId id="2147483972" r:id="rId26"/>
    <p:sldLayoutId id="2147483973" r:id="rId27"/>
    <p:sldLayoutId id="2147483974" r:id="rId28"/>
    <p:sldLayoutId id="2147483975" r:id="rId29"/>
    <p:sldLayoutId id="2147483976" r:id="rId30"/>
    <p:sldLayoutId id="2147483977" r:id="rId31"/>
    <p:sldLayoutId id="2147483978" r:id="rId32"/>
    <p:sldLayoutId id="2147483979" r:id="rId33"/>
    <p:sldLayoutId id="2147484010" r:id="rId34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 kern="1200">
          <a:solidFill>
            <a:schemeClr val="tx1"/>
          </a:solidFill>
          <a:latin typeface="+mj-lt"/>
          <a:ea typeface="+mj-ea"/>
          <a:cs typeface="华文细黑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1"/>
          </a:solidFill>
          <a:latin typeface="Calibri" pitchFamily="34" charset="0"/>
          <a:ea typeface="宋体" pitchFamily="2" charset="-122"/>
          <a:cs typeface="华文细黑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华文细黑" panose="0201060004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sz="2000" kern="1200">
          <a:solidFill>
            <a:schemeClr val="tx1"/>
          </a:solidFill>
          <a:latin typeface="+mn-lt"/>
          <a:ea typeface="+mn-ea"/>
          <a:cs typeface="华文细黑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n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kumimoji="1" sz="1600" kern="1200">
          <a:solidFill>
            <a:schemeClr val="tx1"/>
          </a:solidFill>
          <a:latin typeface="+mn-lt"/>
          <a:ea typeface="+mn-ea"/>
          <a:cs typeface="华文细黑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n"/>
        <a:defRPr kumimoji="1" sz="1400" kern="1200">
          <a:solidFill>
            <a:schemeClr val="tx1"/>
          </a:solidFill>
          <a:latin typeface="+mn-lt"/>
          <a:ea typeface="+mn-ea"/>
          <a:cs typeface="华文细黑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kumimoji="1" kern="1200">
          <a:solidFill>
            <a:schemeClr val="tx1"/>
          </a:solidFill>
          <a:latin typeface="+mn-lt"/>
          <a:ea typeface="+mn-ea"/>
          <a:cs typeface="华文细黑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br>
              <a:rPr lang="en-US" altLang="zh-CN" dirty="0">
                <a:solidFill>
                  <a:schemeClr val="tx1"/>
                </a:solidFill>
              </a:rPr>
            </a:br>
            <a:r>
              <a:rPr dirty="0">
                <a:solidFill>
                  <a:schemeClr val="tx1"/>
                </a:solidFill>
              </a:rPr>
              <a:t>第九章</a:t>
            </a:r>
            <a:r>
              <a:rPr lang="en-US" dirty="0">
                <a:solidFill>
                  <a:schemeClr val="tx1"/>
                </a:solidFill>
              </a:rPr>
              <a:t>  </a:t>
            </a:r>
            <a:r>
              <a:rPr dirty="0">
                <a:solidFill>
                  <a:schemeClr val="tx1"/>
                </a:solidFill>
              </a:rPr>
              <a:t>标准标签库（</a:t>
            </a:r>
            <a:r>
              <a:rPr lang="en-US" dirty="0">
                <a:solidFill>
                  <a:schemeClr val="tx1"/>
                </a:solidFill>
              </a:rPr>
              <a:t>JSTL</a:t>
            </a:r>
            <a:r>
              <a:rPr dirty="0">
                <a:solidFill>
                  <a:schemeClr val="tx1"/>
                </a:solidFill>
              </a:rPr>
              <a:t>）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9"/>
            <a:ext cx="8207375" cy="4000525"/>
          </a:xfrm>
        </p:spPr>
        <p:txBody>
          <a:bodyPr/>
          <a:lstStyle/>
          <a:p>
            <a:pPr latinLnBrk="1"/>
            <a:r>
              <a:rPr dirty="0"/>
              <a:t>XML</a:t>
            </a:r>
            <a:r>
              <a:rPr lang="zh-CN" dirty="0"/>
              <a:t>标签库中包含对</a:t>
            </a:r>
            <a:r>
              <a:rPr dirty="0"/>
              <a:t>XML</a:t>
            </a:r>
            <a:r>
              <a:rPr lang="zh-CN" dirty="0"/>
              <a:t>文档中的数据进行操作的标签。例如，解析</a:t>
            </a:r>
            <a:r>
              <a:rPr dirty="0"/>
              <a:t>XML</a:t>
            </a:r>
            <a:r>
              <a:rPr lang="zh-CN" dirty="0"/>
              <a:t>文档、输出</a:t>
            </a:r>
            <a:r>
              <a:rPr dirty="0"/>
              <a:t>XML</a:t>
            </a:r>
            <a:r>
              <a:rPr lang="zh-CN" dirty="0"/>
              <a:t>文档中的内容，以及迭代处理</a:t>
            </a:r>
            <a:r>
              <a:rPr dirty="0"/>
              <a:t>XML</a:t>
            </a:r>
            <a:r>
              <a:rPr lang="zh-CN" dirty="0"/>
              <a:t>文档中的元素等。</a:t>
            </a:r>
          </a:p>
          <a:p>
            <a:pPr latinLnBrk="1"/>
            <a:r>
              <a:rPr lang="zh-CN" dirty="0"/>
              <a:t>函数标签库由</a:t>
            </a:r>
            <a:r>
              <a:rPr dirty="0"/>
              <a:t>JSTL</a:t>
            </a:r>
            <a:r>
              <a:rPr lang="zh-CN" dirty="0"/>
              <a:t>提供一套</a:t>
            </a:r>
            <a:r>
              <a:rPr dirty="0"/>
              <a:t>EL</a:t>
            </a:r>
            <a:r>
              <a:rPr lang="zh-CN" dirty="0"/>
              <a:t>自定义函数，包含了</a:t>
            </a:r>
            <a:r>
              <a:rPr dirty="0"/>
              <a:t>JSP</a:t>
            </a:r>
            <a:r>
              <a:rPr lang="zh-CN" dirty="0"/>
              <a:t>页面制作者经常要用到的字符串操作，例如，提取字符串中的子字符串、获取字符串的长度和处理字符串中的空格等。</a:t>
            </a:r>
          </a:p>
          <a:p>
            <a:r>
              <a:rPr lang="zh-CN" dirty="0"/>
              <a:t>由于</a:t>
            </a:r>
            <a:r>
              <a:rPr dirty="0"/>
              <a:t>SQL</a:t>
            </a:r>
            <a:r>
              <a:rPr lang="zh-CN" dirty="0"/>
              <a:t>标签库、</a:t>
            </a:r>
            <a:r>
              <a:rPr dirty="0"/>
              <a:t>XML</a:t>
            </a:r>
            <a:r>
              <a:rPr lang="zh-CN" dirty="0"/>
              <a:t>标签库在实际运用中并不广泛，本章将重点对核心标签库、</a:t>
            </a:r>
            <a:r>
              <a:rPr dirty="0"/>
              <a:t>I18N</a:t>
            </a:r>
            <a:r>
              <a:rPr lang="zh-CN" dirty="0"/>
              <a:t>标签库以及函数标签库进行介绍。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JSTL</a:t>
            </a:r>
            <a:r>
              <a:rPr dirty="0"/>
              <a:t>函数库分类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500459"/>
          </a:xfrm>
        </p:spPr>
        <p:txBody>
          <a:bodyPr/>
          <a:lstStyle/>
          <a:p>
            <a:r>
              <a:rPr lang="zh-CN" dirty="0"/>
              <a:t>目前</a:t>
            </a:r>
            <a:r>
              <a:rPr dirty="0"/>
              <a:t>JSTL</a:t>
            </a:r>
            <a:r>
              <a:rPr lang="zh-CN" dirty="0"/>
              <a:t>最新版本为</a:t>
            </a:r>
            <a:r>
              <a:rPr dirty="0"/>
              <a:t>1.2</a:t>
            </a:r>
            <a:r>
              <a:rPr lang="zh-CN" dirty="0"/>
              <a:t>，需在</a:t>
            </a:r>
            <a:r>
              <a:rPr dirty="0"/>
              <a:t>Servlet 2.5</a:t>
            </a:r>
            <a:r>
              <a:rPr lang="zh-CN" dirty="0"/>
              <a:t>、</a:t>
            </a:r>
            <a:r>
              <a:rPr dirty="0"/>
              <a:t>JSP 2.1</a:t>
            </a:r>
            <a:r>
              <a:rPr lang="zh-CN" dirty="0"/>
              <a:t>的环境中运行。</a:t>
            </a:r>
            <a:endParaRPr dirty="0"/>
          </a:p>
          <a:p>
            <a:r>
              <a:rPr dirty="0"/>
              <a:t>JSTL</a:t>
            </a:r>
            <a:r>
              <a:rPr lang="zh-CN" dirty="0"/>
              <a:t>与所需环境的版本对应关系</a:t>
            </a:r>
            <a:endParaRPr lang="zh-CN" i="0"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9.1.2  JSTL</a:t>
            </a:r>
            <a:r>
              <a:rPr dirty="0"/>
              <a:t>的安装使用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85852" y="2231398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JSTL</a:t>
                      </a:r>
                      <a:r>
                        <a:rPr lang="zh-CN" altLang="en-US" dirty="0"/>
                        <a:t>版本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所需环境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JSTL 1.2</a:t>
                      </a:r>
                      <a:endParaRPr lang="zh-CN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+mn-ea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 2.5</a:t>
                      </a:r>
                      <a:r>
                        <a:rPr lang="zh-CN" sz="1400" kern="100" dirty="0"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JSP 2.1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JSTL 1.1</a:t>
                      </a:r>
                      <a:endParaRPr lang="zh-CN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Servlet 2.4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JSP 2.0</a:t>
                      </a:r>
                      <a:endParaRPr lang="zh-CN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JSTL 1.0</a:t>
                      </a:r>
                      <a:endParaRPr lang="zh-CN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+mn-ea"/>
                          <a:ea typeface="+mn-ea"/>
                          <a:cs typeface="Times New Roman"/>
                        </a:rPr>
                        <a:t>Servlet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 2.3</a:t>
                      </a:r>
                      <a:r>
                        <a:rPr lang="zh-CN" sz="1400" kern="100" dirty="0">
                          <a:latin typeface="+mn-ea"/>
                          <a:ea typeface="+mn-ea"/>
                          <a:cs typeface="Times New Roman"/>
                        </a:rPr>
                        <a:t>、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JSP 1.2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500459"/>
          </a:xfrm>
        </p:spPr>
        <p:txBody>
          <a:bodyPr/>
          <a:lstStyle/>
          <a:p>
            <a:r>
              <a:rPr lang="zh-CN" dirty="0"/>
              <a:t>如果要使用</a:t>
            </a:r>
            <a:r>
              <a:rPr dirty="0"/>
              <a:t>JSTL</a:t>
            </a:r>
            <a:r>
              <a:rPr lang="zh-CN" dirty="0"/>
              <a:t>，首先需要下载</a:t>
            </a:r>
            <a:r>
              <a:rPr dirty="0"/>
              <a:t>JSTL</a:t>
            </a:r>
            <a:r>
              <a:rPr lang="zh-CN" dirty="0"/>
              <a:t>标签库的</a:t>
            </a:r>
            <a:r>
              <a:rPr dirty="0"/>
              <a:t>jar</a:t>
            </a:r>
            <a:r>
              <a:rPr lang="zh-CN" dirty="0"/>
              <a:t>包，其官方下载地址为“</a:t>
            </a:r>
            <a:r>
              <a:rPr u="sng" dirty="0">
                <a:solidFill>
                  <a:srgbClr val="0000CC"/>
                </a:solidFill>
              </a:rPr>
              <a:t>http://tomcat.apache.org/taglibs/standard/</a:t>
            </a:r>
            <a:r>
              <a:rPr lang="zh-CN" dirty="0"/>
              <a:t>”，此处选择</a:t>
            </a:r>
            <a:r>
              <a:rPr dirty="0"/>
              <a:t>JSTL 1.2</a:t>
            </a:r>
            <a:r>
              <a:rPr lang="zh-CN" dirty="0"/>
              <a:t>版本</a:t>
            </a: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9.1.2  JSTL</a:t>
            </a:r>
            <a:r>
              <a:rPr dirty="0"/>
              <a:t>的安装使用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89442" name="Picture 2" descr="SNAGHTML129f72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4546" y="2357436"/>
            <a:ext cx="4500594" cy="26111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500459"/>
          </a:xfrm>
        </p:spPr>
        <p:txBody>
          <a:bodyPr/>
          <a:lstStyle/>
          <a:p>
            <a:r>
              <a:rPr lang="zh-CN" altLang="en-US" dirty="0"/>
              <a:t>将</a:t>
            </a:r>
            <a:r>
              <a:rPr lang="zh-CN" dirty="0"/>
              <a:t>下载的四个</a:t>
            </a:r>
            <a:r>
              <a:rPr dirty="0"/>
              <a:t>jar</a:t>
            </a:r>
            <a:r>
              <a:rPr lang="zh-CN" dirty="0"/>
              <a:t>包放到项目的运行环境</a:t>
            </a:r>
            <a:r>
              <a:rPr dirty="0"/>
              <a:t>classpath</a:t>
            </a:r>
            <a:r>
              <a:rPr lang="zh-CN" dirty="0"/>
              <a:t>中，在</a:t>
            </a:r>
            <a:r>
              <a:rPr dirty="0"/>
              <a:t>Eclipse</a:t>
            </a:r>
            <a:r>
              <a:rPr lang="zh-CN" dirty="0"/>
              <a:t>工具下，可将其复制到</a:t>
            </a:r>
            <a:r>
              <a:rPr dirty="0"/>
              <a:t>WebContent\WEB-INF\lib</a:t>
            </a:r>
            <a:r>
              <a:rPr lang="zh-CN" dirty="0"/>
              <a:t>目录下</a:t>
            </a: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9.1.2  JSTL</a:t>
            </a:r>
            <a:r>
              <a:rPr dirty="0"/>
              <a:t>的安装使用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904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6136" y="1923678"/>
            <a:ext cx="3071834" cy="2932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D396B68C-DB69-5602-5A21-2A9CB3318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1917605"/>
            <a:ext cx="5117009" cy="2269133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500459"/>
          </a:xfrm>
        </p:spPr>
        <p:txBody>
          <a:bodyPr/>
          <a:lstStyle/>
          <a:p>
            <a:r>
              <a:rPr lang="zh-CN" dirty="0"/>
              <a:t>在</a:t>
            </a:r>
            <a:r>
              <a:rPr dirty="0"/>
              <a:t>JSP</a:t>
            </a:r>
            <a:r>
              <a:rPr lang="zh-CN" dirty="0"/>
              <a:t>页面使用</a:t>
            </a:r>
            <a:r>
              <a:rPr dirty="0"/>
              <a:t>JSTL</a:t>
            </a:r>
            <a:r>
              <a:rPr lang="zh-CN" dirty="0"/>
              <a:t>标签库时，使用</a:t>
            </a:r>
            <a:r>
              <a:rPr dirty="0"/>
              <a:t>taglib</a:t>
            </a:r>
            <a:r>
              <a:rPr lang="zh-CN" dirty="0"/>
              <a:t>指令指定需要使用的函数库前缀和</a:t>
            </a:r>
            <a:r>
              <a:rPr dirty="0"/>
              <a:t>URI</a:t>
            </a:r>
            <a:r>
              <a:rPr lang="zh-CN" dirty="0"/>
              <a:t>，例如：</a:t>
            </a:r>
            <a:r>
              <a:rPr dirty="0"/>
              <a:t>&lt;%@ taglib prefix=“c” uri=“http://java.sun.com/jsp/jstl/core” %&gt;</a:t>
            </a:r>
            <a:r>
              <a:rPr lang="zh-CN" altLang="en-US" dirty="0"/>
              <a:t>。</a:t>
            </a: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9.1.2  JSTL</a:t>
            </a:r>
            <a:r>
              <a:rPr dirty="0"/>
              <a:t>的安装使用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785803"/>
            <a:ext cx="8207375" cy="4000525"/>
          </a:xfrm>
        </p:spPr>
        <p:txBody>
          <a:bodyPr/>
          <a:lstStyle/>
          <a:p>
            <a:pPr latinLnBrk="1"/>
            <a:r>
              <a:rPr dirty="0"/>
              <a:t>JSTL</a:t>
            </a:r>
            <a:r>
              <a:rPr lang="zh-CN" dirty="0"/>
              <a:t>的核心标签库包含</a:t>
            </a:r>
            <a:r>
              <a:rPr dirty="0"/>
              <a:t>Web</a:t>
            </a:r>
            <a:r>
              <a:rPr lang="zh-CN" dirty="0"/>
              <a:t>应用中最常使用的标签，是</a:t>
            </a:r>
            <a:r>
              <a:rPr dirty="0"/>
              <a:t>JSTL</a:t>
            </a:r>
            <a:r>
              <a:rPr lang="zh-CN" dirty="0"/>
              <a:t>中比较重要的标签库。核心标签库中的标签按功能又可细分为以下四类：</a:t>
            </a:r>
          </a:p>
          <a:p>
            <a:pPr lvl="1" latinLnBrk="1">
              <a:lnSpc>
                <a:spcPct val="150000"/>
              </a:lnSpc>
            </a:pPr>
            <a:r>
              <a:rPr lang="zh-CN" i="0" dirty="0"/>
              <a:t>通用标签，用于操作变量；</a:t>
            </a:r>
          </a:p>
          <a:p>
            <a:pPr lvl="1" latinLnBrk="1">
              <a:lnSpc>
                <a:spcPct val="150000"/>
              </a:lnSpc>
            </a:pPr>
            <a:r>
              <a:rPr lang="zh-CN" i="0" dirty="0"/>
              <a:t>条件标签，用于流程控制；</a:t>
            </a:r>
          </a:p>
          <a:p>
            <a:pPr lvl="1" latinLnBrk="1">
              <a:lnSpc>
                <a:spcPct val="150000"/>
              </a:lnSpc>
            </a:pPr>
            <a:r>
              <a:rPr lang="zh-CN" i="0" dirty="0"/>
              <a:t>迭代标签，用于循环遍历集合</a:t>
            </a:r>
          </a:p>
          <a:p>
            <a:pPr lvl="1" latinLnBrk="1">
              <a:lnSpc>
                <a:spcPct val="150000"/>
              </a:lnSpc>
            </a:pPr>
            <a:r>
              <a:rPr i="0" dirty="0"/>
              <a:t>URL</a:t>
            </a:r>
            <a:r>
              <a:rPr lang="zh-CN" i="0" dirty="0"/>
              <a:t>标签，用于针对</a:t>
            </a:r>
            <a:r>
              <a:rPr i="0" dirty="0"/>
              <a:t>URL</a:t>
            </a:r>
            <a:r>
              <a:rPr lang="zh-CN" i="0" dirty="0"/>
              <a:t>相关的操作。</a:t>
            </a:r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</a:t>
            </a:r>
            <a:r>
              <a:rPr lang="en-US" altLang="zh-CN" dirty="0"/>
              <a:t>.2 </a:t>
            </a:r>
            <a:r>
              <a:rPr lang="en-US" dirty="0"/>
              <a:t> </a:t>
            </a:r>
            <a:r>
              <a:rPr dirty="0"/>
              <a:t>核心标签库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000525"/>
          </a:xfrm>
        </p:spPr>
        <p:txBody>
          <a:bodyPr/>
          <a:lstStyle/>
          <a:p>
            <a:r>
              <a:rPr lang="zh-CN" dirty="0"/>
              <a:t>在</a:t>
            </a:r>
            <a:r>
              <a:rPr dirty="0"/>
              <a:t>JSP</a:t>
            </a:r>
            <a:r>
              <a:rPr lang="zh-CN" dirty="0"/>
              <a:t>页面中使用核心标签库，首先需要使用</a:t>
            </a:r>
            <a:r>
              <a:rPr dirty="0"/>
              <a:t>taglib</a:t>
            </a:r>
            <a:r>
              <a:rPr lang="zh-CN" dirty="0"/>
              <a:t>指令导入，语法格式如下</a:t>
            </a:r>
            <a:r>
              <a:rPr lang="zh-CN" altLang="en-US" dirty="0"/>
              <a:t>：</a:t>
            </a:r>
            <a:endParaRPr dirty="0"/>
          </a:p>
          <a:p>
            <a:endParaRPr dirty="0"/>
          </a:p>
          <a:p>
            <a:pPr lvl="1" latinLnBrk="1"/>
            <a:r>
              <a:rPr lang="zh-CN" i="0" dirty="0"/>
              <a:t>其中：</a:t>
            </a:r>
          </a:p>
          <a:p>
            <a:pPr lvl="2" latinLnBrk="1"/>
            <a:r>
              <a:rPr i="0" dirty="0"/>
              <a:t>prefix</a:t>
            </a:r>
            <a:r>
              <a:rPr lang="zh-CN" i="0" dirty="0"/>
              <a:t>属性表示标签库的前缀，可以为任意字符串，通常设置值为“</a:t>
            </a:r>
            <a:r>
              <a:rPr i="0" dirty="0"/>
              <a:t>c</a:t>
            </a:r>
            <a:r>
              <a:rPr lang="zh-CN" i="0" dirty="0"/>
              <a:t>”，注意避免使用一些保留的关键字，例如：</a:t>
            </a:r>
            <a:r>
              <a:rPr i="0" dirty="0"/>
              <a:t>jsp</a:t>
            </a:r>
            <a:r>
              <a:rPr lang="zh-CN" i="0" dirty="0"/>
              <a:t>、</a:t>
            </a:r>
            <a:r>
              <a:rPr i="0" dirty="0"/>
              <a:t>jspx</a:t>
            </a:r>
            <a:r>
              <a:rPr lang="zh-CN" i="0" dirty="0"/>
              <a:t>、</a:t>
            </a:r>
            <a:r>
              <a:rPr i="0" dirty="0"/>
              <a:t>java</a:t>
            </a:r>
            <a:r>
              <a:rPr lang="zh-CN" i="0" dirty="0"/>
              <a:t>、</a:t>
            </a:r>
            <a:r>
              <a:rPr i="0" dirty="0"/>
              <a:t>servlet</a:t>
            </a:r>
            <a:r>
              <a:rPr lang="zh-CN" i="0" dirty="0"/>
              <a:t>、</a:t>
            </a:r>
            <a:r>
              <a:rPr i="0" dirty="0"/>
              <a:t>sun</a:t>
            </a:r>
            <a:r>
              <a:rPr lang="zh-CN" i="0" dirty="0"/>
              <a:t>、</a:t>
            </a:r>
            <a:r>
              <a:rPr i="0" dirty="0"/>
              <a:t>sunw</a:t>
            </a:r>
            <a:r>
              <a:rPr lang="zh-CN" i="0" dirty="0"/>
              <a:t>等；</a:t>
            </a:r>
          </a:p>
          <a:p>
            <a:pPr lvl="2" latinLnBrk="1"/>
            <a:r>
              <a:rPr i="0" dirty="0"/>
              <a:t>uri</a:t>
            </a:r>
            <a:r>
              <a:rPr lang="zh-CN" i="0" dirty="0"/>
              <a:t>属性用来指定核心标签库的</a:t>
            </a:r>
            <a:r>
              <a:rPr i="0" dirty="0"/>
              <a:t>URI</a:t>
            </a:r>
            <a:r>
              <a:rPr lang="zh-CN" i="0" dirty="0"/>
              <a:t>，从而定位标签库描述文件（</a:t>
            </a:r>
            <a:r>
              <a:rPr i="0" dirty="0"/>
              <a:t>TLD</a:t>
            </a:r>
            <a:r>
              <a:rPr lang="zh-CN" i="0" dirty="0"/>
              <a:t>文件）。</a:t>
            </a:r>
            <a:endParaRPr lang="en-US" altLang="zh-CN" i="0" dirty="0"/>
          </a:p>
          <a:p>
            <a:pPr latinLnBrk="1"/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导入核心标签</a:t>
            </a:r>
            <a:endParaRPr kumimoji="1" sz="1600" dirty="0">
              <a:ea typeface="Adobe 仿宋 Std R" pitchFamily="18" charset="-122"/>
            </a:endParaRPr>
          </a:p>
          <a:p>
            <a:pPr latinLnBrk="1"/>
            <a:endParaRPr kumimoji="1" sz="1600" dirty="0">
              <a:ea typeface="Adobe 仿宋 Std R" pitchFamily="18" charset="-122"/>
            </a:endParaRPr>
          </a:p>
          <a:p>
            <a:pPr latinLnBrk="1"/>
            <a:endParaRPr lang="zh-CN" altLang="en-US" dirty="0"/>
          </a:p>
          <a:p>
            <a:pPr lvl="2" latinLnBrk="1"/>
            <a:endParaRPr lang="zh-CN"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dirty="0"/>
              <a:t>核心标签库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857224" y="1428742"/>
            <a:ext cx="7858180" cy="500065"/>
          </a:xfrm>
        </p:spPr>
        <p:txBody>
          <a:bodyPr/>
          <a:lstStyle/>
          <a:p>
            <a:pPr latinLnBrk="1"/>
            <a:r>
              <a:rPr lang="en-US" sz="1600" dirty="0"/>
              <a:t>&lt;%@</a:t>
            </a:r>
            <a:r>
              <a:rPr lang="en-US" sz="1600" dirty="0" err="1"/>
              <a:t>taglib</a:t>
            </a:r>
            <a:r>
              <a:rPr lang="en-US" sz="1600" dirty="0"/>
              <a:t> prefix="</a:t>
            </a:r>
            <a:r>
              <a:rPr sz="1600" dirty="0"/>
              <a:t>标签库前缀</a:t>
            </a:r>
            <a:r>
              <a:rPr lang="en-US" sz="1600" dirty="0"/>
              <a:t>" </a:t>
            </a:r>
            <a:r>
              <a:rPr lang="en-US" sz="1600" dirty="0" err="1"/>
              <a:t>uri</a:t>
            </a:r>
            <a:r>
              <a:rPr lang="en-US" sz="1600" dirty="0"/>
              <a:t>="http://java.sun.com/jsp/jstl/core"%&gt;</a:t>
            </a:r>
            <a:endParaRPr sz="16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 txBox="1">
            <a:spLocks/>
          </p:cNvSpPr>
          <p:nvPr/>
        </p:nvSpPr>
        <p:spPr bwMode="auto">
          <a:xfrm>
            <a:off x="1214635" y="3851740"/>
            <a:ext cx="7858180" cy="41819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&lt;%@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taglib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prefix="c" 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uri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="http://java.sun.com/jsp/jstl/core"%&gt;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242" y="4286262"/>
            <a:ext cx="484014" cy="484014"/>
          </a:xfrm>
          <a:prstGeom prst="rect">
            <a:avLst/>
          </a:prstGeom>
        </p:spPr>
      </p:pic>
      <p:sp>
        <p:nvSpPr>
          <p:cNvPr id="9" name="文本占位符 9"/>
          <p:cNvSpPr txBox="1">
            <a:spLocks/>
          </p:cNvSpPr>
          <p:nvPr/>
        </p:nvSpPr>
        <p:spPr>
          <a:xfrm>
            <a:off x="1214414" y="4286262"/>
            <a:ext cx="7500990" cy="721246"/>
          </a:xfrm>
          <a:prstGeom prst="rect">
            <a:avLst/>
          </a:prstGeom>
          <a:solidFill>
            <a:srgbClr val="FF9999"/>
          </a:solidFill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sz="1400" dirty="0">
                <a:latin typeface="黑体" pitchFamily="49" charset="-122"/>
                <a:ea typeface="黑体" pitchFamily="49" charset="-122"/>
              </a:rPr>
              <a:t>JSTL 1.0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版本中，核心标签库导入指令的</a:t>
            </a:r>
            <a:r>
              <a:rPr lang="en-US" sz="1400" dirty="0" err="1">
                <a:latin typeface="黑体" pitchFamily="49" charset="-122"/>
                <a:ea typeface="黑体" pitchFamily="49" charset="-122"/>
              </a:rPr>
              <a:t>uri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属性值为“</a:t>
            </a:r>
            <a:r>
              <a:rPr lang="en-US" sz="1400" dirty="0">
                <a:latin typeface="黑体" pitchFamily="49" charset="-122"/>
                <a:ea typeface="黑体" pitchFamily="49" charset="-122"/>
              </a:rPr>
              <a:t>http://java.sun.com/jstl/core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”，注意不要混淆。</a:t>
            </a:r>
            <a:endParaRPr kumimoji="1" lang="zh-CN" altLang="en-US" sz="14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549251" y="4739221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1AFABC-79C3-2032-6379-C3E68A874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0"/>
            <a:ext cx="567558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901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928676"/>
            <a:ext cx="8207375" cy="3429024"/>
          </a:xfrm>
        </p:spPr>
        <p:txBody>
          <a:bodyPr/>
          <a:lstStyle/>
          <a:p>
            <a:pPr latinLnBrk="1"/>
            <a:r>
              <a:rPr dirty="0"/>
              <a:t>JSTL</a:t>
            </a:r>
            <a:r>
              <a:rPr lang="zh-CN" dirty="0"/>
              <a:t>的通用标签按照</a:t>
            </a:r>
            <a:r>
              <a:rPr lang="zh-CN" dirty="0">
                <a:solidFill>
                  <a:srgbClr val="0000CC"/>
                </a:solidFill>
              </a:rPr>
              <a:t>对变量</a:t>
            </a:r>
            <a:r>
              <a:rPr lang="zh-CN" dirty="0"/>
              <a:t>的不同操作又可分为四个标签：</a:t>
            </a:r>
            <a:endParaRPr dirty="0"/>
          </a:p>
          <a:p>
            <a:pPr lvl="1" latinLnBrk="1">
              <a:lnSpc>
                <a:spcPct val="150000"/>
              </a:lnSpc>
            </a:pPr>
            <a:r>
              <a:rPr i="0" dirty="0"/>
              <a:t>&lt;c:out&gt;</a:t>
            </a:r>
            <a:r>
              <a:rPr lang="zh-CN" i="0" dirty="0"/>
              <a:t>标签                                  </a:t>
            </a:r>
            <a:r>
              <a:rPr lang="zh-CN" altLang="en-US" i="0" dirty="0"/>
              <a:t>输出</a:t>
            </a:r>
            <a:endParaRPr lang="en-US" altLang="zh-CN" i="0" dirty="0"/>
          </a:p>
          <a:p>
            <a:pPr lvl="1" latinLnBrk="1">
              <a:lnSpc>
                <a:spcPct val="150000"/>
              </a:lnSpc>
            </a:pPr>
            <a:r>
              <a:rPr i="0" dirty="0"/>
              <a:t>&lt;c:set&gt;</a:t>
            </a:r>
            <a:r>
              <a:rPr lang="zh-CN" i="0" dirty="0"/>
              <a:t>标签                                   </a:t>
            </a:r>
            <a:r>
              <a:rPr lang="zh-CN" altLang="en-US" i="0" dirty="0"/>
              <a:t>设置，赋值</a:t>
            </a:r>
            <a:endParaRPr lang="en-US" altLang="zh-CN" i="0" dirty="0"/>
          </a:p>
          <a:p>
            <a:pPr lvl="1" latinLnBrk="1">
              <a:lnSpc>
                <a:spcPct val="150000"/>
              </a:lnSpc>
            </a:pPr>
            <a:r>
              <a:rPr i="0" dirty="0"/>
              <a:t>&lt;c:remove&gt;</a:t>
            </a:r>
            <a:r>
              <a:rPr lang="zh-CN" i="0" dirty="0"/>
              <a:t>标签                           </a:t>
            </a:r>
            <a:r>
              <a:rPr lang="zh-CN" altLang="en-US" i="0" dirty="0"/>
              <a:t>删除</a:t>
            </a:r>
            <a:r>
              <a:rPr lang="zh-CN" i="0" dirty="0"/>
              <a:t>                  </a:t>
            </a:r>
            <a:endParaRPr lang="en-US" altLang="zh-CN" i="0" dirty="0"/>
          </a:p>
          <a:p>
            <a:pPr lvl="1" latinLnBrk="1">
              <a:lnSpc>
                <a:spcPct val="150000"/>
              </a:lnSpc>
            </a:pPr>
            <a:r>
              <a:rPr i="0" dirty="0"/>
              <a:t>&lt;c:catch&gt;</a:t>
            </a:r>
            <a:r>
              <a:rPr lang="zh-CN" i="0" dirty="0"/>
              <a:t>标签                               </a:t>
            </a:r>
            <a:r>
              <a:rPr lang="zh-CN" altLang="en-US" i="0" dirty="0"/>
              <a:t>捕获异常</a:t>
            </a:r>
            <a:endParaRPr lang="zh-CN" i="0"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9.2.1  </a:t>
            </a:r>
            <a:r>
              <a:rPr dirty="0"/>
              <a:t>通用标签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000525"/>
          </a:xfrm>
        </p:spPr>
        <p:txBody>
          <a:bodyPr/>
          <a:lstStyle/>
          <a:p>
            <a:pPr lvl="0" latinLnBrk="1"/>
            <a:r>
              <a:rPr dirty="0"/>
              <a:t>&lt;c:out&gt;</a:t>
            </a:r>
            <a:r>
              <a:rPr lang="zh-CN" dirty="0"/>
              <a:t>标签用于输出数据，等同于</a:t>
            </a:r>
            <a:r>
              <a:rPr dirty="0">
                <a:solidFill>
                  <a:srgbClr val="0000CC"/>
                </a:solidFill>
              </a:rPr>
              <a:t>&lt;%=</a:t>
            </a:r>
            <a:r>
              <a:rPr lang="zh-CN" dirty="0">
                <a:solidFill>
                  <a:srgbClr val="0000CC"/>
                </a:solidFill>
              </a:rPr>
              <a:t>表达式</a:t>
            </a:r>
            <a:r>
              <a:rPr dirty="0">
                <a:solidFill>
                  <a:srgbClr val="0000CC"/>
                </a:solidFill>
              </a:rPr>
              <a:t>%&gt;</a:t>
            </a:r>
            <a:r>
              <a:rPr lang="zh-CN" altLang="en-US" dirty="0"/>
              <a:t>。</a:t>
            </a:r>
            <a:endParaRPr dirty="0"/>
          </a:p>
          <a:p>
            <a:pPr latinLnBrk="1"/>
            <a:r>
              <a:rPr lang="zh-CN" dirty="0"/>
              <a:t>【语法】</a:t>
            </a:r>
            <a:r>
              <a:rPr lang="en-US" altLang="zh-CN" dirty="0"/>
              <a:t> </a:t>
            </a:r>
            <a:r>
              <a:rPr lang="en-US" altLang="zh-CN" dirty="0" err="1"/>
              <a:t>out.print</a:t>
            </a:r>
            <a:r>
              <a:rPr lang="en-US" altLang="zh-CN" dirty="0"/>
              <a:t>(value);  </a:t>
            </a:r>
            <a:r>
              <a:rPr lang="en-US" altLang="zh-CN" u="sng" dirty="0"/>
              <a:t>value</a:t>
            </a:r>
            <a:r>
              <a:rPr lang="zh-CN" altLang="en-US" u="sng" dirty="0"/>
              <a:t>可以是表达式</a:t>
            </a:r>
            <a:endParaRPr u="sng" dirty="0"/>
          </a:p>
          <a:p>
            <a:pPr latinLnBrk="1"/>
            <a:endParaRPr dirty="0"/>
          </a:p>
          <a:p>
            <a:pPr lvl="1" latinLnBrk="1"/>
            <a:r>
              <a:rPr lang="zh-CN" i="0" dirty="0"/>
              <a:t>其中：</a:t>
            </a:r>
          </a:p>
          <a:p>
            <a:pPr lvl="2" latinLnBrk="1"/>
            <a:r>
              <a:rPr i="0" dirty="0"/>
              <a:t>value</a:t>
            </a:r>
            <a:r>
              <a:rPr lang="zh-CN" i="0" dirty="0"/>
              <a:t>表示要输出的数据，可以是</a:t>
            </a:r>
            <a:r>
              <a:rPr i="0" dirty="0"/>
              <a:t>JSP</a:t>
            </a:r>
            <a:r>
              <a:rPr lang="zh-CN" i="0" dirty="0"/>
              <a:t>表达式、</a:t>
            </a:r>
            <a:r>
              <a:rPr i="0" dirty="0"/>
              <a:t>EL</a:t>
            </a:r>
            <a:r>
              <a:rPr lang="zh-CN" i="0" dirty="0"/>
              <a:t>表达式或静态值；</a:t>
            </a:r>
          </a:p>
          <a:p>
            <a:pPr lvl="2" latinLnBrk="1"/>
            <a:r>
              <a:rPr i="0" dirty="0"/>
              <a:t>escapeXml</a:t>
            </a:r>
            <a:r>
              <a:rPr lang="zh-CN" i="0" dirty="0"/>
              <a:t>表示是否将</a:t>
            </a:r>
            <a:r>
              <a:rPr i="0" dirty="0"/>
              <a:t>&gt;</a:t>
            </a:r>
            <a:r>
              <a:rPr lang="zh-CN" i="0" dirty="0"/>
              <a:t>、</a:t>
            </a:r>
            <a:r>
              <a:rPr i="0" dirty="0"/>
              <a:t>&lt;</a:t>
            </a:r>
            <a:r>
              <a:rPr lang="zh-CN" i="0" dirty="0"/>
              <a:t>、</a:t>
            </a:r>
            <a:r>
              <a:rPr i="0" dirty="0"/>
              <a:t>&amp;</a:t>
            </a:r>
            <a:r>
              <a:rPr lang="zh-CN" i="0" dirty="0"/>
              <a:t>、</a:t>
            </a:r>
            <a:r>
              <a:rPr i="0" dirty="0"/>
              <a:t>'</a:t>
            </a:r>
            <a:r>
              <a:rPr lang="zh-CN" i="0" dirty="0"/>
              <a:t>、</a:t>
            </a:r>
            <a:r>
              <a:rPr i="0" dirty="0"/>
              <a:t>"</a:t>
            </a:r>
            <a:r>
              <a:rPr lang="zh-CN" i="0" dirty="0"/>
              <a:t>等特殊字符进行</a:t>
            </a:r>
            <a:r>
              <a:rPr i="0" dirty="0"/>
              <a:t>HTML</a:t>
            </a:r>
            <a:r>
              <a:rPr lang="zh-CN" i="0" dirty="0"/>
              <a:t>字符实体转换后再进行输出，默认值为</a:t>
            </a:r>
            <a:r>
              <a:rPr i="0" dirty="0"/>
              <a:t>true</a:t>
            </a:r>
            <a:r>
              <a:rPr lang="zh-CN" i="0" dirty="0"/>
              <a:t>；</a:t>
            </a:r>
          </a:p>
          <a:p>
            <a:pPr lvl="2" latinLnBrk="1"/>
            <a:r>
              <a:rPr i="0" dirty="0"/>
              <a:t>default</a:t>
            </a:r>
            <a:r>
              <a:rPr lang="zh-CN" i="0" dirty="0"/>
              <a:t>表示如果</a:t>
            </a:r>
            <a:r>
              <a:rPr i="0" dirty="0"/>
              <a:t>value</a:t>
            </a:r>
            <a:r>
              <a:rPr lang="zh-CN" i="0" dirty="0"/>
              <a:t>属性的值为</a:t>
            </a:r>
            <a:r>
              <a:rPr i="0" dirty="0"/>
              <a:t>null</a:t>
            </a:r>
            <a:r>
              <a:rPr lang="zh-CN" i="0" dirty="0"/>
              <a:t>时所输出的默认值。</a:t>
            </a:r>
            <a:endParaRPr lang="en-US" altLang="zh-CN" i="0" dirty="0"/>
          </a:p>
          <a:p>
            <a:pPr latinLnBrk="1"/>
            <a:r>
              <a:rPr lang="en-US" altLang="zh-CN" dirty="0"/>
              <a:t>【</a:t>
            </a:r>
            <a:r>
              <a:rPr lang="zh-CN" altLang="en-US" dirty="0"/>
              <a:t>示例</a:t>
            </a:r>
            <a:r>
              <a:rPr lang="en-US" altLang="zh-CN" dirty="0"/>
              <a:t>】</a:t>
            </a:r>
            <a:r>
              <a:rPr lang="zh-CN" altLang="en-US" dirty="0"/>
              <a:t>设置默认值的输出</a:t>
            </a:r>
            <a:endParaRPr dirty="0"/>
          </a:p>
          <a:p>
            <a:pPr latinLnBrk="1"/>
            <a:endParaRPr dirty="0"/>
          </a:p>
          <a:p>
            <a:pPr lvl="1" latinLnBrk="1"/>
            <a:r>
              <a:rPr lang="zh-CN" sz="1400" i="0" dirty="0"/>
              <a:t>上述示例在</a:t>
            </a:r>
            <a:r>
              <a:rPr sz="1400" i="0" dirty="0"/>
              <a:t>session</a:t>
            </a:r>
            <a:r>
              <a:rPr lang="zh-CN" sz="1400" i="0" dirty="0"/>
              <a:t>域属性</a:t>
            </a:r>
            <a:r>
              <a:rPr sz="1400" i="0" dirty="0"/>
              <a:t>userName</a:t>
            </a:r>
            <a:r>
              <a:rPr lang="zh-CN" sz="1400" i="0" dirty="0"/>
              <a:t>不存在时输出默认值游客，否则输出属性值。</a:t>
            </a:r>
            <a:endParaRPr lang="zh-CN" altLang="en-US" sz="140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&lt;c:out&gt;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1571618"/>
            <a:ext cx="8143900" cy="500066"/>
          </a:xfrm>
        </p:spPr>
        <p:txBody>
          <a:bodyPr/>
          <a:lstStyle/>
          <a:p>
            <a:pPr latinLnBrk="1"/>
            <a:r>
              <a:rPr lang="en-US" sz="1600" dirty="0"/>
              <a:t>&lt;c:out value="value" [</a:t>
            </a:r>
            <a:r>
              <a:rPr lang="en-US" sz="1600" dirty="0" err="1"/>
              <a:t>escapeXml</a:t>
            </a:r>
            <a:r>
              <a:rPr lang="en-US" sz="1600" dirty="0"/>
              <a:t>="{</a:t>
            </a:r>
            <a:r>
              <a:rPr lang="en-US" sz="1600" dirty="0" err="1"/>
              <a:t>true|false</a:t>
            </a:r>
            <a:r>
              <a:rPr lang="en-US" sz="1600" dirty="0"/>
              <a:t>}"] [default="</a:t>
            </a:r>
            <a:r>
              <a:rPr lang="en-US" sz="1600" dirty="0" err="1"/>
              <a:t>defaultValue</a:t>
            </a:r>
            <a:r>
              <a:rPr lang="en-US" sz="1600" dirty="0"/>
              <a:t>"] /&gt;</a:t>
            </a:r>
            <a:endParaRPr sz="16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 txBox="1">
            <a:spLocks/>
          </p:cNvSpPr>
          <p:nvPr/>
        </p:nvSpPr>
        <p:spPr bwMode="auto">
          <a:xfrm>
            <a:off x="714348" y="4071948"/>
            <a:ext cx="8143900" cy="41819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zh-CN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您好！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&lt;c:out value="${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sessionScope.userName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 default="</a:t>
            </a:r>
            <a:r>
              <a:rPr kumimoji="1" lang="zh-CN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游客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"/&gt;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38"/>
            <a:ext cx="8207375" cy="3786214"/>
          </a:xfrm>
        </p:spPr>
        <p:txBody>
          <a:bodyPr/>
          <a:lstStyle/>
          <a:p>
            <a:pPr lvl="0"/>
            <a:r>
              <a:rPr lang="zh-CN" dirty="0"/>
              <a:t>了解</a:t>
            </a:r>
            <a:r>
              <a:rPr dirty="0"/>
              <a:t>JSTL</a:t>
            </a:r>
            <a:r>
              <a:rPr lang="zh-CN" dirty="0"/>
              <a:t>的作用</a:t>
            </a:r>
          </a:p>
          <a:p>
            <a:pPr lvl="0"/>
            <a:r>
              <a:rPr lang="zh-CN" dirty="0"/>
              <a:t>掌握</a:t>
            </a:r>
            <a:r>
              <a:rPr dirty="0"/>
              <a:t>JSTL</a:t>
            </a:r>
            <a:r>
              <a:rPr lang="zh-CN" dirty="0"/>
              <a:t>函数库的分类，掌握</a:t>
            </a:r>
            <a:r>
              <a:rPr dirty="0"/>
              <a:t>JSTL</a:t>
            </a:r>
            <a:r>
              <a:rPr lang="zh-CN" dirty="0"/>
              <a:t>的安装使用</a:t>
            </a:r>
          </a:p>
          <a:p>
            <a:pPr lvl="0"/>
            <a:r>
              <a:rPr lang="zh-CN" dirty="0"/>
              <a:t>掌握</a:t>
            </a:r>
            <a:r>
              <a:rPr dirty="0"/>
              <a:t>JSTL</a:t>
            </a:r>
            <a:r>
              <a:rPr lang="zh-CN" dirty="0"/>
              <a:t>核心标签库的语法和使用</a:t>
            </a:r>
          </a:p>
          <a:p>
            <a:pPr lvl="0"/>
            <a:r>
              <a:rPr lang="zh-CN" dirty="0"/>
              <a:t>了解</a:t>
            </a:r>
            <a:r>
              <a:rPr dirty="0"/>
              <a:t>I18N</a:t>
            </a:r>
            <a:r>
              <a:rPr lang="zh-CN" dirty="0"/>
              <a:t>标签库的语法和使用</a:t>
            </a:r>
          </a:p>
          <a:p>
            <a:pPr lvl="0"/>
            <a:r>
              <a:rPr lang="zh-CN" dirty="0"/>
              <a:t>了解函数标签库的语法和使用</a:t>
            </a:r>
          </a:p>
          <a:p>
            <a:pPr lvl="0"/>
            <a:r>
              <a:rPr lang="zh-CN" dirty="0"/>
              <a:t>了解自定义标签库的语法和使用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本章重点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072489" cy="4000525"/>
          </a:xfrm>
        </p:spPr>
        <p:txBody>
          <a:bodyPr/>
          <a:lstStyle/>
          <a:p>
            <a:pPr latinLnBrk="1"/>
            <a:r>
              <a:rPr lang="zh-CN" dirty="0"/>
              <a:t>【示例】进行</a:t>
            </a:r>
            <a:r>
              <a:rPr dirty="0"/>
              <a:t>HTML</a:t>
            </a:r>
            <a:r>
              <a:rPr lang="zh-CN" dirty="0"/>
              <a:t>字符实体转换后的输出</a:t>
            </a:r>
          </a:p>
          <a:p>
            <a:pPr latinLnBrk="1"/>
            <a:endParaRPr dirty="0"/>
          </a:p>
          <a:p>
            <a:pPr lvl="1" latinLnBrk="1"/>
            <a:r>
              <a:rPr lang="zh-CN" sz="1600" i="0" dirty="0"/>
              <a:t>上述示例设置进行</a:t>
            </a:r>
            <a:r>
              <a:rPr sz="1600" i="0" dirty="0"/>
              <a:t>HTML</a:t>
            </a:r>
            <a:r>
              <a:rPr lang="zh-CN" sz="1600" i="0" dirty="0"/>
              <a:t>字符实体转换，输出结果为“</a:t>
            </a:r>
            <a:r>
              <a:rPr sz="1600" i="0" dirty="0"/>
              <a:t>&lt;b&gt;</a:t>
            </a:r>
            <a:r>
              <a:rPr lang="zh-CN" sz="1600" i="0" dirty="0"/>
              <a:t>没有变成粗体字</a:t>
            </a:r>
            <a:r>
              <a:rPr sz="1600" i="0" dirty="0"/>
              <a:t>&lt;/b&gt;</a:t>
            </a:r>
            <a:r>
              <a:rPr lang="zh-CN" sz="1600" i="0" dirty="0"/>
              <a:t>”</a:t>
            </a:r>
            <a:r>
              <a:rPr lang="zh-CN" sz="1400" i="0" dirty="0"/>
              <a:t>。</a:t>
            </a:r>
          </a:p>
          <a:p>
            <a:pPr latinLnBrk="1"/>
            <a:r>
              <a:rPr lang="zh-CN" dirty="0"/>
              <a:t>常见的</a:t>
            </a:r>
            <a:r>
              <a:rPr dirty="0"/>
              <a:t>HTML</a:t>
            </a:r>
            <a:r>
              <a:rPr lang="zh-CN" dirty="0"/>
              <a:t>字符实体转换关系</a:t>
            </a: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&lt;c:out&gt;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85786" y="1071552"/>
            <a:ext cx="7643866" cy="418191"/>
          </a:xfrm>
        </p:spPr>
        <p:txBody>
          <a:bodyPr/>
          <a:lstStyle/>
          <a:p>
            <a:pPr latinLnBrk="1"/>
            <a:r>
              <a:rPr lang="en-US" sz="1600" dirty="0"/>
              <a:t>&lt;c:out value="&lt;b&gt;</a:t>
            </a:r>
            <a:r>
              <a:rPr sz="1600" dirty="0"/>
              <a:t>没有变成粗体字</a:t>
            </a:r>
            <a:r>
              <a:rPr lang="en-US" sz="1600" dirty="0"/>
              <a:t>&lt;/b&gt;" </a:t>
            </a:r>
            <a:r>
              <a:rPr lang="en-US" sz="1600" dirty="0" err="1"/>
              <a:t>escapeXml</a:t>
            </a:r>
            <a:r>
              <a:rPr lang="en-US" sz="1600" dirty="0"/>
              <a:t>="true" &gt;&lt;/c:out&gt;</a:t>
            </a:r>
            <a:endParaRPr sz="16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338"/>
              </p:ext>
            </p:extLst>
          </p:nvPr>
        </p:nvGraphicFramePr>
        <p:xfrm>
          <a:off x="971600" y="256519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6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99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字符实体编码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&amp;</a:t>
                      </a:r>
                      <a:r>
                        <a:rPr lang="en-US" sz="1400" kern="100" dirty="0" err="1">
                          <a:latin typeface="+mn-ea"/>
                          <a:ea typeface="+mn-ea"/>
                          <a:cs typeface="Times New Roman"/>
                        </a:rPr>
                        <a:t>lt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;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&gt;</a:t>
                      </a:r>
                      <a:endParaRPr lang="zh-CN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&amp;</a:t>
                      </a:r>
                      <a:r>
                        <a:rPr lang="en-US" sz="1400" kern="100" dirty="0" err="1">
                          <a:latin typeface="+mn-ea"/>
                          <a:ea typeface="+mn-ea"/>
                          <a:cs typeface="Times New Roman"/>
                        </a:rPr>
                        <a:t>gt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;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&amp;</a:t>
                      </a:r>
                      <a:endParaRPr lang="zh-CN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&amp;amp;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'</a:t>
                      </a:r>
                      <a:endParaRPr lang="zh-CN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&amp;#039</a:t>
                      </a:r>
                      <a:endParaRPr lang="zh-CN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"</a:t>
                      </a:r>
                      <a:endParaRPr lang="zh-CN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&amp;#034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536457" cy="4643452"/>
          </a:xfrm>
        </p:spPr>
        <p:txBody>
          <a:bodyPr/>
          <a:lstStyle/>
          <a:p>
            <a:pPr lvl="0" latinLnBrk="1"/>
            <a:r>
              <a:rPr dirty="0"/>
              <a:t>&lt;c:set&gt;</a:t>
            </a:r>
            <a:r>
              <a:rPr lang="zh-CN" dirty="0"/>
              <a:t>标签用于设置各种范围域的属性</a:t>
            </a:r>
            <a:r>
              <a:rPr lang="zh-CN" altLang="en-US" dirty="0"/>
              <a:t>。</a:t>
            </a:r>
            <a:endParaRPr dirty="0"/>
          </a:p>
          <a:p>
            <a:pPr latinLnBrk="1"/>
            <a:r>
              <a:rPr lang="zh-CN" dirty="0"/>
              <a:t>【语法】</a:t>
            </a:r>
            <a:r>
              <a:rPr lang="en-US" altLang="zh-CN" dirty="0"/>
              <a:t>   </a:t>
            </a:r>
            <a:r>
              <a:rPr lang="en-US" altLang="zh-CN" dirty="0" err="1">
                <a:solidFill>
                  <a:srgbClr val="0000CC"/>
                </a:solidFill>
              </a:rPr>
              <a:t>pageContext.setAttribute</a:t>
            </a:r>
            <a:r>
              <a:rPr lang="en-US" altLang="zh-CN" dirty="0">
                <a:solidFill>
                  <a:srgbClr val="0000CC"/>
                </a:solidFill>
              </a:rPr>
              <a:t>(</a:t>
            </a:r>
            <a:r>
              <a:rPr lang="zh-CN" altLang="en-US" dirty="0">
                <a:solidFill>
                  <a:srgbClr val="0000CC"/>
                </a:solidFill>
              </a:rPr>
              <a:t>“</a:t>
            </a:r>
            <a:r>
              <a:rPr lang="en-US" altLang="zh-CN" dirty="0" err="1">
                <a:solidFill>
                  <a:srgbClr val="0000CC"/>
                </a:solidFill>
              </a:rPr>
              <a:t>varName</a:t>
            </a:r>
            <a:r>
              <a:rPr lang="zh-CN" altLang="en-US" dirty="0">
                <a:solidFill>
                  <a:srgbClr val="0000CC"/>
                </a:solidFill>
              </a:rPr>
              <a:t>”</a:t>
            </a:r>
            <a:r>
              <a:rPr lang="en-US" altLang="zh-CN" dirty="0">
                <a:solidFill>
                  <a:srgbClr val="0000CC"/>
                </a:solidFill>
              </a:rPr>
              <a:t>,value, Scope)</a:t>
            </a:r>
            <a:endParaRPr dirty="0">
              <a:solidFill>
                <a:srgbClr val="0000CC"/>
              </a:solidFill>
            </a:endParaRPr>
          </a:p>
          <a:p>
            <a:pPr latinLnBrk="1"/>
            <a:endParaRPr dirty="0"/>
          </a:p>
          <a:p>
            <a:pPr lvl="1" latinLnBrk="1"/>
            <a:r>
              <a:rPr lang="zh-CN" i="0" dirty="0"/>
              <a:t>其中：</a:t>
            </a:r>
          </a:p>
          <a:p>
            <a:pPr lvl="2" latinLnBrk="1"/>
            <a:r>
              <a:rPr i="0" dirty="0"/>
              <a:t>var</a:t>
            </a:r>
            <a:r>
              <a:rPr lang="zh-CN" i="0" dirty="0"/>
              <a:t>指定要设置的范围域属性名；</a:t>
            </a:r>
          </a:p>
          <a:p>
            <a:pPr lvl="2" latinLnBrk="1"/>
            <a:r>
              <a:rPr i="0" dirty="0"/>
              <a:t>value</a:t>
            </a:r>
            <a:r>
              <a:rPr lang="zh-CN" i="0" dirty="0"/>
              <a:t>指定</a:t>
            </a:r>
            <a:r>
              <a:rPr i="0" dirty="0"/>
              <a:t>var</a:t>
            </a:r>
            <a:r>
              <a:rPr lang="zh-CN" i="0" dirty="0"/>
              <a:t>属性的属性值；</a:t>
            </a:r>
          </a:p>
          <a:p>
            <a:pPr lvl="2" latinLnBrk="1"/>
            <a:r>
              <a:rPr i="0" dirty="0"/>
              <a:t>scope</a:t>
            </a:r>
            <a:r>
              <a:rPr lang="zh-CN" i="0" dirty="0"/>
              <a:t>指定</a:t>
            </a:r>
            <a:r>
              <a:rPr i="0" dirty="0"/>
              <a:t>var</a:t>
            </a:r>
            <a:r>
              <a:rPr lang="zh-CN" i="0" dirty="0"/>
              <a:t>属性所属的范围域，默认为</a:t>
            </a:r>
            <a:r>
              <a:rPr i="0" dirty="0"/>
              <a:t>page</a:t>
            </a:r>
            <a:r>
              <a:rPr lang="zh-CN" i="0" dirty="0"/>
              <a:t>。</a:t>
            </a:r>
            <a:endParaRPr lang="en-US" altLang="zh-CN" i="0" dirty="0"/>
          </a:p>
          <a:p>
            <a:pPr latinLnBrk="1"/>
            <a:r>
              <a:rPr lang="zh-CN" dirty="0"/>
              <a:t>【示例】在</a:t>
            </a:r>
            <a:r>
              <a:rPr dirty="0"/>
              <a:t>Session</a:t>
            </a:r>
            <a:r>
              <a:rPr lang="zh-CN" dirty="0"/>
              <a:t>中设置属性</a:t>
            </a:r>
            <a:endParaRPr lang="zh-CN" altLang="en-US" sz="140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&lt;c:set&gt;</a:t>
            </a:r>
            <a:r>
              <a:rPr dirty="0"/>
              <a:t>标签   </a:t>
            </a:r>
            <a:r>
              <a:rPr lang="en-US" altLang="zh-CN" dirty="0"/>
              <a:t>JSP</a:t>
            </a:r>
            <a:endParaRPr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55576" y="1635646"/>
            <a:ext cx="8143900" cy="787523"/>
          </a:xfrm>
        </p:spPr>
        <p:txBody>
          <a:bodyPr/>
          <a:lstStyle/>
          <a:p>
            <a:pPr latinLnBrk="1"/>
            <a:r>
              <a:rPr lang="en-US" sz="1600" dirty="0"/>
              <a:t>&lt;c:set </a:t>
            </a:r>
            <a:r>
              <a:rPr lang="en-US" sz="1600" dirty="0" err="1"/>
              <a:t>var</a:t>
            </a:r>
            <a:r>
              <a:rPr lang="en-US" sz="1600" dirty="0"/>
              <a:t>="</a:t>
            </a:r>
            <a:r>
              <a:rPr lang="en-US" sz="1600" dirty="0" err="1"/>
              <a:t>varName</a:t>
            </a:r>
            <a:r>
              <a:rPr lang="en-US" sz="1600" dirty="0"/>
              <a:t>" value="value" [scope="{</a:t>
            </a:r>
            <a:r>
              <a:rPr lang="en-US" sz="1600" dirty="0" err="1"/>
              <a:t>page|request|session|application</a:t>
            </a:r>
            <a:r>
              <a:rPr lang="en-US" sz="1600" dirty="0"/>
              <a:t>}"] /&gt;</a:t>
            </a:r>
            <a:endParaRPr sz="16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 txBox="1">
            <a:spLocks/>
          </p:cNvSpPr>
          <p:nvPr/>
        </p:nvSpPr>
        <p:spPr bwMode="auto">
          <a:xfrm>
            <a:off x="827584" y="4457815"/>
            <a:ext cx="8143900" cy="41819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&lt;c:set 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var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userName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 value="</a:t>
            </a:r>
            <a:r>
              <a:rPr kumimoji="1" lang="zh-CN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青软实训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 scope="session"/&gt;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536457" cy="4643452"/>
          </a:xfrm>
        </p:spPr>
        <p:txBody>
          <a:bodyPr/>
          <a:lstStyle/>
          <a:p>
            <a:pPr lvl="0" latinLnBrk="1"/>
            <a:r>
              <a:rPr dirty="0"/>
              <a:t>&lt;c:remove&gt;</a:t>
            </a:r>
            <a:r>
              <a:rPr lang="zh-CN" dirty="0"/>
              <a:t>标签用于删除各种范围域属性</a:t>
            </a:r>
            <a:r>
              <a:rPr lang="zh-CN" altLang="en-US" dirty="0"/>
              <a:t>。</a:t>
            </a:r>
            <a:endParaRPr dirty="0"/>
          </a:p>
          <a:p>
            <a:pPr latinLnBrk="1"/>
            <a:r>
              <a:rPr lang="zh-CN" dirty="0"/>
              <a:t>【语法】</a:t>
            </a:r>
            <a:r>
              <a:rPr lang="en-US" altLang="zh-CN" dirty="0"/>
              <a:t> </a:t>
            </a:r>
            <a:r>
              <a:rPr lang="en-US" altLang="zh-CN" dirty="0" err="1">
                <a:solidFill>
                  <a:srgbClr val="0000CC"/>
                </a:solidFill>
              </a:rPr>
              <a:t>pageContext.removeAttribute</a:t>
            </a:r>
            <a:r>
              <a:rPr lang="zh-CN" altLang="en-US" dirty="0">
                <a:solidFill>
                  <a:srgbClr val="0000CC"/>
                </a:solidFill>
              </a:rPr>
              <a:t>（“</a:t>
            </a:r>
            <a:r>
              <a:rPr lang="en-US" altLang="zh-CN" dirty="0" err="1">
                <a:solidFill>
                  <a:srgbClr val="0000CC"/>
                </a:solidFill>
              </a:rPr>
              <a:t>varName</a:t>
            </a:r>
            <a:r>
              <a:rPr lang="zh-CN" altLang="en-US" dirty="0">
                <a:solidFill>
                  <a:srgbClr val="0000CC"/>
                </a:solidFill>
              </a:rPr>
              <a:t>”，</a:t>
            </a:r>
            <a:r>
              <a:rPr lang="en-US" altLang="zh-CN" dirty="0">
                <a:solidFill>
                  <a:srgbClr val="0000CC"/>
                </a:solidFill>
              </a:rPr>
              <a:t>Scope</a:t>
            </a:r>
            <a:r>
              <a:rPr lang="zh-CN" altLang="en-US" dirty="0">
                <a:solidFill>
                  <a:srgbClr val="0000CC"/>
                </a:solidFill>
              </a:rPr>
              <a:t>）</a:t>
            </a:r>
            <a:endParaRPr dirty="0">
              <a:solidFill>
                <a:srgbClr val="0000CC"/>
              </a:solidFill>
            </a:endParaRPr>
          </a:p>
          <a:p>
            <a:pPr latinLnBrk="1"/>
            <a:endParaRPr dirty="0"/>
          </a:p>
          <a:p>
            <a:pPr lvl="1" latinLnBrk="1"/>
            <a:r>
              <a:rPr lang="zh-CN" i="0" dirty="0"/>
              <a:t>其中：</a:t>
            </a:r>
          </a:p>
          <a:p>
            <a:pPr lvl="2" latinLnBrk="1"/>
            <a:r>
              <a:rPr i="0" dirty="0"/>
              <a:t>var</a:t>
            </a:r>
            <a:r>
              <a:rPr lang="zh-CN" i="0" dirty="0"/>
              <a:t>属性用于指定要删除的属性名称；</a:t>
            </a:r>
          </a:p>
          <a:p>
            <a:pPr lvl="2" latinLnBrk="1"/>
            <a:r>
              <a:rPr i="0" dirty="0"/>
              <a:t>scope</a:t>
            </a:r>
            <a:r>
              <a:rPr lang="zh-CN" i="0" dirty="0"/>
              <a:t>属性用于指定要删除的属性所属的范围域。</a:t>
            </a:r>
            <a:endParaRPr lang="en-US" altLang="zh-CN" i="0" dirty="0"/>
          </a:p>
          <a:p>
            <a:pPr latinLnBrk="1"/>
            <a:r>
              <a:rPr lang="zh-CN" dirty="0"/>
              <a:t>【示例】从</a:t>
            </a:r>
            <a:r>
              <a:rPr dirty="0"/>
              <a:t>Session</a:t>
            </a:r>
            <a:r>
              <a:rPr lang="zh-CN" dirty="0"/>
              <a:t>中删除属性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&lt;c:remove&gt;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1571618"/>
            <a:ext cx="8143900" cy="418191"/>
          </a:xfrm>
        </p:spPr>
        <p:txBody>
          <a:bodyPr/>
          <a:lstStyle/>
          <a:p>
            <a:pPr latinLnBrk="1"/>
            <a:r>
              <a:rPr lang="en-US" sz="1600" dirty="0"/>
              <a:t>&lt;c:remove </a:t>
            </a:r>
            <a:r>
              <a:rPr lang="en-US" sz="1600" dirty="0" err="1"/>
              <a:t>var</a:t>
            </a:r>
            <a:r>
              <a:rPr lang="en-US" sz="1600" dirty="0"/>
              <a:t>="</a:t>
            </a:r>
            <a:r>
              <a:rPr lang="en-US" sz="1600" dirty="0" err="1"/>
              <a:t>varName</a:t>
            </a:r>
            <a:r>
              <a:rPr lang="en-US" sz="1600" dirty="0"/>
              <a:t>" [scope="{</a:t>
            </a:r>
            <a:r>
              <a:rPr lang="en-US" sz="1600" dirty="0" err="1"/>
              <a:t>page|request|session|application</a:t>
            </a:r>
            <a:r>
              <a:rPr lang="en-US" sz="1600" dirty="0"/>
              <a:t>}"] /&gt;</a:t>
            </a:r>
            <a:endParaRPr sz="16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 txBox="1">
            <a:spLocks/>
          </p:cNvSpPr>
          <p:nvPr/>
        </p:nvSpPr>
        <p:spPr bwMode="auto">
          <a:xfrm>
            <a:off x="714348" y="3552338"/>
            <a:ext cx="8143900" cy="41819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&lt;c:remove var="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userName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 scope="session" /&gt;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vl="0" latinLnBrk="1"/>
            <a:r>
              <a:rPr sz="1600" dirty="0"/>
              <a:t>&lt;c:catch&gt;</a:t>
            </a:r>
            <a:r>
              <a:rPr lang="zh-CN" sz="1600" dirty="0"/>
              <a:t>标签用于捕获嵌套在标签体中的内容抛出的异常</a:t>
            </a:r>
            <a:r>
              <a:rPr lang="zh-CN" altLang="en-US" sz="1600" dirty="0"/>
              <a:t>。</a:t>
            </a:r>
            <a:endParaRPr sz="1600" dirty="0"/>
          </a:p>
          <a:p>
            <a:pPr latinLnBrk="1"/>
            <a:r>
              <a:rPr lang="zh-CN" sz="1600" dirty="0"/>
              <a:t>【语法】</a:t>
            </a:r>
            <a:endParaRPr sz="1600" dirty="0"/>
          </a:p>
          <a:p>
            <a:pPr latinLnBrk="1"/>
            <a:endParaRPr sz="1600" dirty="0"/>
          </a:p>
          <a:p>
            <a:pPr latinLnBrk="1"/>
            <a:endParaRPr sz="1600" dirty="0"/>
          </a:p>
          <a:p>
            <a:pPr lvl="1" latinLnBrk="1"/>
            <a:endParaRPr lang="en-US" altLang="zh-CN" sz="1400" i="0" dirty="0"/>
          </a:p>
          <a:p>
            <a:pPr lvl="1" latinLnBrk="1"/>
            <a:r>
              <a:rPr lang="zh-CN" sz="1400" i="0" dirty="0"/>
              <a:t>其中：</a:t>
            </a:r>
          </a:p>
          <a:p>
            <a:pPr lvl="2" latinLnBrk="1"/>
            <a:r>
              <a:rPr sz="1400" i="0" dirty="0"/>
              <a:t>var</a:t>
            </a:r>
            <a:r>
              <a:rPr lang="zh-CN" sz="1400" i="0" dirty="0"/>
              <a:t>属性用于标识捕获的异常对象名称，并将异常对象保存在</a:t>
            </a:r>
            <a:r>
              <a:rPr sz="1400" i="0" dirty="0"/>
              <a:t>page</a:t>
            </a:r>
            <a:r>
              <a:rPr lang="zh-CN" sz="1400" i="0" dirty="0"/>
              <a:t>域中；</a:t>
            </a:r>
          </a:p>
          <a:p>
            <a:pPr lvl="2"/>
            <a:r>
              <a:rPr lang="zh-CN" sz="1400" i="0" dirty="0"/>
              <a:t>若未指定</a:t>
            </a:r>
            <a:r>
              <a:rPr sz="1400" i="0" dirty="0"/>
              <a:t>var</a:t>
            </a:r>
            <a:r>
              <a:rPr lang="zh-CN" sz="1400" i="0" dirty="0"/>
              <a:t>属性，则仅捕获异常而不在</a:t>
            </a:r>
            <a:r>
              <a:rPr sz="1400" i="0" dirty="0"/>
              <a:t>page</a:t>
            </a:r>
            <a:r>
              <a:rPr lang="zh-CN" sz="1400" i="0" dirty="0"/>
              <a:t>域中保存异常对象。</a:t>
            </a:r>
            <a:endParaRPr lang="en-US" altLang="zh-CN" sz="1400" i="0" dirty="0"/>
          </a:p>
          <a:p>
            <a:pPr latinLnBrk="1"/>
            <a:r>
              <a:rPr lang="zh-CN" sz="1600" dirty="0"/>
              <a:t>【示例】</a:t>
            </a:r>
            <a:r>
              <a:rPr sz="1600" dirty="0"/>
              <a:t>&lt;c:catch&gt;</a:t>
            </a:r>
            <a:r>
              <a:rPr lang="zh-CN" sz="1600" dirty="0"/>
              <a:t>捕获异常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&lt;c:catch&gt;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1285866"/>
            <a:ext cx="8143900" cy="1023742"/>
          </a:xfrm>
        </p:spPr>
        <p:txBody>
          <a:bodyPr/>
          <a:lstStyle/>
          <a:p>
            <a:pPr latinLnBrk="1"/>
            <a:r>
              <a:rPr lang="en-US" sz="1400" dirty="0"/>
              <a:t>&lt;c:catch [var="</a:t>
            </a:r>
            <a:r>
              <a:rPr lang="en-US" sz="1400" dirty="0" err="1"/>
              <a:t>varName</a:t>
            </a:r>
            <a:r>
              <a:rPr lang="en-US" sz="1400" dirty="0"/>
              <a:t>"]  &gt;</a:t>
            </a:r>
            <a:endParaRPr sz="1400" dirty="0"/>
          </a:p>
          <a:p>
            <a:pPr latinLnBrk="1"/>
            <a:r>
              <a:rPr lang="en-US" sz="1400" dirty="0"/>
              <a:t>	nested actions</a:t>
            </a:r>
            <a:endParaRPr sz="1400" dirty="0"/>
          </a:p>
          <a:p>
            <a:pPr latinLnBrk="1"/>
            <a:r>
              <a:rPr lang="en-US" sz="1400" dirty="0"/>
              <a:t>&lt;/c:catch&gt;</a:t>
            </a:r>
            <a:endParaRPr sz="14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 txBox="1">
            <a:spLocks/>
          </p:cNvSpPr>
          <p:nvPr/>
        </p:nvSpPr>
        <p:spPr bwMode="auto">
          <a:xfrm>
            <a:off x="827584" y="3592073"/>
            <a:ext cx="8143900" cy="170816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&lt;c:catch 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var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myException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&lt;%=5/0%&gt;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&lt;/c:catch&gt;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&lt;c:out value="${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myException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}"/&gt;&lt;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br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&lt;c:out value="${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myException.message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}"/&gt;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  <p:sp>
        <p:nvSpPr>
          <p:cNvPr id="7" name="文本占位符 7"/>
          <p:cNvSpPr txBox="1">
            <a:spLocks/>
          </p:cNvSpPr>
          <p:nvPr/>
        </p:nvSpPr>
        <p:spPr bwMode="auto">
          <a:xfrm>
            <a:off x="5214942" y="3758523"/>
            <a:ext cx="3152764" cy="138499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zh-CN" altLang="en-US" sz="1400" b="1" dirty="0">
                <a:solidFill>
                  <a:schemeClr val="accent2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示例运行结果如下所示：</a:t>
            </a: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 err="1">
                <a:solidFill>
                  <a:schemeClr val="accent2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java.lang.ArithmeticException</a:t>
            </a:r>
            <a:r>
              <a:rPr kumimoji="1" lang="en-US" altLang="en-US" sz="1400" b="1" dirty="0">
                <a:solidFill>
                  <a:schemeClr val="accent2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: / by zero</a:t>
            </a:r>
            <a:endParaRPr kumimoji="1" lang="zh-CN" altLang="en-US" sz="1400" b="1" dirty="0">
              <a:solidFill>
                <a:schemeClr val="accent2"/>
              </a:solidFill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solidFill>
                  <a:schemeClr val="accent2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 / by zero</a:t>
            </a:r>
            <a:endParaRPr kumimoji="1" lang="zh-CN" altLang="en-US" sz="1400" b="1" dirty="0">
              <a:solidFill>
                <a:schemeClr val="accent2"/>
              </a:solidFill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928676"/>
            <a:ext cx="8207375" cy="3429024"/>
          </a:xfrm>
        </p:spPr>
        <p:txBody>
          <a:bodyPr/>
          <a:lstStyle/>
          <a:p>
            <a:pPr latinLnBrk="1"/>
            <a:r>
              <a:rPr dirty="0"/>
              <a:t>JSTL</a:t>
            </a:r>
            <a:r>
              <a:rPr lang="zh-CN" dirty="0"/>
              <a:t>的通用标签按照对变量的不同操作又可分为四个标签：</a:t>
            </a:r>
            <a:endParaRPr dirty="0"/>
          </a:p>
          <a:p>
            <a:pPr lvl="1" latinLnBrk="1">
              <a:lnSpc>
                <a:spcPct val="150000"/>
              </a:lnSpc>
            </a:pPr>
            <a:r>
              <a:rPr i="0" dirty="0"/>
              <a:t>&lt;c:out&gt;</a:t>
            </a:r>
            <a:r>
              <a:rPr lang="zh-CN" i="0" dirty="0"/>
              <a:t>标签</a:t>
            </a:r>
            <a:r>
              <a:rPr lang="zh-CN" altLang="en-US" i="0" dirty="0"/>
              <a:t>    </a:t>
            </a:r>
            <a:r>
              <a:rPr lang="en-US" altLang="zh-CN" i="0" dirty="0"/>
              <a:t>//</a:t>
            </a:r>
            <a:r>
              <a:rPr lang="en-US" altLang="zh-CN" i="0" dirty="0" err="1"/>
              <a:t>out.println</a:t>
            </a:r>
            <a:r>
              <a:rPr lang="en-US" altLang="zh-CN" i="0" dirty="0"/>
              <a:t>();</a:t>
            </a:r>
          </a:p>
          <a:p>
            <a:pPr lvl="1" latinLnBrk="1">
              <a:lnSpc>
                <a:spcPct val="150000"/>
              </a:lnSpc>
            </a:pPr>
            <a:r>
              <a:rPr i="0" dirty="0"/>
              <a:t>&lt;c:set&gt;</a:t>
            </a:r>
            <a:r>
              <a:rPr lang="zh-CN" i="0" dirty="0"/>
              <a:t>标签</a:t>
            </a:r>
            <a:r>
              <a:rPr lang="zh-CN" altLang="en-US" i="0" dirty="0"/>
              <a:t>    </a:t>
            </a:r>
            <a:r>
              <a:rPr lang="en-US" altLang="zh-CN" i="0" dirty="0"/>
              <a:t>// </a:t>
            </a:r>
            <a:r>
              <a:rPr lang="en-US" altLang="zh-CN" i="0" dirty="0" err="1"/>
              <a:t>setAtrribute</a:t>
            </a:r>
            <a:r>
              <a:rPr lang="en-US" altLang="zh-CN" i="0" dirty="0"/>
              <a:t>();</a:t>
            </a:r>
          </a:p>
          <a:p>
            <a:pPr lvl="1" latinLnBrk="1">
              <a:lnSpc>
                <a:spcPct val="150000"/>
              </a:lnSpc>
            </a:pPr>
            <a:r>
              <a:rPr i="0" dirty="0"/>
              <a:t>&lt;c:remove&gt;</a:t>
            </a:r>
            <a:r>
              <a:rPr lang="zh-CN" i="0" dirty="0"/>
              <a:t>标签</a:t>
            </a:r>
            <a:r>
              <a:rPr lang="zh-CN" altLang="en-US" i="0" dirty="0"/>
              <a:t>  </a:t>
            </a:r>
            <a:r>
              <a:rPr lang="en-US" altLang="zh-CN" i="0" dirty="0"/>
              <a:t>// </a:t>
            </a:r>
            <a:r>
              <a:rPr lang="en-US" altLang="zh-CN" i="0" dirty="0" err="1"/>
              <a:t>removeAtrribute</a:t>
            </a:r>
            <a:r>
              <a:rPr lang="en-US" altLang="zh-CN" i="0" dirty="0"/>
              <a:t>();</a:t>
            </a:r>
          </a:p>
          <a:p>
            <a:pPr lvl="1" latinLnBrk="1">
              <a:lnSpc>
                <a:spcPct val="150000"/>
              </a:lnSpc>
            </a:pPr>
            <a:r>
              <a:rPr i="0" dirty="0"/>
              <a:t>&lt;c:catch&gt;</a:t>
            </a:r>
            <a:r>
              <a:rPr lang="zh-CN" i="0" dirty="0"/>
              <a:t>标签</a:t>
            </a:r>
            <a:r>
              <a:rPr lang="zh-CN" altLang="en-US" i="0" dirty="0"/>
              <a:t>    </a:t>
            </a:r>
            <a:r>
              <a:rPr lang="en-US" altLang="zh-CN" i="0" dirty="0"/>
              <a:t>// &lt;%  try{  }  catch(e){ } %&gt;</a:t>
            </a:r>
            <a:endParaRPr lang="zh-CN" i="0"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9.2.1  </a:t>
            </a:r>
            <a:r>
              <a:rPr dirty="0"/>
              <a:t>通用标签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6602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3786211"/>
          </a:xfrm>
        </p:spPr>
        <p:txBody>
          <a:bodyPr/>
          <a:lstStyle/>
          <a:p>
            <a:r>
              <a:rPr dirty="0"/>
              <a:t>JSP</a:t>
            </a:r>
            <a:r>
              <a:rPr lang="zh-CN" dirty="0"/>
              <a:t>页面中经常需要进行显示逻辑的条件判断，</a:t>
            </a:r>
            <a:r>
              <a:rPr dirty="0"/>
              <a:t>JSTL</a:t>
            </a:r>
            <a:r>
              <a:rPr lang="zh-CN" dirty="0"/>
              <a:t>提供了四个条件标签用于取代</a:t>
            </a:r>
            <a:r>
              <a:rPr dirty="0"/>
              <a:t>JSP</a:t>
            </a:r>
            <a:r>
              <a:rPr lang="zh-CN" dirty="0"/>
              <a:t>的脚本代码。</a:t>
            </a:r>
            <a:endParaRPr dirty="0"/>
          </a:p>
          <a:p>
            <a:r>
              <a:rPr lang="zh-CN" dirty="0"/>
              <a:t>四个条件标签包括：</a:t>
            </a:r>
            <a:endParaRPr dirty="0"/>
          </a:p>
          <a:p>
            <a:pPr lvl="1">
              <a:lnSpc>
                <a:spcPct val="150000"/>
              </a:lnSpc>
            </a:pPr>
            <a:r>
              <a:rPr i="0" dirty="0"/>
              <a:t>&lt;c:if&gt;</a:t>
            </a:r>
            <a:r>
              <a:rPr lang="zh-CN" i="0" dirty="0"/>
              <a:t>标签</a:t>
            </a:r>
            <a:endParaRPr lang="en-US" altLang="zh-CN" i="0" dirty="0"/>
          </a:p>
          <a:p>
            <a:pPr lvl="1">
              <a:lnSpc>
                <a:spcPct val="150000"/>
              </a:lnSpc>
            </a:pPr>
            <a:r>
              <a:rPr i="0" dirty="0"/>
              <a:t>&lt;c:choose&gt;</a:t>
            </a:r>
            <a:r>
              <a:rPr lang="zh-CN" i="0" dirty="0"/>
              <a:t>标签</a:t>
            </a:r>
            <a:endParaRPr lang="en-US" altLang="zh-CN" i="0" dirty="0"/>
          </a:p>
          <a:p>
            <a:pPr lvl="1">
              <a:lnSpc>
                <a:spcPct val="150000"/>
              </a:lnSpc>
            </a:pPr>
            <a:r>
              <a:rPr i="0" dirty="0"/>
              <a:t>&lt;c:when&gt;</a:t>
            </a:r>
            <a:r>
              <a:rPr lang="zh-CN" i="0" dirty="0"/>
              <a:t>标签</a:t>
            </a:r>
            <a:endParaRPr lang="en-US" altLang="zh-CN" i="0" dirty="0"/>
          </a:p>
          <a:p>
            <a:pPr lvl="1">
              <a:lnSpc>
                <a:spcPct val="150000"/>
              </a:lnSpc>
            </a:pPr>
            <a:r>
              <a:rPr i="0" dirty="0"/>
              <a:t>&lt;c:otherwise&gt;</a:t>
            </a:r>
            <a:r>
              <a:rPr lang="zh-CN" i="0" dirty="0"/>
              <a:t>标签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9.2.2  </a:t>
            </a:r>
            <a:r>
              <a:rPr dirty="0"/>
              <a:t>条件标签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vl="0" latinLnBrk="1"/>
            <a:r>
              <a:rPr sz="1600" dirty="0"/>
              <a:t>&lt;c:if&gt;</a:t>
            </a:r>
            <a:r>
              <a:rPr lang="zh-CN" sz="1600" dirty="0"/>
              <a:t>标签用于进行条件判断</a:t>
            </a:r>
            <a:r>
              <a:rPr lang="zh-CN" altLang="en-US" sz="1600" dirty="0"/>
              <a:t>。</a:t>
            </a:r>
            <a:endParaRPr sz="1600" dirty="0"/>
          </a:p>
          <a:p>
            <a:pPr latinLnBrk="1"/>
            <a:r>
              <a:rPr lang="zh-CN" sz="1600" dirty="0"/>
              <a:t>【语法】</a:t>
            </a:r>
            <a:r>
              <a:rPr lang="en-US" altLang="zh-CN" sz="1600" dirty="0"/>
              <a:t> if</a:t>
            </a:r>
            <a:r>
              <a:rPr lang="zh-CN" altLang="en-US" sz="1600" dirty="0"/>
              <a:t>（</a:t>
            </a:r>
            <a:r>
              <a:rPr lang="en-US" altLang="zh-CN" sz="1600" dirty="0"/>
              <a:t>condition</a:t>
            </a:r>
            <a:r>
              <a:rPr lang="zh-CN" altLang="en-US" sz="1600" dirty="0"/>
              <a:t>）  </a:t>
            </a:r>
            <a:r>
              <a:rPr lang="en-US" altLang="zh-CN" sz="1600" u="sng" dirty="0">
                <a:solidFill>
                  <a:srgbClr val="0000CC"/>
                </a:solidFill>
              </a:rPr>
              <a:t>condition</a:t>
            </a:r>
            <a:r>
              <a:rPr lang="zh-CN" altLang="en-US" sz="1600" u="sng" dirty="0">
                <a:solidFill>
                  <a:srgbClr val="0000CC"/>
                </a:solidFill>
              </a:rPr>
              <a:t>的结果存到 相应范围域中，</a:t>
            </a:r>
            <a:r>
              <a:rPr lang="en-US" altLang="zh-CN" sz="1600" u="sng" dirty="0">
                <a:solidFill>
                  <a:srgbClr val="0000CC"/>
                </a:solidFill>
              </a:rPr>
              <a:t>condition</a:t>
            </a:r>
            <a:endParaRPr sz="1600" u="sng" dirty="0">
              <a:solidFill>
                <a:srgbClr val="0000CC"/>
              </a:solidFill>
            </a:endParaRPr>
          </a:p>
          <a:p>
            <a:pPr latinLnBrk="1"/>
            <a:endParaRPr sz="1600" dirty="0"/>
          </a:p>
          <a:p>
            <a:pPr latinLnBrk="1"/>
            <a:endParaRPr sz="1600" dirty="0"/>
          </a:p>
          <a:p>
            <a:pPr latinLnBrk="1"/>
            <a:endParaRPr sz="1600" dirty="0"/>
          </a:p>
          <a:p>
            <a:pPr lvl="1" latinLnBrk="1"/>
            <a:r>
              <a:rPr lang="zh-CN" sz="1600" i="0" dirty="0"/>
              <a:t>其中：</a:t>
            </a:r>
          </a:p>
          <a:p>
            <a:pPr lvl="2" latinLnBrk="1"/>
            <a:r>
              <a:rPr sz="1400" i="0" dirty="0"/>
              <a:t>test</a:t>
            </a:r>
            <a:r>
              <a:rPr lang="zh-CN" sz="1400" i="0" dirty="0"/>
              <a:t>用于指定条件表达式，返回</a:t>
            </a:r>
            <a:r>
              <a:rPr sz="1400" i="0" dirty="0"/>
              <a:t>boolean</a:t>
            </a:r>
            <a:r>
              <a:rPr lang="zh-CN" sz="1400" i="0" dirty="0"/>
              <a:t>类型值；</a:t>
            </a:r>
          </a:p>
          <a:p>
            <a:pPr lvl="2" latinLnBrk="1"/>
            <a:r>
              <a:rPr sz="1400" i="0" dirty="0"/>
              <a:t>var</a:t>
            </a:r>
            <a:r>
              <a:rPr lang="zh-CN" sz="1400" i="0" dirty="0"/>
              <a:t>用于指定将</a:t>
            </a:r>
            <a:r>
              <a:rPr sz="1400" i="0" dirty="0"/>
              <a:t>test</a:t>
            </a:r>
            <a:r>
              <a:rPr lang="zh-CN" sz="1400" i="0" dirty="0"/>
              <a:t>属性的执行结果保存到某个范围作用域的属性名称；</a:t>
            </a:r>
          </a:p>
          <a:p>
            <a:pPr lvl="2" latinLnBrk="1"/>
            <a:r>
              <a:rPr sz="1400" i="0" dirty="0"/>
              <a:t>scope</a:t>
            </a:r>
            <a:r>
              <a:rPr lang="zh-CN" sz="1400" i="0" dirty="0"/>
              <a:t>用于指定将</a:t>
            </a:r>
            <a:r>
              <a:rPr sz="1400" i="0" dirty="0"/>
              <a:t>test</a:t>
            </a:r>
            <a:r>
              <a:rPr lang="zh-CN" sz="1400" i="0" dirty="0"/>
              <a:t>属性的执行结果保存到哪个范围作用域中。</a:t>
            </a:r>
          </a:p>
          <a:p>
            <a:pPr latinLnBrk="1"/>
            <a:r>
              <a:rPr lang="zh-CN" sz="1600" dirty="0"/>
              <a:t>【示例】单分支判断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&lt;c:if&gt;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85786" y="1285866"/>
            <a:ext cx="8143900" cy="1346907"/>
          </a:xfrm>
        </p:spPr>
        <p:txBody>
          <a:bodyPr/>
          <a:lstStyle/>
          <a:p>
            <a:pPr latinLnBrk="1"/>
            <a:r>
              <a:rPr lang="en-US" sz="1400" dirty="0"/>
              <a:t>&lt;c:if test="condition" </a:t>
            </a:r>
            <a:r>
              <a:rPr lang="en-US" sz="1400" dirty="0">
                <a:solidFill>
                  <a:srgbClr val="FF0000"/>
                </a:solidFill>
              </a:rPr>
              <a:t>[var="</a:t>
            </a:r>
            <a:r>
              <a:rPr lang="en-US" sz="1400" dirty="0" err="1">
                <a:solidFill>
                  <a:srgbClr val="FF0000"/>
                </a:solidFill>
              </a:rPr>
              <a:t>varName</a:t>
            </a:r>
            <a:r>
              <a:rPr lang="en-US" sz="1400" dirty="0">
                <a:solidFill>
                  <a:srgbClr val="FF0000"/>
                </a:solidFill>
              </a:rPr>
              <a:t>"]   var=“</a:t>
            </a:r>
            <a:r>
              <a:rPr lang="en-US" sz="1400" dirty="0" err="1">
                <a:solidFill>
                  <a:srgbClr val="FF0000"/>
                </a:solidFill>
              </a:rPr>
              <a:t>condition”scope</a:t>
            </a:r>
            <a:r>
              <a:rPr lang="en-US" sz="1400" dirty="0">
                <a:solidFill>
                  <a:srgbClr val="FF0000"/>
                </a:solidFill>
              </a:rPr>
              <a:t>=“session”</a:t>
            </a:r>
            <a:endParaRPr sz="1400" dirty="0">
              <a:solidFill>
                <a:srgbClr val="FF0000"/>
              </a:solidFill>
            </a:endParaRPr>
          </a:p>
          <a:p>
            <a:pPr latinLnBrk="1"/>
            <a:r>
              <a:rPr lang="en-US" sz="1400" dirty="0"/>
              <a:t> 		</a:t>
            </a:r>
            <a:r>
              <a:rPr lang="en-US" sz="1400" dirty="0">
                <a:solidFill>
                  <a:srgbClr val="FF0000"/>
                </a:solidFill>
              </a:rPr>
              <a:t>[scope="{</a:t>
            </a:r>
            <a:r>
              <a:rPr lang="en-US" sz="1400" dirty="0" err="1">
                <a:solidFill>
                  <a:srgbClr val="FF0000"/>
                </a:solidFill>
              </a:rPr>
              <a:t>page|request|session|application</a:t>
            </a:r>
            <a:r>
              <a:rPr lang="en-US" sz="1400" dirty="0">
                <a:solidFill>
                  <a:srgbClr val="FF0000"/>
                </a:solidFill>
              </a:rPr>
              <a:t>}"]</a:t>
            </a:r>
            <a:r>
              <a:rPr lang="en-US" sz="1400" dirty="0"/>
              <a:t> &gt;</a:t>
            </a:r>
            <a:endParaRPr sz="1400" dirty="0"/>
          </a:p>
          <a:p>
            <a:pPr latinLnBrk="1"/>
            <a:r>
              <a:rPr lang="en-US" sz="1400" dirty="0"/>
              <a:t>	//condition</a:t>
            </a:r>
            <a:r>
              <a:rPr sz="1400" dirty="0"/>
              <a:t>为</a:t>
            </a:r>
            <a:r>
              <a:rPr lang="en-US" sz="1400" dirty="0"/>
              <a:t>true</a:t>
            </a:r>
            <a:r>
              <a:rPr sz="1400" dirty="0"/>
              <a:t>时执行的代码</a:t>
            </a:r>
          </a:p>
          <a:p>
            <a:pPr latinLnBrk="1"/>
            <a:r>
              <a:rPr lang="en-US" sz="1400" dirty="0"/>
              <a:t>&lt;/</a:t>
            </a:r>
            <a:r>
              <a:rPr lang="en-US" sz="1400" dirty="0" err="1"/>
              <a:t>c:if</a:t>
            </a:r>
            <a:r>
              <a:rPr lang="en-US" sz="1400" dirty="0"/>
              <a:t>&gt;    </a:t>
            </a:r>
            <a:r>
              <a:rPr lang="en-US" sz="1400" u="sng" dirty="0">
                <a:solidFill>
                  <a:srgbClr val="FF0000"/>
                </a:solidFill>
              </a:rPr>
              <a:t>${</a:t>
            </a:r>
            <a:r>
              <a:rPr lang="en-US" altLang="zh-CN" sz="1400" u="sng" dirty="0" err="1">
                <a:solidFill>
                  <a:srgbClr val="FF0000"/>
                </a:solidFill>
              </a:rPr>
              <a:t>sessionScope.condition</a:t>
            </a:r>
            <a:r>
              <a:rPr lang="en-US" altLang="zh-CN" sz="1400" u="sng" dirty="0">
                <a:solidFill>
                  <a:srgbClr val="FF0000"/>
                </a:solidFill>
              </a:rPr>
              <a:t>}</a:t>
            </a:r>
            <a:endParaRPr sz="1400" u="sng" dirty="0">
              <a:solidFill>
                <a:srgbClr val="FF0000"/>
              </a:solidFill>
            </a:endParaRP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 txBox="1">
            <a:spLocks/>
          </p:cNvSpPr>
          <p:nvPr/>
        </p:nvSpPr>
        <p:spPr bwMode="auto">
          <a:xfrm>
            <a:off x="785786" y="4010251"/>
            <a:ext cx="8143900" cy="106182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&lt;c:if test="${not empty 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sessionScope.userName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	</a:t>
            </a:r>
            <a:r>
              <a:rPr kumimoji="1" lang="zh-CN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欢迎您：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${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sessionScope.userName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}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&lt;/c:if&gt;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vl="0" latinLnBrk="1"/>
            <a:r>
              <a:rPr lang="zh-CN" dirty="0"/>
              <a:t>用于指定多个条件选择，必须与</a:t>
            </a:r>
            <a:r>
              <a:rPr dirty="0"/>
              <a:t>&lt;c:when&gt;</a:t>
            </a:r>
            <a:r>
              <a:rPr lang="zh-CN" dirty="0"/>
              <a:t>和</a:t>
            </a:r>
            <a:r>
              <a:rPr dirty="0"/>
              <a:t>&lt;c:otherwise&gt;</a:t>
            </a:r>
            <a:r>
              <a:rPr lang="zh-CN" dirty="0"/>
              <a:t>标签一起使用。同时使用</a:t>
            </a:r>
            <a:r>
              <a:rPr dirty="0"/>
              <a:t>&lt;c:choose&gt;</a:t>
            </a:r>
            <a:r>
              <a:rPr lang="zh-CN" dirty="0"/>
              <a:t>、</a:t>
            </a:r>
            <a:r>
              <a:rPr dirty="0"/>
              <a:t>&lt;c:when&gt;</a:t>
            </a:r>
            <a:r>
              <a:rPr lang="zh-CN" dirty="0"/>
              <a:t>和</a:t>
            </a:r>
            <a:r>
              <a:rPr dirty="0"/>
              <a:t>&lt;c:otherwise&gt;</a:t>
            </a:r>
            <a:r>
              <a:rPr lang="zh-CN" dirty="0"/>
              <a:t>三个标签，可以构造类似“</a:t>
            </a:r>
            <a:r>
              <a:rPr dirty="0"/>
              <a:t>if-else if-else</a:t>
            </a:r>
            <a:r>
              <a:rPr lang="zh-CN" dirty="0"/>
              <a:t>”的复杂条件判断结构。</a:t>
            </a:r>
            <a:endParaRPr dirty="0"/>
          </a:p>
          <a:p>
            <a:pPr lvl="0" latinLnBrk="1"/>
            <a:r>
              <a:rPr lang="zh-CN" dirty="0"/>
              <a:t>【语法】</a:t>
            </a:r>
            <a:endParaRPr dirty="0"/>
          </a:p>
          <a:p>
            <a:pPr lvl="0" latinLnBrk="1"/>
            <a:endParaRPr dirty="0"/>
          </a:p>
          <a:p>
            <a:pPr lvl="0" latinLnBrk="1"/>
            <a:endParaRPr dirty="0"/>
          </a:p>
          <a:p>
            <a:pPr lvl="1" latinLnBrk="1"/>
            <a:r>
              <a:rPr lang="zh-CN" i="0" dirty="0"/>
              <a:t>其中：</a:t>
            </a:r>
            <a:endParaRPr lang="en-US" altLang="zh-CN" i="0" dirty="0"/>
          </a:p>
          <a:p>
            <a:pPr lvl="2" latinLnBrk="1"/>
            <a:r>
              <a:rPr lang="en-US" i="0" dirty="0"/>
              <a:t>&lt;c:choose&gt;</a:t>
            </a:r>
            <a:r>
              <a:rPr i="0" dirty="0"/>
              <a:t>标签没有属性，它的标签体内容只能有：空白、一个或多个</a:t>
            </a:r>
            <a:r>
              <a:rPr lang="en-US" i="0" dirty="0"/>
              <a:t>&lt;c:when&gt;</a:t>
            </a:r>
            <a:r>
              <a:rPr i="0" dirty="0"/>
              <a:t>、</a:t>
            </a:r>
            <a:r>
              <a:rPr lang="en-US" i="0" dirty="0"/>
              <a:t>0</a:t>
            </a:r>
            <a:r>
              <a:rPr i="0" dirty="0"/>
              <a:t>或多个</a:t>
            </a:r>
            <a:r>
              <a:rPr lang="en-US" i="0" dirty="0"/>
              <a:t>&lt;c:otherwise&gt;</a:t>
            </a:r>
            <a:r>
              <a:rPr i="0" dirty="0"/>
              <a:t>。</a:t>
            </a:r>
          </a:p>
          <a:p>
            <a:pPr lvl="1" latinLnBrk="1"/>
            <a:endParaRPr 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8064124" cy="410765"/>
          </a:xfrm>
        </p:spPr>
        <p:txBody>
          <a:bodyPr/>
          <a:lstStyle/>
          <a:p>
            <a:pPr lvl="0" latinLnBrk="1"/>
            <a:r>
              <a:rPr lang="en-US" dirty="0"/>
              <a:t>&lt;c:choose&gt;</a:t>
            </a:r>
            <a:r>
              <a:rPr dirty="0"/>
              <a:t>标签</a:t>
            </a:r>
            <a:r>
              <a:rPr lang="zh-CN" altLang="en-US" dirty="0"/>
              <a:t>   </a:t>
            </a:r>
            <a:r>
              <a:rPr lang="en-US" altLang="zh-CN" dirty="0"/>
              <a:t>=switch case  = if-else</a:t>
            </a:r>
            <a:endParaRPr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642910" y="2428874"/>
            <a:ext cx="8143900" cy="1023742"/>
          </a:xfrm>
        </p:spPr>
        <p:txBody>
          <a:bodyPr/>
          <a:lstStyle/>
          <a:p>
            <a:pPr latinLnBrk="1"/>
            <a:r>
              <a:rPr lang="en-US" sz="1400" dirty="0"/>
              <a:t>&lt;c:choose&gt;</a:t>
            </a:r>
            <a:endParaRPr sz="1400" dirty="0"/>
          </a:p>
          <a:p>
            <a:pPr latinLnBrk="1"/>
            <a:r>
              <a:rPr lang="en-US" sz="1400" dirty="0"/>
              <a:t>	//&lt;c:when&gt;</a:t>
            </a:r>
            <a:r>
              <a:rPr sz="1400" dirty="0"/>
              <a:t>和</a:t>
            </a:r>
            <a:r>
              <a:rPr lang="en-US" sz="1400" dirty="0"/>
              <a:t>&lt;c:otherwise&gt;</a:t>
            </a:r>
            <a:r>
              <a:rPr sz="1400" dirty="0"/>
              <a:t>子标签</a:t>
            </a:r>
          </a:p>
          <a:p>
            <a:pPr latinLnBrk="1"/>
            <a:r>
              <a:rPr lang="en-US" sz="1400" dirty="0"/>
              <a:t>&lt;/c:choose&gt;</a:t>
            </a:r>
            <a:endParaRPr sz="14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atinLnBrk="1"/>
            <a:r>
              <a:rPr lang="zh-CN" dirty="0"/>
              <a:t>【示例】类似“</a:t>
            </a:r>
            <a:r>
              <a:rPr dirty="0"/>
              <a:t>if-else</a:t>
            </a:r>
            <a:r>
              <a:rPr lang="zh-CN" dirty="0"/>
              <a:t>”结构</a:t>
            </a:r>
            <a:endParaRPr dirty="0"/>
          </a:p>
          <a:p>
            <a:pPr latinLnBrk="1"/>
            <a:endParaRPr dirty="0"/>
          </a:p>
          <a:p>
            <a:pPr latinLnBrk="1"/>
            <a:endParaRPr dirty="0"/>
          </a:p>
          <a:p>
            <a:pPr latinLnBrk="1"/>
            <a:endParaRPr dirty="0"/>
          </a:p>
          <a:p>
            <a:pPr lvl="0" latinLnBrk="1"/>
            <a:endParaRPr dirty="0"/>
          </a:p>
          <a:p>
            <a:pPr lvl="0" latinLnBrk="1"/>
            <a:endParaRPr dirty="0"/>
          </a:p>
          <a:p>
            <a:pPr lvl="1" latinLnBrk="1"/>
            <a:endParaRPr lang="en-US" altLang="zh-CN" dirty="0"/>
          </a:p>
          <a:p>
            <a:pPr lvl="1" latinLnBrk="1"/>
            <a:r>
              <a:rPr lang="zh-CN" i="0" dirty="0"/>
              <a:t>上述示例中，若</a:t>
            </a:r>
            <a:r>
              <a:rPr i="0" dirty="0"/>
              <a:t>session</a:t>
            </a:r>
            <a:r>
              <a:rPr lang="zh-CN" i="0" dirty="0"/>
              <a:t>域中的</a:t>
            </a:r>
            <a:r>
              <a:rPr i="0" dirty="0"/>
              <a:t>userName</a:t>
            </a:r>
            <a:r>
              <a:rPr lang="zh-CN" i="0" dirty="0"/>
              <a:t>属性不存在或为空，则输出“欢迎您：某某”，否则输出“欢饮您：游客”，此结构相当于“</a:t>
            </a:r>
            <a:r>
              <a:rPr i="0" dirty="0"/>
              <a:t>if-else</a:t>
            </a:r>
            <a:r>
              <a:rPr lang="zh-CN" i="0" dirty="0"/>
              <a:t>”结构。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&lt;c:choose&gt;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642910" y="1000114"/>
            <a:ext cx="8143900" cy="2677656"/>
          </a:xfrm>
        </p:spPr>
        <p:txBody>
          <a:bodyPr/>
          <a:lstStyle/>
          <a:p>
            <a:pPr latinLnBrk="1"/>
            <a:r>
              <a:rPr lang="en-US" sz="1400" dirty="0"/>
              <a:t>&lt;</a:t>
            </a:r>
            <a:r>
              <a:rPr lang="en-US" sz="1400" dirty="0" err="1"/>
              <a:t>c:choose</a:t>
            </a:r>
            <a:r>
              <a:rPr lang="en-US" sz="1400" dirty="0"/>
              <a:t>&gt;</a:t>
            </a:r>
            <a:endParaRPr sz="1400" dirty="0"/>
          </a:p>
          <a:p>
            <a:pPr latinLnBrk="1"/>
            <a:r>
              <a:rPr lang="en-US" sz="1400" dirty="0"/>
              <a:t>	&lt;c:when test="${empty </a:t>
            </a:r>
            <a:r>
              <a:rPr lang="en-US" sz="1400" dirty="0" err="1"/>
              <a:t>sessionScope.userName</a:t>
            </a:r>
            <a:r>
              <a:rPr lang="en-US" sz="1400" dirty="0"/>
              <a:t>}"&gt;</a:t>
            </a:r>
            <a:endParaRPr sz="1400" dirty="0"/>
          </a:p>
          <a:p>
            <a:pPr latinLnBrk="1"/>
            <a:r>
              <a:rPr lang="en-US" sz="1400" dirty="0"/>
              <a:t>		</a:t>
            </a:r>
            <a:r>
              <a:rPr sz="1400" dirty="0"/>
              <a:t>欢迎您：</a:t>
            </a:r>
            <a:r>
              <a:rPr lang="en-US" sz="1400" dirty="0"/>
              <a:t>${</a:t>
            </a:r>
            <a:r>
              <a:rPr lang="en-US" sz="1400" dirty="0" err="1"/>
              <a:t>sessionScope.userName</a:t>
            </a:r>
            <a:r>
              <a:rPr lang="en-US" sz="1400" dirty="0"/>
              <a:t> }</a:t>
            </a:r>
            <a:endParaRPr sz="1400" dirty="0"/>
          </a:p>
          <a:p>
            <a:pPr latinLnBrk="1"/>
            <a:r>
              <a:rPr lang="en-US" sz="1400" dirty="0"/>
              <a:t>	&lt;/c:when&gt;</a:t>
            </a:r>
            <a:endParaRPr sz="1400" dirty="0"/>
          </a:p>
          <a:p>
            <a:pPr latinLnBrk="1"/>
            <a:r>
              <a:rPr lang="en-US" sz="1400" dirty="0"/>
              <a:t>	&lt;c:otherwise&gt;</a:t>
            </a:r>
            <a:endParaRPr sz="1400" dirty="0"/>
          </a:p>
          <a:p>
            <a:pPr latinLnBrk="1"/>
            <a:r>
              <a:rPr lang="en-US" sz="1400" dirty="0"/>
              <a:t>		</a:t>
            </a:r>
            <a:r>
              <a:rPr sz="1400" dirty="0"/>
              <a:t>欢迎您：游客</a:t>
            </a:r>
          </a:p>
          <a:p>
            <a:pPr latinLnBrk="1"/>
            <a:r>
              <a:rPr lang="en-US" sz="1400" dirty="0"/>
              <a:t>	&lt;/c:otherwise&gt;</a:t>
            </a:r>
            <a:endParaRPr sz="1400" dirty="0"/>
          </a:p>
          <a:p>
            <a:pPr latinLnBrk="1"/>
            <a:r>
              <a:rPr lang="en-US" sz="1400" dirty="0"/>
              <a:t>&lt;/c:choose&gt;</a:t>
            </a:r>
            <a:endParaRPr sz="14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atinLnBrk="1"/>
            <a:r>
              <a:rPr lang="zh-CN" sz="1400" dirty="0"/>
              <a:t>【示例】类似“</a:t>
            </a:r>
            <a:r>
              <a:rPr sz="1400" dirty="0"/>
              <a:t>if-else if-else</a:t>
            </a:r>
            <a:r>
              <a:rPr lang="zh-CN" sz="1400" dirty="0"/>
              <a:t>”结构</a:t>
            </a:r>
            <a:endParaRPr 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&lt;c:choose&gt;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642910" y="857400"/>
            <a:ext cx="8143900" cy="4214680"/>
          </a:xfrm>
        </p:spPr>
        <p:txBody>
          <a:bodyPr/>
          <a:lstStyle/>
          <a:p>
            <a:pPr latinLnBrk="1"/>
            <a:r>
              <a:rPr lang="en-US" sz="1200" dirty="0"/>
              <a:t>&lt;c:set var=“score” value=“85“ </a:t>
            </a:r>
            <a:r>
              <a:rPr lang="en-US" sz="1200" dirty="0">
                <a:solidFill>
                  <a:srgbClr val="FF0000"/>
                </a:solidFill>
              </a:rPr>
              <a:t>scope=</a:t>
            </a:r>
            <a:r>
              <a:rPr lang="zh-CN" altLang="en-US" sz="1200" dirty="0">
                <a:solidFill>
                  <a:srgbClr val="FF0000"/>
                </a:solidFill>
              </a:rPr>
              <a:t>”</a:t>
            </a:r>
            <a:r>
              <a:rPr lang="en-US" altLang="zh-CN" sz="1200" dirty="0">
                <a:solidFill>
                  <a:srgbClr val="FF0000"/>
                </a:solidFill>
              </a:rPr>
              <a:t>page</a:t>
            </a:r>
            <a:r>
              <a:rPr lang="zh-CN" altLang="en-US" sz="1200" dirty="0">
                <a:solidFill>
                  <a:srgbClr val="FF0000"/>
                </a:solidFill>
              </a:rPr>
              <a:t>”</a:t>
            </a:r>
            <a:r>
              <a:rPr lang="en-US" sz="1200" dirty="0"/>
              <a:t>&gt;&lt;/c:set&gt;  </a:t>
            </a:r>
            <a:endParaRPr sz="1200" dirty="0"/>
          </a:p>
          <a:p>
            <a:pPr latinLnBrk="1"/>
            <a:r>
              <a:rPr lang="en-US" sz="1200" dirty="0"/>
              <a:t>&lt;c:choose&gt;  </a:t>
            </a:r>
            <a:endParaRPr sz="1200" dirty="0"/>
          </a:p>
          <a:p>
            <a:pPr latinLnBrk="1"/>
            <a:r>
              <a:rPr lang="en-US" sz="1200" dirty="0"/>
              <a:t>	&lt;c:when test="${score&gt;=90}"&gt;  </a:t>
            </a:r>
            <a:endParaRPr sz="1200" dirty="0"/>
          </a:p>
          <a:p>
            <a:pPr latinLnBrk="1"/>
            <a:r>
              <a:rPr lang="en-US" sz="1200" dirty="0"/>
              <a:t>	</a:t>
            </a:r>
            <a:r>
              <a:rPr sz="1200" dirty="0"/>
              <a:t>你的成绩为优秀</a:t>
            </a:r>
            <a:r>
              <a:rPr lang="en-US" sz="1200" dirty="0"/>
              <a:t>!  </a:t>
            </a:r>
            <a:endParaRPr sz="1200" dirty="0"/>
          </a:p>
          <a:p>
            <a:pPr latinLnBrk="1"/>
            <a:r>
              <a:rPr lang="en-US" sz="1200" dirty="0"/>
              <a:t>	&lt;/c:when&gt;  </a:t>
            </a:r>
            <a:endParaRPr sz="1200" dirty="0"/>
          </a:p>
          <a:p>
            <a:pPr latinLnBrk="1"/>
            <a:r>
              <a:rPr lang="en-US" sz="1200" dirty="0"/>
              <a:t>	&lt;c:when test="${score&gt;=80&amp;&amp;score&lt;90}"&gt;  </a:t>
            </a:r>
            <a:endParaRPr sz="1200" dirty="0"/>
          </a:p>
          <a:p>
            <a:pPr latinLnBrk="1"/>
            <a:r>
              <a:rPr lang="en-US" sz="1200" dirty="0"/>
              <a:t>	</a:t>
            </a:r>
            <a:r>
              <a:rPr sz="1200" dirty="0"/>
              <a:t>您的成绩为良好</a:t>
            </a:r>
            <a:r>
              <a:rPr lang="en-US" sz="1200" dirty="0"/>
              <a:t>!  </a:t>
            </a:r>
            <a:endParaRPr sz="1200" dirty="0"/>
          </a:p>
          <a:p>
            <a:pPr latinLnBrk="1"/>
            <a:r>
              <a:rPr lang="en-US" sz="1200" dirty="0"/>
              <a:t>	&lt;/c:when&gt;  </a:t>
            </a:r>
            <a:endParaRPr sz="1200" dirty="0"/>
          </a:p>
          <a:p>
            <a:pPr latinLnBrk="1"/>
            <a:r>
              <a:rPr lang="en-US" sz="1200" dirty="0"/>
              <a:t>	&lt;c:when test="${score&gt;60&amp;&amp;score&lt;80}"&gt;  </a:t>
            </a:r>
            <a:endParaRPr sz="1200" dirty="0"/>
          </a:p>
          <a:p>
            <a:pPr latinLnBrk="1"/>
            <a:r>
              <a:rPr lang="en-US" sz="1200" dirty="0"/>
              <a:t>	</a:t>
            </a:r>
            <a:r>
              <a:rPr sz="1200" dirty="0"/>
              <a:t>您的成绩为及格</a:t>
            </a:r>
            <a:r>
              <a:rPr lang="en-US" sz="1200" dirty="0"/>
              <a:t>!  </a:t>
            </a:r>
            <a:endParaRPr sz="1200" dirty="0"/>
          </a:p>
          <a:p>
            <a:pPr latinLnBrk="1"/>
            <a:r>
              <a:rPr lang="en-US" sz="1200" dirty="0"/>
              <a:t>	&lt;/c:when&gt;  </a:t>
            </a:r>
            <a:endParaRPr sz="1200" dirty="0"/>
          </a:p>
          <a:p>
            <a:pPr latinLnBrk="1"/>
            <a:r>
              <a:rPr lang="en-US" sz="1200" dirty="0"/>
              <a:t>	&lt;c:otherwise&gt;    // else </a:t>
            </a:r>
            <a:r>
              <a:rPr lang="zh-CN" altLang="en-US" sz="1200" dirty="0"/>
              <a:t>或者 </a:t>
            </a:r>
            <a:r>
              <a:rPr lang="en-US" altLang="zh-CN" sz="1200" dirty="0"/>
              <a:t>default</a:t>
            </a:r>
            <a:endParaRPr sz="1200" dirty="0"/>
          </a:p>
          <a:p>
            <a:pPr latinLnBrk="1"/>
            <a:r>
              <a:rPr lang="en-US" sz="1200" dirty="0"/>
              <a:t>	</a:t>
            </a:r>
            <a:r>
              <a:rPr sz="1200" dirty="0"/>
              <a:t>对不起，您没有通过考试</a:t>
            </a:r>
            <a:r>
              <a:rPr lang="en-US" sz="1200" dirty="0"/>
              <a:t>!  </a:t>
            </a:r>
            <a:endParaRPr sz="1200" dirty="0"/>
          </a:p>
          <a:p>
            <a:pPr latinLnBrk="1"/>
            <a:r>
              <a:rPr lang="en-US" sz="1200" dirty="0"/>
              <a:t>	&lt;/c:otherwise&gt;  </a:t>
            </a:r>
            <a:endParaRPr sz="1200" dirty="0"/>
          </a:p>
          <a:p>
            <a:pPr latinLnBrk="1"/>
            <a:r>
              <a:rPr lang="en-US" sz="1200" dirty="0"/>
              <a:t>&lt;/c:choose&gt;  </a:t>
            </a:r>
            <a:endParaRPr sz="12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学习路线</a:t>
            </a:r>
            <a:endParaRPr lang="zh-CN" altLang="en-US" dirty="0"/>
          </a:p>
        </p:txBody>
      </p:sp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3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3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843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7187212"/>
              </p:ext>
            </p:extLst>
          </p:nvPr>
        </p:nvGraphicFramePr>
        <p:xfrm>
          <a:off x="500039" y="1088137"/>
          <a:ext cx="8286808" cy="32886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6887031" imgH="2734666" progId="Visio.Drawing.11">
                  <p:embed/>
                </p:oleObj>
              </mc:Choice>
              <mc:Fallback>
                <p:oleObj name="Visio" r:id="rId4" imgW="6887031" imgH="2734666" progId="Visio.Drawing.11">
                  <p:embed/>
                  <p:pic>
                    <p:nvPicPr>
                      <p:cNvPr id="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39" y="1088137"/>
                        <a:ext cx="8286808" cy="328867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AC419F6-DE59-76F5-F110-5F4756A292E8}"/>
              </a:ext>
            </a:extLst>
          </p:cNvPr>
          <p:cNvSpPr txBox="1"/>
          <p:nvPr/>
        </p:nvSpPr>
        <p:spPr bwMode="auto">
          <a:xfrm>
            <a:off x="3347864" y="1995686"/>
            <a:ext cx="96520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core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5C76C4-85BC-780A-65B1-0D9BB579EBD7}"/>
              </a:ext>
            </a:extLst>
          </p:cNvPr>
          <p:cNvSpPr txBox="1"/>
          <p:nvPr/>
        </p:nvSpPr>
        <p:spPr bwMode="auto">
          <a:xfrm>
            <a:off x="6012160" y="2571750"/>
            <a:ext cx="142789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dobe 黑体 Std R" pitchFamily="34" charset="-122"/>
                <a:ea typeface="Adobe 黑体 Std R" pitchFamily="34" charset="-122"/>
                <a:cs typeface="华文细黑" charset="0"/>
              </a:rPr>
              <a:t>format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Adobe 黑体 Std R" pitchFamily="34" charset="-122"/>
              <a:ea typeface="Adobe 黑体 Std R" pitchFamily="34" charset="-122"/>
              <a:cs typeface="华文细黑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vl="0" latinLnBrk="1"/>
            <a:r>
              <a:rPr lang="zh-CN" dirty="0"/>
              <a:t>代表</a:t>
            </a:r>
            <a:r>
              <a:rPr dirty="0"/>
              <a:t>&lt;c:choose&gt;</a:t>
            </a:r>
            <a:r>
              <a:rPr lang="zh-CN" dirty="0"/>
              <a:t>标签的一个条件分支，必须以</a:t>
            </a:r>
            <a:r>
              <a:rPr dirty="0"/>
              <a:t>&lt;c:choose&gt;</a:t>
            </a:r>
            <a:r>
              <a:rPr lang="zh-CN" dirty="0"/>
              <a:t>为父标签，</a:t>
            </a:r>
            <a:r>
              <a:rPr lang="zh-CN" dirty="0">
                <a:solidFill>
                  <a:srgbClr val="0000CC"/>
                </a:solidFill>
              </a:rPr>
              <a:t>且必须在</a:t>
            </a:r>
            <a:r>
              <a:rPr dirty="0">
                <a:solidFill>
                  <a:srgbClr val="0000CC"/>
                </a:solidFill>
              </a:rPr>
              <a:t>&lt;c:otherwise&gt;</a:t>
            </a:r>
            <a:r>
              <a:rPr lang="zh-CN" dirty="0">
                <a:solidFill>
                  <a:srgbClr val="0000CC"/>
                </a:solidFill>
              </a:rPr>
              <a:t>标签之前</a:t>
            </a:r>
            <a:r>
              <a:rPr lang="zh-CN" dirty="0"/>
              <a:t>。</a:t>
            </a:r>
            <a:endParaRPr dirty="0"/>
          </a:p>
          <a:p>
            <a:pPr lvl="0" latinLnBrk="1"/>
            <a:r>
              <a:rPr lang="zh-CN" dirty="0"/>
              <a:t>【语法】</a:t>
            </a:r>
            <a:endParaRPr 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&lt;c:when&gt;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2071684"/>
            <a:ext cx="8143900" cy="1156855"/>
          </a:xfrm>
        </p:spPr>
        <p:txBody>
          <a:bodyPr/>
          <a:lstStyle/>
          <a:p>
            <a:pPr latinLnBrk="1"/>
            <a:r>
              <a:rPr lang="en-US" sz="1600" dirty="0"/>
              <a:t>&lt;c:when test="condition"&gt;</a:t>
            </a:r>
            <a:endParaRPr sz="1600" dirty="0"/>
          </a:p>
          <a:p>
            <a:pPr latinLnBrk="1"/>
            <a:r>
              <a:rPr lang="en-US" sz="1600" dirty="0"/>
              <a:t>	//condition</a:t>
            </a:r>
            <a:r>
              <a:rPr sz="1600" dirty="0"/>
              <a:t>为</a:t>
            </a:r>
            <a:r>
              <a:rPr lang="en-US" sz="1600" dirty="0"/>
              <a:t>true</a:t>
            </a:r>
            <a:r>
              <a:rPr sz="1600" dirty="0"/>
              <a:t>时，执行的代码</a:t>
            </a:r>
          </a:p>
          <a:p>
            <a:pPr latinLnBrk="1"/>
            <a:r>
              <a:rPr lang="en-US" sz="1600" dirty="0"/>
              <a:t>&lt;c:when&gt;</a:t>
            </a:r>
            <a:endParaRPr sz="16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vl="0" latinLnBrk="1"/>
            <a:r>
              <a:rPr lang="zh-CN" dirty="0"/>
              <a:t>代表</a:t>
            </a:r>
            <a:r>
              <a:rPr dirty="0"/>
              <a:t>&lt;c:choose&gt;</a:t>
            </a:r>
            <a:r>
              <a:rPr lang="zh-CN" dirty="0"/>
              <a:t>标签中前面所有</a:t>
            </a:r>
            <a:r>
              <a:rPr dirty="0"/>
              <a:t>&lt;c:when&gt;</a:t>
            </a:r>
            <a:r>
              <a:rPr lang="zh-CN" dirty="0"/>
              <a:t>标签条件都不符合的情况下的最后选择。</a:t>
            </a:r>
            <a:endParaRPr dirty="0"/>
          </a:p>
          <a:p>
            <a:pPr lvl="0" latinLnBrk="1"/>
            <a:r>
              <a:rPr lang="zh-CN" dirty="0"/>
              <a:t>【语法】</a:t>
            </a:r>
            <a:endParaRPr 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&lt;c:otherwise&gt;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2071684"/>
            <a:ext cx="8143900" cy="1200329"/>
          </a:xfrm>
        </p:spPr>
        <p:txBody>
          <a:bodyPr/>
          <a:lstStyle/>
          <a:p>
            <a:pPr latinLnBrk="1"/>
            <a:r>
              <a:rPr lang="en-US" sz="1600" dirty="0"/>
              <a:t>&lt;c:otherwise&gt;</a:t>
            </a:r>
            <a:endParaRPr sz="1600" dirty="0"/>
          </a:p>
          <a:p>
            <a:pPr latinLnBrk="1"/>
            <a:r>
              <a:rPr lang="en-US" sz="1600" dirty="0"/>
              <a:t>	//</a:t>
            </a:r>
            <a:r>
              <a:rPr sz="1600" dirty="0"/>
              <a:t>执行的代码</a:t>
            </a:r>
          </a:p>
          <a:p>
            <a:pPr latinLnBrk="1"/>
            <a:r>
              <a:rPr lang="en-US" sz="1600" dirty="0"/>
              <a:t>&lt;c:otherwise&gt;</a:t>
            </a:r>
            <a:endParaRPr sz="16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0"/>
            <a:ext cx="8207375" cy="4000525"/>
          </a:xfrm>
        </p:spPr>
        <p:txBody>
          <a:bodyPr/>
          <a:lstStyle/>
          <a:p>
            <a:pPr latinLnBrk="1"/>
            <a:r>
              <a:rPr lang="zh-CN" dirty="0"/>
              <a:t>数据的迭代操作是</a:t>
            </a:r>
            <a:r>
              <a:rPr dirty="0"/>
              <a:t>JSP</a:t>
            </a:r>
            <a:r>
              <a:rPr lang="zh-CN" dirty="0"/>
              <a:t>开发中经常使用的操作，</a:t>
            </a:r>
            <a:r>
              <a:rPr dirty="0"/>
              <a:t>JSTL</a:t>
            </a:r>
            <a:r>
              <a:rPr lang="zh-CN" dirty="0"/>
              <a:t>提供的迭代标签配合</a:t>
            </a:r>
            <a:r>
              <a:rPr dirty="0"/>
              <a:t>EL</a:t>
            </a:r>
            <a:r>
              <a:rPr lang="zh-CN" dirty="0"/>
              <a:t>表达式极大的简化了原来使用</a:t>
            </a:r>
            <a:r>
              <a:rPr dirty="0"/>
              <a:t>Java</a:t>
            </a:r>
            <a:r>
              <a:rPr lang="zh-CN" dirty="0"/>
              <a:t>脚本</a:t>
            </a:r>
            <a:r>
              <a:rPr dirty="0"/>
              <a:t>for</a:t>
            </a:r>
            <a:r>
              <a:rPr lang="zh-CN" dirty="0"/>
              <a:t>循环完成的迭代操作代码。</a:t>
            </a:r>
            <a:endParaRPr dirty="0"/>
          </a:p>
          <a:p>
            <a:pPr latinLnBrk="1"/>
            <a:r>
              <a:rPr dirty="0"/>
              <a:t>JSTL</a:t>
            </a:r>
            <a:r>
              <a:rPr lang="zh-CN" dirty="0"/>
              <a:t>中的迭代标签有：</a:t>
            </a:r>
            <a:endParaRPr dirty="0"/>
          </a:p>
          <a:p>
            <a:pPr lvl="1" latinLnBrk="1">
              <a:lnSpc>
                <a:spcPct val="150000"/>
              </a:lnSpc>
            </a:pPr>
            <a:r>
              <a:rPr i="0" dirty="0"/>
              <a:t>&lt;c:forEach&gt;</a:t>
            </a:r>
            <a:endParaRPr lang="en-US" altLang="zh-CN" i="0" dirty="0"/>
          </a:p>
          <a:p>
            <a:pPr lvl="1" latinLnBrk="1">
              <a:lnSpc>
                <a:spcPct val="150000"/>
              </a:lnSpc>
            </a:pPr>
            <a:r>
              <a:rPr i="0" dirty="0"/>
              <a:t>&lt;c:forTokens&gt;</a:t>
            </a:r>
            <a:endParaRPr lang="zh-CN" i="0"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9.2.3  </a:t>
            </a:r>
            <a:r>
              <a:rPr dirty="0"/>
              <a:t>迭代标签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atinLnBrk="1"/>
            <a:r>
              <a:rPr sz="1600" dirty="0"/>
              <a:t>&lt;c:forEach&gt;</a:t>
            </a:r>
            <a:r>
              <a:rPr lang="zh-CN" sz="1600" dirty="0"/>
              <a:t>标签用于遍历集合或迭代指定的次数</a:t>
            </a:r>
            <a:r>
              <a:rPr lang="zh-CN" altLang="en-US" sz="1600" dirty="0"/>
              <a:t>。</a:t>
            </a:r>
            <a:endParaRPr sz="1600" dirty="0"/>
          </a:p>
          <a:p>
            <a:pPr latinLnBrk="1"/>
            <a:r>
              <a:rPr sz="1600" dirty="0"/>
              <a:t>【</a:t>
            </a:r>
            <a:r>
              <a:rPr lang="zh-CN" altLang="en-US" sz="1600" dirty="0"/>
              <a:t>语法</a:t>
            </a:r>
            <a:r>
              <a:rPr sz="1600" dirty="0"/>
              <a:t>】</a:t>
            </a:r>
          </a:p>
          <a:p>
            <a:pPr latinLnBrk="1"/>
            <a:endParaRPr i="0" dirty="0"/>
          </a:p>
          <a:p>
            <a:pPr latinLnBrk="1"/>
            <a:endParaRPr dirty="0"/>
          </a:p>
          <a:p>
            <a:pPr latinLnBrk="1"/>
            <a:endParaRPr i="0" dirty="0"/>
          </a:p>
          <a:p>
            <a:pPr lvl="1" latinLnBrk="1"/>
            <a:r>
              <a:rPr lang="zh-CN" altLang="en-US" sz="1400" i="0" dirty="0"/>
              <a:t>其中：</a:t>
            </a:r>
            <a:endParaRPr lang="en-US" altLang="zh-CN" sz="1400" i="0" dirty="0"/>
          </a:p>
          <a:p>
            <a:pPr lvl="2" latinLnBrk="1"/>
            <a:r>
              <a:rPr sz="1400" i="0" dirty="0">
                <a:solidFill>
                  <a:srgbClr val="FF0000"/>
                </a:solidFill>
              </a:rPr>
              <a:t>var</a:t>
            </a:r>
            <a:r>
              <a:rPr lang="zh-CN" sz="1400" i="0" dirty="0">
                <a:solidFill>
                  <a:srgbClr val="FF0000"/>
                </a:solidFill>
              </a:rPr>
              <a:t>用于指定将当前迭代到的元素保存到</a:t>
            </a:r>
            <a:r>
              <a:rPr sz="1400" i="0" dirty="0">
                <a:solidFill>
                  <a:srgbClr val="FF0000"/>
                </a:solidFill>
              </a:rPr>
              <a:t>page</a:t>
            </a:r>
            <a:r>
              <a:rPr lang="zh-CN" sz="1400" i="0" dirty="0">
                <a:solidFill>
                  <a:srgbClr val="FF0000"/>
                </a:solidFill>
              </a:rPr>
              <a:t>域中的属性名称；</a:t>
            </a:r>
          </a:p>
          <a:p>
            <a:pPr lvl="2" latinLnBrk="1"/>
            <a:r>
              <a:rPr sz="1400" i="0" dirty="0"/>
              <a:t>items</a:t>
            </a:r>
            <a:r>
              <a:rPr lang="zh-CN" sz="1400" i="0" dirty="0"/>
              <a:t>指定将要迭代的集合对象；</a:t>
            </a:r>
          </a:p>
          <a:p>
            <a:pPr lvl="2" latinLnBrk="1"/>
            <a:r>
              <a:rPr sz="1400" i="0" dirty="0"/>
              <a:t>varStatus</a:t>
            </a:r>
            <a:r>
              <a:rPr lang="zh-CN" sz="1400" i="0" dirty="0"/>
              <a:t>表示当前被迭代到的对象的状态信息，包括四个属性：</a:t>
            </a:r>
            <a:r>
              <a:rPr sz="1400" i="0" dirty="0"/>
              <a:t>index</a:t>
            </a:r>
            <a:r>
              <a:rPr lang="zh-CN" sz="1400" i="0" dirty="0"/>
              <a:t>（表示当前迭代成员的索引值）、</a:t>
            </a:r>
            <a:r>
              <a:rPr sz="1400" i="0" dirty="0"/>
              <a:t>count</a:t>
            </a:r>
            <a:r>
              <a:rPr lang="zh-CN" sz="1400" i="0" dirty="0"/>
              <a:t>（表示当前已迭代成员的数量）、</a:t>
            </a:r>
            <a:r>
              <a:rPr sz="1400" i="0" dirty="0"/>
              <a:t>first</a:t>
            </a:r>
            <a:r>
              <a:rPr lang="zh-CN" sz="1400" i="0" dirty="0"/>
              <a:t>（表示当前迭代到的成员是否为第一个）、</a:t>
            </a:r>
            <a:r>
              <a:rPr sz="1400" i="0" dirty="0"/>
              <a:t>last</a:t>
            </a:r>
            <a:r>
              <a:rPr lang="zh-CN" sz="1400" i="0" dirty="0"/>
              <a:t>（表示当前迭代到的成员是否为最后一个）；</a:t>
            </a:r>
          </a:p>
          <a:p>
            <a:pPr lvl="2" latinLnBrk="1"/>
            <a:r>
              <a:rPr sz="1400" i="0" dirty="0"/>
              <a:t>begin</a:t>
            </a:r>
            <a:r>
              <a:rPr lang="zh-CN" sz="1400" i="0" dirty="0"/>
              <a:t>表示遍历的起始索引，值为整数；</a:t>
            </a:r>
          </a:p>
          <a:p>
            <a:pPr lvl="2" latinLnBrk="1"/>
            <a:r>
              <a:rPr sz="1400" i="0" dirty="0"/>
              <a:t>end</a:t>
            </a:r>
            <a:r>
              <a:rPr lang="zh-CN" sz="1400" i="0" dirty="0"/>
              <a:t>表示遍历的结束索引，值为整数；</a:t>
            </a:r>
          </a:p>
          <a:p>
            <a:pPr lvl="2"/>
            <a:r>
              <a:rPr sz="1400" i="0" dirty="0"/>
              <a:t>step</a:t>
            </a:r>
            <a:r>
              <a:rPr lang="zh-CN" sz="1400" i="0" dirty="0"/>
              <a:t>表示迭代的步长，值为整数。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&lt;c:forEach&gt;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85786" y="1357304"/>
            <a:ext cx="8143900" cy="1384995"/>
          </a:xfrm>
        </p:spPr>
        <p:txBody>
          <a:bodyPr/>
          <a:lstStyle/>
          <a:p>
            <a:pPr latinLnBrk="1"/>
            <a:r>
              <a:rPr lang="en-US" sz="1400" dirty="0"/>
              <a:t>&lt;c:forEach [</a:t>
            </a:r>
            <a:r>
              <a:rPr lang="en-US" sz="1400" dirty="0" err="1"/>
              <a:t>var</a:t>
            </a:r>
            <a:r>
              <a:rPr lang="en-US" sz="1400" dirty="0"/>
              <a:t>="</a:t>
            </a:r>
            <a:r>
              <a:rPr lang="en-US" sz="1400" dirty="0" err="1"/>
              <a:t>varName</a:t>
            </a:r>
            <a:r>
              <a:rPr lang="en-US" sz="1400" dirty="0"/>
              <a:t>"] items="collection" [</a:t>
            </a:r>
            <a:r>
              <a:rPr lang="en-US" sz="1400" dirty="0" err="1"/>
              <a:t>varStatus</a:t>
            </a:r>
            <a:r>
              <a:rPr lang="en-US" sz="1400" dirty="0"/>
              <a:t>="</a:t>
            </a:r>
            <a:r>
              <a:rPr lang="en-US" sz="1400" dirty="0" err="1"/>
              <a:t>varStatusName</a:t>
            </a:r>
            <a:r>
              <a:rPr lang="en-US" sz="1400" dirty="0"/>
              <a:t>"] [begin="begin"] [end="end"] [step="step"] &gt;</a:t>
            </a:r>
            <a:endParaRPr sz="1400" dirty="0"/>
          </a:p>
          <a:p>
            <a:pPr latinLnBrk="1"/>
            <a:r>
              <a:rPr lang="en-US" sz="1400" dirty="0"/>
              <a:t>	//</a:t>
            </a:r>
            <a:r>
              <a:rPr sz="1400" dirty="0"/>
              <a:t>标签体内容</a:t>
            </a:r>
          </a:p>
          <a:p>
            <a:pPr latinLnBrk="1"/>
            <a:r>
              <a:rPr lang="en-US" sz="1400" dirty="0"/>
              <a:t>&lt;/c:forEach&gt;</a:t>
            </a:r>
            <a:endParaRPr sz="14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atinLnBrk="1"/>
            <a:r>
              <a:rPr lang="zh-CN" dirty="0"/>
              <a:t>【示例】迭代数组对象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&lt;c:forEach&gt;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1105825"/>
            <a:ext cx="8143900" cy="3609065"/>
          </a:xfrm>
        </p:spPr>
        <p:txBody>
          <a:bodyPr/>
          <a:lstStyle/>
          <a:p>
            <a:pPr latinLnBrk="1"/>
            <a:r>
              <a:rPr lang="en-US" sz="1400" dirty="0"/>
              <a:t>&lt;%	</a:t>
            </a:r>
            <a:endParaRPr sz="1400" dirty="0"/>
          </a:p>
          <a:p>
            <a:pPr latinLnBrk="1"/>
            <a:r>
              <a:rPr lang="en-US" sz="1400" dirty="0"/>
              <a:t>	String arrays[] = new String [5];</a:t>
            </a:r>
            <a:endParaRPr sz="1400" dirty="0"/>
          </a:p>
          <a:p>
            <a:pPr latinLnBrk="1"/>
            <a:r>
              <a:rPr lang="en-US" sz="1400" dirty="0"/>
              <a:t>	arrays[0]="Hello";	</a:t>
            </a:r>
            <a:endParaRPr sz="1400" dirty="0"/>
          </a:p>
          <a:p>
            <a:pPr latinLnBrk="1"/>
            <a:r>
              <a:rPr lang="en-US" sz="1400" dirty="0"/>
              <a:t>	arrays[1]=",";	</a:t>
            </a:r>
            <a:endParaRPr sz="1400" dirty="0"/>
          </a:p>
          <a:p>
            <a:pPr latinLnBrk="1"/>
            <a:r>
              <a:rPr lang="en-US" sz="1400" dirty="0"/>
              <a:t>	arrays[2]="everyone";	</a:t>
            </a:r>
            <a:endParaRPr sz="1400" dirty="0"/>
          </a:p>
          <a:p>
            <a:pPr latinLnBrk="1"/>
            <a:r>
              <a:rPr lang="en-US" sz="1400" dirty="0"/>
              <a:t>	arrays[3]="!";	</a:t>
            </a:r>
            <a:endParaRPr sz="1400" dirty="0"/>
          </a:p>
          <a:p>
            <a:pPr latinLnBrk="1"/>
            <a:r>
              <a:rPr lang="en-US" sz="1400" dirty="0"/>
              <a:t>	</a:t>
            </a:r>
            <a:r>
              <a:rPr lang="en-US" sz="1400" dirty="0" err="1"/>
              <a:t>request.setAttribute</a:t>
            </a:r>
            <a:r>
              <a:rPr lang="en-US" sz="1400" dirty="0"/>
              <a:t>("</a:t>
            </a:r>
            <a:r>
              <a:rPr lang="en-US" sz="1400" dirty="0" err="1"/>
              <a:t>arrays",arrays</a:t>
            </a:r>
            <a:r>
              <a:rPr lang="en-US" sz="1400" dirty="0"/>
              <a:t>);</a:t>
            </a:r>
            <a:endParaRPr sz="1400" dirty="0"/>
          </a:p>
          <a:p>
            <a:pPr latinLnBrk="1"/>
            <a:r>
              <a:rPr lang="en-US" sz="1400" dirty="0"/>
              <a:t>%&gt;</a:t>
            </a:r>
            <a:endParaRPr sz="1400" dirty="0"/>
          </a:p>
          <a:p>
            <a:pPr latinLnBrk="1"/>
            <a:r>
              <a:rPr lang="en-US" sz="1400" dirty="0"/>
              <a:t>&lt;c:forEach items</a:t>
            </a:r>
            <a:r>
              <a:rPr lang="en-US" sz="1400" dirty="0">
                <a:solidFill>
                  <a:srgbClr val="FF0000"/>
                </a:solidFill>
              </a:rPr>
              <a:t>="${arrays}" </a:t>
            </a:r>
            <a:r>
              <a:rPr lang="en-US" sz="1400" dirty="0" err="1"/>
              <a:t>var</a:t>
            </a:r>
            <a:r>
              <a:rPr lang="en-US" sz="1400" dirty="0"/>
              <a:t>="item" &gt;</a:t>
            </a:r>
            <a:endParaRPr sz="1400" dirty="0"/>
          </a:p>
          <a:p>
            <a:pPr latinLnBrk="1"/>
            <a:r>
              <a:rPr lang="en-US" sz="1400" dirty="0"/>
              <a:t>	${item}</a:t>
            </a:r>
            <a:endParaRPr sz="1400" dirty="0"/>
          </a:p>
          <a:p>
            <a:pPr latinLnBrk="1"/>
            <a:r>
              <a:rPr lang="en-US" sz="1400" dirty="0"/>
              <a:t>&lt;/c:forEach&gt;</a:t>
            </a:r>
            <a:endParaRPr sz="14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atinLnBrk="1"/>
            <a:r>
              <a:rPr lang="zh-CN" dirty="0"/>
              <a:t>【示例】迭代集合对象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&lt;c:forEach&gt;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1105825"/>
            <a:ext cx="8143900" cy="3000821"/>
          </a:xfrm>
        </p:spPr>
        <p:txBody>
          <a:bodyPr/>
          <a:lstStyle/>
          <a:p>
            <a:pPr latinLnBrk="1"/>
            <a:r>
              <a:rPr lang="en-US" sz="1400" dirty="0"/>
              <a:t>&lt;%</a:t>
            </a:r>
            <a:endParaRPr sz="1400" dirty="0"/>
          </a:p>
          <a:p>
            <a:pPr latinLnBrk="1"/>
            <a:r>
              <a:rPr lang="en-US" sz="1400" dirty="0"/>
              <a:t>	List&lt;Book&gt; list = new </a:t>
            </a:r>
            <a:r>
              <a:rPr lang="en-US" sz="1400" dirty="0" err="1"/>
              <a:t>ArrayList</a:t>
            </a:r>
            <a:r>
              <a:rPr lang="en-US" sz="1400" dirty="0"/>
              <a:t>&lt;Book&gt;();</a:t>
            </a:r>
            <a:endParaRPr sz="1400" dirty="0"/>
          </a:p>
          <a:p>
            <a:pPr latinLnBrk="1"/>
            <a:r>
              <a:rPr lang="en-US" sz="1400" dirty="0"/>
              <a:t>	</a:t>
            </a:r>
            <a:r>
              <a:rPr lang="en-US" sz="1400" dirty="0" err="1"/>
              <a:t>list.add</a:t>
            </a:r>
            <a:r>
              <a:rPr lang="en-US" sz="1400" dirty="0"/>
              <a:t>(new Book("</a:t>
            </a:r>
            <a:r>
              <a:rPr lang="en-US" sz="1400" dirty="0" err="1"/>
              <a:t>JavaWeb</a:t>
            </a:r>
            <a:r>
              <a:rPr sz="1400" dirty="0"/>
              <a:t>开发与应用</a:t>
            </a:r>
            <a:r>
              <a:rPr lang="en-US" sz="1400" dirty="0"/>
              <a:t>"));</a:t>
            </a:r>
            <a:endParaRPr sz="1400" dirty="0"/>
          </a:p>
          <a:p>
            <a:pPr latinLnBrk="1"/>
            <a:r>
              <a:rPr lang="en-US" sz="1400" dirty="0"/>
              <a:t>	</a:t>
            </a:r>
            <a:r>
              <a:rPr lang="en-US" sz="1400" dirty="0" err="1"/>
              <a:t>list.add</a:t>
            </a:r>
            <a:r>
              <a:rPr lang="en-US" sz="1400" dirty="0"/>
              <a:t>(new Book("</a:t>
            </a:r>
            <a:r>
              <a:rPr lang="en-US" sz="1400" dirty="0" err="1"/>
              <a:t>JavaSE</a:t>
            </a:r>
            <a:r>
              <a:rPr sz="1400" dirty="0"/>
              <a:t>开发与应用</a:t>
            </a:r>
            <a:r>
              <a:rPr lang="en-US" sz="1400" dirty="0"/>
              <a:t>"));</a:t>
            </a:r>
            <a:endParaRPr sz="1400" dirty="0"/>
          </a:p>
          <a:p>
            <a:pPr latinLnBrk="1"/>
            <a:r>
              <a:rPr lang="en-US" sz="1400" dirty="0"/>
              <a:t>	</a:t>
            </a:r>
            <a:r>
              <a:rPr lang="en-US" sz="1400" dirty="0" err="1"/>
              <a:t>session.setAttribute</a:t>
            </a:r>
            <a:r>
              <a:rPr lang="en-US" sz="1400" dirty="0"/>
              <a:t>("</a:t>
            </a:r>
            <a:r>
              <a:rPr lang="en-US" sz="1400" dirty="0" err="1"/>
              <a:t>bookList</a:t>
            </a:r>
            <a:r>
              <a:rPr lang="en-US" sz="1400" dirty="0"/>
              <a:t>", list);</a:t>
            </a:r>
            <a:endParaRPr sz="1400" dirty="0"/>
          </a:p>
          <a:p>
            <a:pPr latinLnBrk="1"/>
            <a:r>
              <a:rPr lang="en-US" sz="1400" dirty="0"/>
              <a:t>%&gt;</a:t>
            </a:r>
            <a:endParaRPr sz="1400" dirty="0"/>
          </a:p>
          <a:p>
            <a:pPr latinLnBrk="1"/>
            <a:r>
              <a:rPr lang="en-US" sz="1400" dirty="0"/>
              <a:t>&lt;c:forEach items="${</a:t>
            </a:r>
            <a:r>
              <a:rPr lang="en-US" sz="1400" dirty="0" err="1"/>
              <a:t>sessionScope.bookList</a:t>
            </a:r>
            <a:r>
              <a:rPr lang="en-US" sz="1400" dirty="0"/>
              <a:t>}" </a:t>
            </a:r>
            <a:r>
              <a:rPr lang="en-US" sz="1400" dirty="0" err="1"/>
              <a:t>var</a:t>
            </a:r>
            <a:r>
              <a:rPr lang="en-US" sz="1400" dirty="0"/>
              <a:t>="book" </a:t>
            </a:r>
            <a:r>
              <a:rPr lang="en-US" sz="1400" dirty="0" err="1"/>
              <a:t>varStatus</a:t>
            </a:r>
            <a:r>
              <a:rPr lang="en-US" sz="1400" dirty="0"/>
              <a:t>="</a:t>
            </a:r>
            <a:r>
              <a:rPr lang="en-US" sz="1400" dirty="0" err="1"/>
              <a:t>vst</a:t>
            </a:r>
            <a:r>
              <a:rPr lang="en-US" sz="1400" dirty="0"/>
              <a:t>"&gt;</a:t>
            </a:r>
            <a:endParaRPr sz="1400" dirty="0"/>
          </a:p>
          <a:p>
            <a:pPr latinLnBrk="1"/>
            <a:r>
              <a:rPr lang="en-US" sz="1400" dirty="0"/>
              <a:t>	&lt;p&gt; </a:t>
            </a:r>
            <a:r>
              <a:rPr sz="1400" dirty="0"/>
              <a:t>序号：</a:t>
            </a:r>
            <a:r>
              <a:rPr lang="en-US" sz="1400" dirty="0"/>
              <a:t>${vst.index+1} </a:t>
            </a:r>
            <a:r>
              <a:rPr sz="1400" dirty="0"/>
              <a:t>，书名：</a:t>
            </a:r>
            <a:r>
              <a:rPr lang="en-US" sz="1400" dirty="0"/>
              <a:t>${</a:t>
            </a:r>
            <a:r>
              <a:rPr lang="en-US" sz="1400" dirty="0" err="1"/>
              <a:t>book.bookName</a:t>
            </a:r>
            <a:r>
              <a:rPr lang="en-US" sz="1400" dirty="0"/>
              <a:t>} &lt;/p&gt;</a:t>
            </a:r>
            <a:endParaRPr sz="1400" dirty="0"/>
          </a:p>
          <a:p>
            <a:pPr latinLnBrk="1"/>
            <a:r>
              <a:rPr lang="en-US" sz="1400" dirty="0"/>
              <a:t>&lt;/c:forEach&gt;</a:t>
            </a:r>
            <a:endParaRPr sz="14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94FA2F-6885-B21F-031C-CE48DE732A11}"/>
              </a:ext>
            </a:extLst>
          </p:cNvPr>
          <p:cNvSpPr txBox="1"/>
          <p:nvPr/>
        </p:nvSpPr>
        <p:spPr bwMode="auto">
          <a:xfrm>
            <a:off x="1763688" y="4422027"/>
            <a:ext cx="4572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zh-CN" sz="1800" i="0" dirty="0"/>
              <a:t>（</a:t>
            </a:r>
            <a:r>
              <a:rPr lang="zh-CN" altLang="zh-CN" sz="1800" i="0" dirty="0">
                <a:solidFill>
                  <a:srgbClr val="FF0000"/>
                </a:solidFill>
              </a:rPr>
              <a:t>表示当前迭代成员的索引值</a:t>
            </a:r>
            <a:r>
              <a:rPr lang="zh-CN" altLang="zh-CN" sz="1800" i="0" dirty="0"/>
              <a:t>）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atinLnBrk="1"/>
            <a:r>
              <a:rPr lang="zh-CN" dirty="0"/>
              <a:t>【示例】迭代</a:t>
            </a:r>
            <a:r>
              <a:rPr dirty="0"/>
              <a:t>Map</a:t>
            </a:r>
            <a:r>
              <a:rPr lang="zh-CN" dirty="0"/>
              <a:t>对象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&lt;c:forEach&gt;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1105825"/>
            <a:ext cx="8143900" cy="3000821"/>
          </a:xfrm>
        </p:spPr>
        <p:txBody>
          <a:bodyPr/>
          <a:lstStyle/>
          <a:p>
            <a:pPr latinLnBrk="1"/>
            <a:r>
              <a:rPr lang="en-US" sz="1400" dirty="0"/>
              <a:t>&lt;%</a:t>
            </a:r>
            <a:endParaRPr sz="1400" dirty="0"/>
          </a:p>
          <a:p>
            <a:pPr latinLnBrk="1"/>
            <a:r>
              <a:rPr lang="en-US" sz="1400" dirty="0"/>
              <a:t>	Map&lt;</a:t>
            </a:r>
            <a:r>
              <a:rPr lang="en-US" sz="1400" dirty="0" err="1"/>
              <a:t>String,Book</a:t>
            </a:r>
            <a:r>
              <a:rPr lang="en-US" sz="1400" dirty="0"/>
              <a:t>&gt; map=new </a:t>
            </a:r>
            <a:r>
              <a:rPr lang="en-US" sz="1400" dirty="0" err="1"/>
              <a:t>HashMap</a:t>
            </a:r>
            <a:r>
              <a:rPr lang="en-US" sz="1400" dirty="0"/>
              <a:t>&lt;</a:t>
            </a:r>
            <a:r>
              <a:rPr lang="en-US" sz="1400" dirty="0" err="1"/>
              <a:t>String,Book</a:t>
            </a:r>
            <a:r>
              <a:rPr lang="en-US" sz="1400" dirty="0"/>
              <a:t>&gt;();</a:t>
            </a:r>
            <a:endParaRPr sz="1400" dirty="0"/>
          </a:p>
          <a:p>
            <a:pPr latinLnBrk="1"/>
            <a:r>
              <a:rPr lang="en-US" sz="1400" dirty="0"/>
              <a:t>	</a:t>
            </a:r>
            <a:r>
              <a:rPr lang="en-US" sz="1400" dirty="0" err="1"/>
              <a:t>map.put</a:t>
            </a:r>
            <a:r>
              <a:rPr lang="en-US" sz="1400" dirty="0"/>
              <a:t>("</a:t>
            </a:r>
            <a:r>
              <a:rPr lang="en-US" sz="1400" dirty="0" err="1"/>
              <a:t>JavaWeb</a:t>
            </a:r>
            <a:r>
              <a:rPr lang="en-US" sz="1400" dirty="0"/>
              <a:t>", new Book("</a:t>
            </a:r>
            <a:r>
              <a:rPr lang="en-US" sz="1400" dirty="0" err="1"/>
              <a:t>JavaWeb</a:t>
            </a:r>
            <a:r>
              <a:rPr sz="1400" dirty="0"/>
              <a:t>开发与应用</a:t>
            </a:r>
            <a:r>
              <a:rPr lang="en-US" sz="1400" dirty="0"/>
              <a:t>"));</a:t>
            </a:r>
            <a:endParaRPr sz="1400" dirty="0"/>
          </a:p>
          <a:p>
            <a:pPr latinLnBrk="1"/>
            <a:r>
              <a:rPr lang="en-US" sz="1400" dirty="0"/>
              <a:t>	</a:t>
            </a:r>
            <a:r>
              <a:rPr lang="en-US" sz="1400" dirty="0" err="1"/>
              <a:t>map.put</a:t>
            </a:r>
            <a:r>
              <a:rPr lang="en-US" sz="1400" dirty="0"/>
              <a:t>("</a:t>
            </a:r>
            <a:r>
              <a:rPr lang="en-US" sz="1400" dirty="0" err="1"/>
              <a:t>JavaSE</a:t>
            </a:r>
            <a:r>
              <a:rPr lang="en-US" sz="1400" dirty="0"/>
              <a:t>", new Book("</a:t>
            </a:r>
            <a:r>
              <a:rPr lang="en-US" sz="1400" dirty="0" err="1"/>
              <a:t>JavaSE</a:t>
            </a:r>
            <a:r>
              <a:rPr sz="1400" dirty="0"/>
              <a:t>与开发与应用</a:t>
            </a:r>
            <a:r>
              <a:rPr lang="en-US" sz="1400" dirty="0"/>
              <a:t>"));</a:t>
            </a:r>
            <a:endParaRPr sz="1400" dirty="0"/>
          </a:p>
          <a:p>
            <a:pPr latinLnBrk="1"/>
            <a:r>
              <a:rPr lang="en-US" sz="1400" dirty="0"/>
              <a:t>	</a:t>
            </a:r>
            <a:r>
              <a:rPr lang="en-US" sz="1400" dirty="0" err="1"/>
              <a:t>request.setAttribute</a:t>
            </a:r>
            <a:r>
              <a:rPr lang="en-US" sz="1400" dirty="0"/>
              <a:t>("</a:t>
            </a:r>
            <a:r>
              <a:rPr lang="en-US" sz="1400" dirty="0" err="1"/>
              <a:t>bookMap</a:t>
            </a:r>
            <a:r>
              <a:rPr lang="en-US" sz="1400" dirty="0"/>
              <a:t>", map);</a:t>
            </a:r>
            <a:endParaRPr sz="1400" dirty="0"/>
          </a:p>
          <a:p>
            <a:pPr latinLnBrk="1"/>
            <a:r>
              <a:rPr lang="en-US" sz="1400" dirty="0"/>
              <a:t>%&gt;</a:t>
            </a:r>
            <a:endParaRPr sz="1400" dirty="0"/>
          </a:p>
          <a:p>
            <a:pPr latinLnBrk="1"/>
            <a:r>
              <a:rPr lang="en-US" sz="1400" dirty="0"/>
              <a:t>&lt;c:forEach items="${</a:t>
            </a:r>
            <a:r>
              <a:rPr lang="en-US" sz="1400" dirty="0" err="1"/>
              <a:t>requestScope.bookMap</a:t>
            </a:r>
            <a:r>
              <a:rPr lang="en-US" sz="1400" dirty="0"/>
              <a:t>}" </a:t>
            </a:r>
            <a:r>
              <a:rPr lang="en-US" sz="1400" dirty="0" err="1"/>
              <a:t>var</a:t>
            </a:r>
            <a:r>
              <a:rPr lang="en-US" sz="1400" dirty="0"/>
              <a:t>="</a:t>
            </a:r>
            <a:r>
              <a:rPr lang="en-US" sz="1400" dirty="0" err="1"/>
              <a:t>mapItem</a:t>
            </a:r>
            <a:r>
              <a:rPr lang="en-US" sz="1400" dirty="0"/>
              <a:t>"&gt;</a:t>
            </a:r>
            <a:endParaRPr sz="1400" dirty="0"/>
          </a:p>
          <a:p>
            <a:pPr latinLnBrk="1"/>
            <a:r>
              <a:rPr lang="en-US" sz="1400" dirty="0"/>
              <a:t>	&lt;p&gt; ${</a:t>
            </a:r>
            <a:r>
              <a:rPr lang="en-US" sz="1400" dirty="0" err="1"/>
              <a:t>mapItem.key</a:t>
            </a:r>
            <a:r>
              <a:rPr lang="en-US" sz="1400" dirty="0"/>
              <a:t> } : ${</a:t>
            </a:r>
            <a:r>
              <a:rPr lang="en-US" sz="1400" dirty="0" err="1"/>
              <a:t>mapItem.value.bookName</a:t>
            </a:r>
            <a:r>
              <a:rPr lang="en-US" sz="1400" dirty="0"/>
              <a:t> } &lt;/p&gt;</a:t>
            </a:r>
            <a:endParaRPr sz="1400" dirty="0"/>
          </a:p>
          <a:p>
            <a:pPr latinLnBrk="1"/>
            <a:r>
              <a:rPr lang="en-US" sz="1400" dirty="0"/>
              <a:t>&lt;/c:forEach&gt;</a:t>
            </a:r>
            <a:endParaRPr sz="14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atinLnBrk="1"/>
            <a:r>
              <a:rPr lang="zh-CN" dirty="0"/>
              <a:t>【示例】迭代指定次数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&lt;c:forEach&gt;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1105825"/>
            <a:ext cx="8143900" cy="1384995"/>
          </a:xfrm>
        </p:spPr>
        <p:txBody>
          <a:bodyPr/>
          <a:lstStyle/>
          <a:p>
            <a:pPr latinLnBrk="1"/>
            <a:r>
              <a:rPr lang="en-US" sz="1400" dirty="0"/>
              <a:t>&lt;c:forEach begin="1" end="100" step="1" </a:t>
            </a:r>
            <a:r>
              <a:rPr lang="en-US" sz="1400" dirty="0" err="1"/>
              <a:t>var</a:t>
            </a:r>
            <a:r>
              <a:rPr lang="en-US" sz="1400" dirty="0"/>
              <a:t>="num"&gt;</a:t>
            </a:r>
            <a:endParaRPr sz="1400" dirty="0"/>
          </a:p>
          <a:p>
            <a:pPr latinLnBrk="1"/>
            <a:r>
              <a:rPr lang="en-US" sz="1400" dirty="0"/>
              <a:t>	&lt;c:set </a:t>
            </a:r>
            <a:r>
              <a:rPr lang="en-US" sz="1400" dirty="0" err="1"/>
              <a:t>var</a:t>
            </a:r>
            <a:r>
              <a:rPr lang="en-US" sz="1400" dirty="0"/>
              <a:t>="sum" value="${</a:t>
            </a:r>
            <a:r>
              <a:rPr lang="en-US" sz="1400" dirty="0" err="1"/>
              <a:t>sum+num</a:t>
            </a:r>
            <a:r>
              <a:rPr lang="en-US" sz="1400" dirty="0"/>
              <a:t>}"&gt;&lt;/c:set&gt;</a:t>
            </a:r>
            <a:endParaRPr sz="1400" dirty="0"/>
          </a:p>
          <a:p>
            <a:pPr latinLnBrk="1"/>
            <a:r>
              <a:rPr lang="en-US" sz="1400" dirty="0"/>
              <a:t>&lt;/c:forEach&gt;</a:t>
            </a:r>
            <a:endParaRPr sz="1400" dirty="0"/>
          </a:p>
          <a:p>
            <a:pPr latinLnBrk="1"/>
            <a:r>
              <a:rPr lang="en-US" sz="1400" dirty="0"/>
              <a:t>${sum}</a:t>
            </a:r>
            <a:endParaRPr sz="14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357190"/>
            <a:ext cx="8207375" cy="4643452"/>
          </a:xfrm>
        </p:spPr>
        <p:txBody>
          <a:bodyPr/>
          <a:lstStyle/>
          <a:p>
            <a:pPr latinLnBrk="1"/>
            <a:r>
              <a:rPr sz="1600" dirty="0"/>
              <a:t>&lt;c:forTokens&gt;</a:t>
            </a:r>
            <a:r>
              <a:rPr lang="zh-CN" sz="1600" dirty="0"/>
              <a:t>标签用于实现类似</a:t>
            </a:r>
            <a:r>
              <a:rPr sz="1600" dirty="0"/>
              <a:t>java.util.StringTokenizer</a:t>
            </a:r>
            <a:r>
              <a:rPr lang="zh-CN" sz="1600" dirty="0"/>
              <a:t>类的迭代功能，</a:t>
            </a:r>
            <a:r>
              <a:rPr lang="zh-CN" sz="1600" dirty="0">
                <a:solidFill>
                  <a:srgbClr val="0000CC"/>
                </a:solidFill>
              </a:rPr>
              <a:t>按照指定的分隔符对字符串进行迭代</a:t>
            </a:r>
            <a:r>
              <a:rPr lang="zh-CN" altLang="en-US" sz="1600" dirty="0"/>
              <a:t>。</a:t>
            </a:r>
            <a:endParaRPr sz="1600" dirty="0"/>
          </a:p>
          <a:p>
            <a:pPr latinLnBrk="1"/>
            <a:r>
              <a:rPr sz="1600" dirty="0"/>
              <a:t>【</a:t>
            </a:r>
            <a:r>
              <a:rPr lang="zh-CN" altLang="en-US" sz="1600" dirty="0"/>
              <a:t>语法</a:t>
            </a:r>
            <a:r>
              <a:rPr sz="1600" dirty="0"/>
              <a:t>】</a:t>
            </a:r>
          </a:p>
          <a:p>
            <a:pPr latinLnBrk="1"/>
            <a:endParaRPr i="0" dirty="0"/>
          </a:p>
          <a:p>
            <a:pPr latinLnBrk="1"/>
            <a:endParaRPr dirty="0"/>
          </a:p>
          <a:p>
            <a:pPr lvl="1" latinLnBrk="1"/>
            <a:endParaRPr lang="en-US" altLang="zh-CN" sz="1400" i="0" dirty="0"/>
          </a:p>
          <a:p>
            <a:pPr lvl="1" latinLnBrk="1"/>
            <a:r>
              <a:rPr lang="zh-CN" altLang="en-US" sz="1400" i="0" dirty="0"/>
              <a:t>其中：</a:t>
            </a:r>
            <a:endParaRPr lang="en-US" altLang="zh-CN" sz="1400" i="0" dirty="0"/>
          </a:p>
          <a:p>
            <a:pPr lvl="2" latinLnBrk="1"/>
            <a:r>
              <a:rPr sz="1200" i="0" dirty="0"/>
              <a:t>items</a:t>
            </a:r>
            <a:r>
              <a:rPr lang="zh-CN" sz="1200" i="0" dirty="0"/>
              <a:t>用于指定将要迭代的字符串；</a:t>
            </a:r>
          </a:p>
          <a:p>
            <a:pPr lvl="2" latinLnBrk="1"/>
            <a:r>
              <a:rPr sz="1200" i="0" dirty="0"/>
              <a:t>delims</a:t>
            </a:r>
            <a:r>
              <a:rPr lang="zh-CN" sz="1200" i="0" dirty="0"/>
              <a:t>用于指定一个或多个分隔符；</a:t>
            </a:r>
          </a:p>
          <a:p>
            <a:pPr lvl="2" latinLnBrk="1"/>
            <a:r>
              <a:rPr sz="1200" i="0" dirty="0"/>
              <a:t>var</a:t>
            </a:r>
            <a:r>
              <a:rPr lang="zh-CN" sz="1200" i="0" dirty="0"/>
              <a:t>用于将当前迭代的子字符串保存到</a:t>
            </a:r>
            <a:r>
              <a:rPr sz="1200" i="0" dirty="0"/>
              <a:t>page</a:t>
            </a:r>
            <a:r>
              <a:rPr lang="zh-CN" sz="1200" i="0" dirty="0"/>
              <a:t>域中的属性名称；</a:t>
            </a:r>
          </a:p>
          <a:p>
            <a:pPr lvl="2" latinLnBrk="1"/>
            <a:r>
              <a:rPr sz="1200" i="0" dirty="0"/>
              <a:t>varStatus</a:t>
            </a:r>
            <a:r>
              <a:rPr lang="zh-CN" sz="1200" i="0" dirty="0"/>
              <a:t>表示当前被迭代到的对象的状态信息，包括四个属性：</a:t>
            </a:r>
            <a:r>
              <a:rPr sz="1200" i="0" dirty="0"/>
              <a:t>index</a:t>
            </a:r>
            <a:r>
              <a:rPr lang="zh-CN" sz="1200" i="0" dirty="0"/>
              <a:t>（表示当前迭代成员的索引值）、</a:t>
            </a:r>
            <a:r>
              <a:rPr sz="1200" i="0" dirty="0"/>
              <a:t>count</a:t>
            </a:r>
            <a:r>
              <a:rPr lang="zh-CN" sz="1200" i="0" dirty="0"/>
              <a:t>（表示当前已迭代成员的数量）、</a:t>
            </a:r>
            <a:r>
              <a:rPr sz="1200" i="0" dirty="0"/>
              <a:t>first</a:t>
            </a:r>
            <a:r>
              <a:rPr lang="zh-CN" sz="1200" i="0" dirty="0"/>
              <a:t>（表示当前迭代到的成员是否为第一个）、</a:t>
            </a:r>
            <a:r>
              <a:rPr sz="1200" i="0" dirty="0"/>
              <a:t>last</a:t>
            </a:r>
            <a:r>
              <a:rPr lang="zh-CN" sz="1200" i="0" dirty="0"/>
              <a:t>（表示当前迭代到的成员是否为最后一个）；</a:t>
            </a:r>
          </a:p>
          <a:p>
            <a:pPr lvl="2" latinLnBrk="1"/>
            <a:r>
              <a:rPr sz="1200" i="0" dirty="0"/>
              <a:t>begin</a:t>
            </a:r>
            <a:r>
              <a:rPr lang="zh-CN" sz="1200" i="0" dirty="0"/>
              <a:t>指定从第</a:t>
            </a:r>
            <a:r>
              <a:rPr sz="1200" i="0" dirty="0"/>
              <a:t>begin</a:t>
            </a:r>
            <a:r>
              <a:rPr lang="zh-CN" sz="1200" i="0" dirty="0"/>
              <a:t>个子字符串开始进行迭代，</a:t>
            </a:r>
            <a:r>
              <a:rPr sz="1200" i="0" dirty="0"/>
              <a:t>begin</a:t>
            </a:r>
            <a:r>
              <a:rPr lang="zh-CN" sz="1200" i="0" dirty="0"/>
              <a:t>的索引值从</a:t>
            </a:r>
            <a:r>
              <a:rPr sz="1200" i="0" dirty="0"/>
              <a:t>0</a:t>
            </a:r>
            <a:r>
              <a:rPr lang="zh-CN" sz="1200" i="0" dirty="0"/>
              <a:t>开始编号；</a:t>
            </a:r>
          </a:p>
          <a:p>
            <a:pPr lvl="2" latinLnBrk="1"/>
            <a:r>
              <a:rPr sz="1200" i="0" dirty="0"/>
              <a:t>end</a:t>
            </a:r>
            <a:r>
              <a:rPr lang="zh-CN" sz="1200" i="0" dirty="0"/>
              <a:t>指定迭代到第</a:t>
            </a:r>
            <a:r>
              <a:rPr sz="1200" i="0" dirty="0"/>
              <a:t>begin</a:t>
            </a:r>
            <a:r>
              <a:rPr lang="zh-CN" sz="1200" i="0" dirty="0"/>
              <a:t>个字符串，</a:t>
            </a:r>
            <a:r>
              <a:rPr sz="1200" i="0" dirty="0"/>
              <a:t>begin</a:t>
            </a:r>
            <a:r>
              <a:rPr lang="zh-CN" sz="1200" i="0" dirty="0"/>
              <a:t>的索引值从</a:t>
            </a:r>
            <a:r>
              <a:rPr sz="1200" i="0" dirty="0"/>
              <a:t>0</a:t>
            </a:r>
            <a:r>
              <a:rPr lang="zh-CN" sz="1200" i="0" dirty="0"/>
              <a:t>开始编号；</a:t>
            </a:r>
          </a:p>
          <a:p>
            <a:pPr lvl="2" latinLnBrk="1"/>
            <a:r>
              <a:rPr sz="1200" i="0" dirty="0"/>
              <a:t>step</a:t>
            </a:r>
            <a:r>
              <a:rPr lang="zh-CN" sz="1200" i="0" dirty="0"/>
              <a:t>指定迭代的步长，即每次迭代后的迭代因子增量。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&lt;c:forTokens&gt;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85786" y="1500181"/>
            <a:ext cx="8143900" cy="1444691"/>
          </a:xfrm>
        </p:spPr>
        <p:txBody>
          <a:bodyPr/>
          <a:lstStyle/>
          <a:p>
            <a:pPr latinLnBrk="1"/>
            <a:r>
              <a:rPr lang="en-US" sz="1200" dirty="0"/>
              <a:t>&lt;c:forTokens </a:t>
            </a:r>
            <a:r>
              <a:rPr lang="en-US" sz="1200" dirty="0">
                <a:solidFill>
                  <a:srgbClr val="0000CC"/>
                </a:solidFill>
              </a:rPr>
              <a:t>items="</a:t>
            </a:r>
            <a:r>
              <a:rPr lang="en-US" sz="1200" dirty="0" err="1">
                <a:solidFill>
                  <a:srgbClr val="0000CC"/>
                </a:solidFill>
              </a:rPr>
              <a:t>stringOfTokens</a:t>
            </a:r>
            <a:r>
              <a:rPr lang="en-US" sz="1200" dirty="0">
                <a:solidFill>
                  <a:srgbClr val="0000CC"/>
                </a:solidFill>
              </a:rPr>
              <a:t>" </a:t>
            </a:r>
            <a:r>
              <a:rPr lang="en-US" sz="1200" dirty="0" err="1">
                <a:solidFill>
                  <a:srgbClr val="0000CC"/>
                </a:solidFill>
              </a:rPr>
              <a:t>delims</a:t>
            </a:r>
            <a:r>
              <a:rPr lang="en-US" sz="1200" dirty="0">
                <a:solidFill>
                  <a:srgbClr val="0000CC"/>
                </a:solidFill>
              </a:rPr>
              <a:t>="delimiters" </a:t>
            </a:r>
            <a:endParaRPr sz="1200" dirty="0">
              <a:solidFill>
                <a:srgbClr val="0000CC"/>
              </a:solidFill>
            </a:endParaRPr>
          </a:p>
          <a:p>
            <a:pPr latinLnBrk="1"/>
            <a:r>
              <a:rPr lang="en-US" sz="1200" dirty="0"/>
              <a:t>	 	 	 [</a:t>
            </a:r>
            <a:r>
              <a:rPr lang="en-US" sz="1200" dirty="0" err="1"/>
              <a:t>var</a:t>
            </a:r>
            <a:r>
              <a:rPr lang="en-US" sz="1200" dirty="0"/>
              <a:t>="</a:t>
            </a:r>
            <a:r>
              <a:rPr lang="en-US" sz="1200" dirty="0" err="1"/>
              <a:t>varName</a:t>
            </a:r>
            <a:r>
              <a:rPr lang="en-US" sz="1200" dirty="0"/>
              <a:t>"] [</a:t>
            </a:r>
            <a:r>
              <a:rPr lang="en-US" sz="1200" dirty="0" err="1"/>
              <a:t>varStatus</a:t>
            </a:r>
            <a:r>
              <a:rPr lang="en-US" sz="1200" dirty="0"/>
              <a:t>="</a:t>
            </a:r>
            <a:r>
              <a:rPr lang="en-US" sz="1200" dirty="0" err="1"/>
              <a:t>varStatusName</a:t>
            </a:r>
            <a:r>
              <a:rPr lang="en-US" sz="1200" dirty="0"/>
              <a:t>"]</a:t>
            </a:r>
            <a:endParaRPr sz="1200" dirty="0"/>
          </a:p>
          <a:p>
            <a:pPr latinLnBrk="1"/>
            <a:r>
              <a:rPr lang="en-US" sz="1200" dirty="0"/>
              <a:t>	 	 	 [begin=begin] [end=end] [step=step]&gt;</a:t>
            </a:r>
            <a:endParaRPr sz="1200" dirty="0"/>
          </a:p>
          <a:p>
            <a:pPr latinLnBrk="1"/>
            <a:r>
              <a:rPr lang="en-US" sz="1200" dirty="0"/>
              <a:t>	 	//</a:t>
            </a:r>
            <a:r>
              <a:rPr sz="1200" dirty="0"/>
              <a:t>标签体内容</a:t>
            </a:r>
          </a:p>
          <a:p>
            <a:pPr latinLnBrk="1"/>
            <a:r>
              <a:rPr lang="en-US" sz="1200" dirty="0"/>
              <a:t>&lt;/c:forTokens&gt;</a:t>
            </a:r>
            <a:endParaRPr sz="12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atinLnBrk="1"/>
            <a:r>
              <a:rPr lang="zh-CN" dirty="0"/>
              <a:t>【示例】迭代</a:t>
            </a:r>
            <a:endParaRPr dirty="0"/>
          </a:p>
          <a:p>
            <a:pPr latinLnBrk="1"/>
            <a:endParaRPr dirty="0"/>
          </a:p>
          <a:p>
            <a:pPr latinLnBrk="1"/>
            <a:endParaRPr dirty="0"/>
          </a:p>
          <a:p>
            <a:pPr latinLnBrk="1"/>
            <a:endParaRPr dirty="0"/>
          </a:p>
          <a:p>
            <a:pPr latinLnBrk="1"/>
            <a:endParaRPr dirty="0"/>
          </a:p>
          <a:p>
            <a:pPr latinLnBrk="1"/>
            <a:endParaRPr dirty="0"/>
          </a:p>
          <a:p>
            <a:pPr latinLnBrk="1"/>
            <a:r>
              <a:rPr lang="zh-CN" dirty="0"/>
              <a:t>上述代码运行结果如下：</a:t>
            </a:r>
          </a:p>
          <a:p>
            <a:pPr latinLnBrk="1"/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&lt;c:forTokens&gt;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1105825"/>
            <a:ext cx="8143900" cy="2354491"/>
          </a:xfrm>
        </p:spPr>
        <p:txBody>
          <a:bodyPr/>
          <a:lstStyle/>
          <a:p>
            <a:pPr latinLnBrk="1"/>
            <a:r>
              <a:rPr lang="en-US" sz="1400" dirty="0"/>
              <a:t>&lt;c:set var=“</a:t>
            </a:r>
            <a:r>
              <a:rPr lang="en-US" sz="1400" dirty="0" err="1"/>
              <a:t>sourceStr</a:t>
            </a:r>
            <a:r>
              <a:rPr lang="en-US" sz="1400" dirty="0"/>
              <a:t>” value=“</a:t>
            </a:r>
            <a:r>
              <a:rPr lang="en-US" sz="1400" dirty="0" err="1"/>
              <a:t>a|b|c|d|e</a:t>
            </a:r>
            <a:r>
              <a:rPr lang="en-US" sz="1400" dirty="0"/>
              <a:t>” /&gt;  </a:t>
            </a:r>
            <a:r>
              <a:rPr lang="en-US" sz="1400" u="sng" dirty="0">
                <a:solidFill>
                  <a:srgbClr val="FF0000"/>
                </a:solidFill>
              </a:rPr>
              <a:t>String [] ss= </a:t>
            </a:r>
            <a:r>
              <a:rPr lang="en-US" altLang="zh-CN" sz="1400" u="sng" dirty="0" err="1">
                <a:solidFill>
                  <a:srgbClr val="FF0000"/>
                </a:solidFill>
              </a:rPr>
              <a:t>sourceStr.split</a:t>
            </a:r>
            <a:r>
              <a:rPr lang="en-US" altLang="zh-CN" sz="1400" u="sng" dirty="0">
                <a:solidFill>
                  <a:srgbClr val="FF0000"/>
                </a:solidFill>
              </a:rPr>
              <a:t>(‘|’);</a:t>
            </a:r>
            <a:endParaRPr sz="1400" u="sng" dirty="0">
              <a:solidFill>
                <a:srgbClr val="FF0000"/>
              </a:solidFill>
            </a:endParaRPr>
          </a:p>
          <a:p>
            <a:pPr latinLnBrk="1"/>
            <a:r>
              <a:rPr lang="en-US" sz="1400" dirty="0"/>
              <a:t>&lt;c:forTokens </a:t>
            </a:r>
            <a:r>
              <a:rPr lang="en-US" sz="1400" dirty="0" err="1"/>
              <a:t>var</a:t>
            </a:r>
            <a:r>
              <a:rPr lang="en-US" sz="1400" dirty="0"/>
              <a:t>="</a:t>
            </a:r>
            <a:r>
              <a:rPr lang="en-US" sz="1400" dirty="0" err="1"/>
              <a:t>str</a:t>
            </a:r>
            <a:r>
              <a:rPr lang="en-US" sz="1400" dirty="0"/>
              <a:t>" items="${</a:t>
            </a:r>
            <a:r>
              <a:rPr lang="en-US" sz="1400" dirty="0" err="1"/>
              <a:t>sourceStr</a:t>
            </a:r>
            <a:r>
              <a:rPr lang="en-US" sz="1400" dirty="0"/>
              <a:t>}" </a:t>
            </a:r>
            <a:r>
              <a:rPr lang="en-US" sz="1400" dirty="0" err="1"/>
              <a:t>delims</a:t>
            </a:r>
            <a:r>
              <a:rPr lang="en-US" sz="1400" dirty="0"/>
              <a:t>="|" </a:t>
            </a:r>
            <a:r>
              <a:rPr lang="en-US" sz="1400" dirty="0" err="1"/>
              <a:t>varStatus</a:t>
            </a:r>
            <a:r>
              <a:rPr lang="en-US" sz="1400" dirty="0"/>
              <a:t>="status"&gt;</a:t>
            </a:r>
            <a:endParaRPr sz="1400" dirty="0"/>
          </a:p>
          <a:p>
            <a:pPr latinLnBrk="1"/>
            <a:r>
              <a:rPr lang="en-US" sz="1400" dirty="0"/>
              <a:t>	&lt;c:out value="${</a:t>
            </a:r>
            <a:r>
              <a:rPr lang="en-US" sz="1400" dirty="0" err="1"/>
              <a:t>status.count</a:t>
            </a:r>
            <a:r>
              <a:rPr lang="en-US" sz="1400" dirty="0"/>
              <a:t>}"/&gt;.&lt;c:out value="${</a:t>
            </a:r>
            <a:r>
              <a:rPr lang="en-US" sz="1400" dirty="0" err="1"/>
              <a:t>str</a:t>
            </a:r>
            <a:r>
              <a:rPr lang="en-US" sz="1400" dirty="0"/>
              <a:t>}"/&gt;&amp;</a:t>
            </a:r>
            <a:r>
              <a:rPr lang="en-US" sz="1400" dirty="0" err="1"/>
              <a:t>nbsp</a:t>
            </a:r>
            <a:r>
              <a:rPr lang="en-US" sz="1400" dirty="0"/>
              <a:t>;</a:t>
            </a:r>
            <a:endParaRPr sz="1400" dirty="0"/>
          </a:p>
          <a:p>
            <a:pPr latinLnBrk="1"/>
            <a:r>
              <a:rPr lang="en-US" sz="1400" dirty="0"/>
              <a:t>	&lt;c:if test="${</a:t>
            </a:r>
            <a:r>
              <a:rPr lang="en-US" sz="1400" dirty="0" err="1"/>
              <a:t>status.last</a:t>
            </a:r>
            <a:r>
              <a:rPr lang="en-US" sz="1400" dirty="0"/>
              <a:t>}"&gt;</a:t>
            </a:r>
            <a:endParaRPr sz="1400" dirty="0"/>
          </a:p>
          <a:p>
            <a:pPr latinLnBrk="1"/>
            <a:r>
              <a:rPr lang="en-US" sz="1400" dirty="0"/>
              <a:t> 		&lt;p&gt;</a:t>
            </a:r>
            <a:r>
              <a:rPr sz="1400" dirty="0"/>
              <a:t>总共被分为</a:t>
            </a:r>
            <a:r>
              <a:rPr lang="en-US" sz="1400" dirty="0"/>
              <a:t>&lt;c:out value="${</a:t>
            </a:r>
            <a:r>
              <a:rPr lang="en-US" sz="1400" dirty="0" err="1"/>
              <a:t>status.count</a:t>
            </a:r>
            <a:r>
              <a:rPr lang="en-US" sz="1400" dirty="0"/>
              <a:t>}"/&gt;</a:t>
            </a:r>
            <a:r>
              <a:rPr sz="1400" dirty="0"/>
              <a:t>段</a:t>
            </a:r>
            <a:r>
              <a:rPr lang="en-US" sz="1400" dirty="0"/>
              <a:t>&lt;/p&gt;</a:t>
            </a:r>
            <a:endParaRPr sz="1400" dirty="0"/>
          </a:p>
          <a:p>
            <a:pPr latinLnBrk="1"/>
            <a:r>
              <a:rPr lang="en-US" sz="1400" dirty="0"/>
              <a:t>	&lt;/c:if&gt;</a:t>
            </a:r>
            <a:endParaRPr sz="1400" dirty="0"/>
          </a:p>
          <a:p>
            <a:pPr latinLnBrk="1"/>
            <a:r>
              <a:rPr lang="en-US" sz="1400" dirty="0"/>
              <a:t>&lt;/c:forTokens&gt;</a:t>
            </a:r>
            <a:endParaRPr sz="14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 txBox="1">
            <a:spLocks/>
          </p:cNvSpPr>
          <p:nvPr/>
        </p:nvSpPr>
        <p:spPr bwMode="auto">
          <a:xfrm>
            <a:off x="714380" y="4191670"/>
            <a:ext cx="8143900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1.a  2.b  3.c  4.d  5.e  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zh-CN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总共被分为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5</a:t>
            </a:r>
            <a:r>
              <a:rPr kumimoji="1" lang="zh-CN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本章目标</a:t>
            </a:r>
            <a:endParaRPr lang="zh-CN" altLang="en-US" dirty="0"/>
          </a:p>
        </p:txBody>
      </p:sp>
      <p:graphicFrame>
        <p:nvGraphicFramePr>
          <p:cNvPr id="10" name="Group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3298"/>
              </p:ext>
            </p:extLst>
          </p:nvPr>
        </p:nvGraphicFramePr>
        <p:xfrm>
          <a:off x="539552" y="950074"/>
          <a:ext cx="7890100" cy="3105235"/>
        </p:xfrm>
        <a:graphic>
          <a:graphicData uri="http://schemas.openxmlformats.org/drawingml/2006/table">
            <a:tbl>
              <a:tblPr/>
              <a:tblGrid>
                <a:gridCol w="4675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21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知识点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听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看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抄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改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1"/>
                        </a:buClr>
                        <a:buFont typeface="Wingdings" panose="05000000000000000000" pitchFamily="2" charset="2"/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panose="05000000000000000000" pitchFamily="2" charset="2"/>
                        <a:defRPr kumimoji="1" sz="1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hlink"/>
                        </a:buClr>
                        <a:buFont typeface="Wingdings" panose="05000000000000000000" pitchFamily="2" charset="2"/>
                        <a:defRPr kumimoji="1" sz="1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kumimoji="1" sz="1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细黑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</a:rPr>
                        <a:t>写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2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JSTL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作用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9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JSTL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函数库分类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JSTL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安装使用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ED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JSTL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核心标签库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8EE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JSTL I18N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标签库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D7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D7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D7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D7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D7D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8D7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9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JSTL</a:t>
                      </a: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函数标签库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latin typeface="Adobe 仿宋 Std R" pitchFamily="18" charset="-122"/>
                          <a:ea typeface="Adobe 仿宋 Std R" pitchFamily="18" charset="-122"/>
                          <a:cs typeface="+mn-cs"/>
                        </a:rPr>
                        <a:t>★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dobe 仿宋 Std R" pitchFamily="18" charset="-122"/>
                        <a:ea typeface="Adobe 仿宋 Std R" pitchFamily="18" charset="-122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41"/>
            <a:ext cx="8207375" cy="3286145"/>
          </a:xfrm>
        </p:spPr>
        <p:txBody>
          <a:bodyPr/>
          <a:lstStyle/>
          <a:p>
            <a:pPr latinLnBrk="1"/>
            <a:r>
              <a:rPr dirty="0"/>
              <a:t>JSTL</a:t>
            </a:r>
            <a:r>
              <a:rPr lang="zh-CN" dirty="0"/>
              <a:t>提供了一些与</a:t>
            </a:r>
            <a:r>
              <a:rPr dirty="0"/>
              <a:t>URL</a:t>
            </a:r>
            <a:r>
              <a:rPr lang="zh-CN" dirty="0"/>
              <a:t>操作相关的标签：</a:t>
            </a:r>
            <a:endParaRPr dirty="0"/>
          </a:p>
          <a:p>
            <a:pPr lvl="1" latinLnBrk="1">
              <a:lnSpc>
                <a:spcPct val="150000"/>
              </a:lnSpc>
            </a:pPr>
            <a:r>
              <a:rPr i="0" dirty="0"/>
              <a:t>&lt;c:url&gt;  </a:t>
            </a:r>
            <a:r>
              <a:rPr lang="zh-CN" altLang="en-US" i="0" dirty="0"/>
              <a:t>链接</a:t>
            </a:r>
            <a:endParaRPr i="0" dirty="0"/>
          </a:p>
          <a:p>
            <a:pPr lvl="1" latinLnBrk="1">
              <a:lnSpc>
                <a:spcPct val="150000"/>
              </a:lnSpc>
            </a:pPr>
            <a:r>
              <a:rPr i="0" dirty="0"/>
              <a:t>&lt;c:import</a:t>
            </a:r>
            <a:r>
              <a:rPr i="0" u="sng" dirty="0">
                <a:solidFill>
                  <a:srgbClr val="FF0000"/>
                </a:solidFill>
              </a:rPr>
              <a:t>&gt;</a:t>
            </a:r>
            <a:r>
              <a:rPr lang="zh-CN" altLang="en-US" i="0" u="sng" dirty="0">
                <a:solidFill>
                  <a:srgbClr val="FF0000"/>
                </a:solidFill>
              </a:rPr>
              <a:t>  </a:t>
            </a:r>
            <a:r>
              <a:rPr lang="en-US" altLang="zh-CN" i="0" u="sng" dirty="0">
                <a:solidFill>
                  <a:srgbClr val="FF0000"/>
                </a:solidFill>
              </a:rPr>
              <a:t>//&lt;%page  import=“”%&gt;  &lt;</a:t>
            </a:r>
            <a:r>
              <a:rPr lang="en-US" altLang="zh-CN" i="0" u="sng" dirty="0" err="1">
                <a:solidFill>
                  <a:srgbClr val="FF0000"/>
                </a:solidFill>
              </a:rPr>
              <a:t>jsp:include</a:t>
            </a:r>
            <a:r>
              <a:rPr lang="en-US" altLang="zh-CN" i="0" u="sng" dirty="0">
                <a:solidFill>
                  <a:srgbClr val="FF0000"/>
                </a:solidFill>
              </a:rPr>
              <a:t>  /&gt;</a:t>
            </a:r>
            <a:endParaRPr i="0" u="sng" dirty="0">
              <a:solidFill>
                <a:srgbClr val="FF0000"/>
              </a:solidFill>
            </a:endParaRPr>
          </a:p>
          <a:p>
            <a:pPr lvl="1" latinLnBrk="1">
              <a:lnSpc>
                <a:spcPct val="150000"/>
              </a:lnSpc>
            </a:pPr>
            <a:r>
              <a:rPr i="0" dirty="0"/>
              <a:t>&lt;c:redirect&gt;   </a:t>
            </a:r>
            <a:r>
              <a:rPr lang="zh-CN" altLang="en-US" i="0" dirty="0"/>
              <a:t>重定向</a:t>
            </a:r>
            <a:endParaRPr lang="zh-CN" i="0"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9.2.4  URL</a:t>
            </a:r>
            <a:r>
              <a:rPr dirty="0"/>
              <a:t>相关标签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vl="0" latinLnBrk="1"/>
            <a:r>
              <a:rPr dirty="0"/>
              <a:t>&lt;c:url&gt;</a:t>
            </a:r>
            <a:r>
              <a:rPr lang="zh-CN" dirty="0"/>
              <a:t>标签用于在</a:t>
            </a:r>
            <a:r>
              <a:rPr dirty="0"/>
              <a:t>JSP</a:t>
            </a:r>
            <a:r>
              <a:rPr lang="zh-CN" dirty="0"/>
              <a:t>页面中构造一个</a:t>
            </a:r>
            <a:r>
              <a:rPr dirty="0"/>
              <a:t>URL</a:t>
            </a:r>
            <a:r>
              <a:rPr lang="zh-CN" dirty="0"/>
              <a:t>地址</a:t>
            </a:r>
            <a:endParaRPr dirty="0"/>
          </a:p>
          <a:p>
            <a:pPr lvl="0" latinLnBrk="1"/>
            <a:r>
              <a:rPr lang="zh-CN" dirty="0"/>
              <a:t>【语法】</a:t>
            </a:r>
            <a:endParaRPr dirty="0"/>
          </a:p>
          <a:p>
            <a:pPr lvl="0" latinLnBrk="1"/>
            <a:endParaRPr i="0" dirty="0"/>
          </a:p>
          <a:p>
            <a:pPr lvl="0" latinLnBrk="1"/>
            <a:endParaRPr dirty="0"/>
          </a:p>
          <a:p>
            <a:pPr lvl="0" latinLnBrk="1"/>
            <a:endParaRPr i="0" dirty="0"/>
          </a:p>
          <a:p>
            <a:pPr lvl="1" latinLnBrk="1"/>
            <a:endParaRPr lang="en-US" altLang="zh-CN" dirty="0"/>
          </a:p>
          <a:p>
            <a:pPr lvl="1" latinLnBrk="1"/>
            <a:r>
              <a:rPr lang="zh-CN" sz="1600" i="0" dirty="0"/>
              <a:t>其中：</a:t>
            </a:r>
          </a:p>
          <a:p>
            <a:pPr lvl="2" latinLnBrk="1"/>
            <a:r>
              <a:rPr sz="1400" i="0" dirty="0"/>
              <a:t>value</a:t>
            </a:r>
            <a:r>
              <a:rPr lang="zh-CN" sz="1400" i="0" dirty="0"/>
              <a:t>指定要构造的</a:t>
            </a:r>
            <a:r>
              <a:rPr sz="1400" i="0" dirty="0"/>
              <a:t>URL</a:t>
            </a:r>
            <a:r>
              <a:rPr lang="zh-CN" sz="1400" i="0" dirty="0"/>
              <a:t>；</a:t>
            </a:r>
          </a:p>
          <a:p>
            <a:pPr lvl="2" latinLnBrk="1"/>
            <a:r>
              <a:rPr sz="1400" i="0" dirty="0"/>
              <a:t>var</a:t>
            </a:r>
            <a:r>
              <a:rPr lang="zh-CN" sz="1400" i="0" dirty="0"/>
              <a:t>指定构造出的</a:t>
            </a:r>
            <a:r>
              <a:rPr sz="1400" i="0" dirty="0"/>
              <a:t>URL</a:t>
            </a:r>
            <a:r>
              <a:rPr lang="zh-CN" sz="1400" i="0" dirty="0"/>
              <a:t>结果保存到范围域中的属性名称；</a:t>
            </a:r>
          </a:p>
          <a:p>
            <a:pPr lvl="2" latinLnBrk="1"/>
            <a:r>
              <a:rPr sz="1400" i="0" dirty="0"/>
              <a:t>scope</a:t>
            </a:r>
            <a:r>
              <a:rPr lang="zh-CN" sz="1400" i="0" dirty="0"/>
              <a:t>指定构造出的</a:t>
            </a:r>
            <a:r>
              <a:rPr sz="1400" i="0" dirty="0"/>
              <a:t>URL</a:t>
            </a:r>
            <a:r>
              <a:rPr lang="zh-CN" sz="1400" i="0" dirty="0"/>
              <a:t>结果保存到哪个范围域中；</a:t>
            </a:r>
          </a:p>
          <a:p>
            <a:pPr lvl="2" latinLnBrk="1"/>
            <a:r>
              <a:rPr sz="1400" i="0" dirty="0"/>
              <a:t>context</a:t>
            </a:r>
            <a:r>
              <a:rPr lang="zh-CN" sz="1400" i="0" dirty="0"/>
              <a:t>指定</a:t>
            </a:r>
            <a:r>
              <a:rPr sz="1400" i="0" dirty="0"/>
              <a:t>URL</a:t>
            </a:r>
            <a:r>
              <a:rPr lang="zh-CN" sz="1400" i="0" dirty="0"/>
              <a:t>地址所属的同一容器下的</a:t>
            </a:r>
            <a:r>
              <a:rPr sz="1400" i="0" dirty="0"/>
              <a:t>Web</a:t>
            </a:r>
            <a:r>
              <a:rPr lang="zh-CN" sz="1400" i="0" dirty="0"/>
              <a:t>应用上下文；</a:t>
            </a:r>
            <a:r>
              <a:rPr lang="en-US" altLang="zh-CN" sz="1400" i="0" dirty="0"/>
              <a:t>  </a:t>
            </a:r>
            <a:r>
              <a:rPr lang="zh-CN" altLang="en-US" sz="1400" i="0" dirty="0">
                <a:solidFill>
                  <a:srgbClr val="0000CC"/>
                </a:solidFill>
              </a:rPr>
              <a:t>目录范围 </a:t>
            </a:r>
            <a:r>
              <a:rPr lang="en-US" altLang="zh-CN" sz="1400" i="0" dirty="0">
                <a:solidFill>
                  <a:srgbClr val="0000CC"/>
                </a:solidFill>
              </a:rPr>
              <a:t>/Test</a:t>
            </a:r>
            <a:endParaRPr lang="zh-CN" sz="1400" i="0" dirty="0">
              <a:solidFill>
                <a:srgbClr val="0000CC"/>
              </a:solidFill>
            </a:endParaRPr>
          </a:p>
          <a:p>
            <a:pPr lvl="2"/>
            <a:r>
              <a:rPr sz="1400" i="0" dirty="0"/>
              <a:t>&lt;c:param&gt;</a:t>
            </a:r>
            <a:r>
              <a:rPr lang="zh-CN" sz="1400" i="0" dirty="0"/>
              <a:t>标签指定</a:t>
            </a:r>
            <a:r>
              <a:rPr sz="1400" i="0" dirty="0"/>
              <a:t>URL</a:t>
            </a:r>
            <a:r>
              <a:rPr lang="zh-CN" sz="1400" i="0" dirty="0"/>
              <a:t>地址传递的参数，可选。</a:t>
            </a:r>
            <a:r>
              <a:rPr lang="en-US" altLang="zh-CN" sz="1400" i="0" dirty="0"/>
              <a:t> </a:t>
            </a:r>
            <a:endParaRPr lang="zh-CN" sz="140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&lt;c:url&gt;</a:t>
            </a:r>
            <a:endParaRPr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1571618"/>
            <a:ext cx="8143900" cy="1670073"/>
          </a:xfrm>
        </p:spPr>
        <p:txBody>
          <a:bodyPr/>
          <a:lstStyle/>
          <a:p>
            <a:pPr latinLnBrk="1"/>
            <a:r>
              <a:rPr lang="en-US" sz="1400" dirty="0"/>
              <a:t>&lt;c:url value="value" </a:t>
            </a:r>
            <a:endParaRPr sz="1400" dirty="0"/>
          </a:p>
          <a:p>
            <a:pPr latinLnBrk="1"/>
            <a:r>
              <a:rPr lang="en-US" sz="1400" dirty="0"/>
              <a:t>	 [</a:t>
            </a:r>
            <a:r>
              <a:rPr lang="en-US" sz="1400" dirty="0" err="1"/>
              <a:t>var</a:t>
            </a:r>
            <a:r>
              <a:rPr lang="en-US" sz="1400" dirty="0"/>
              <a:t>="</a:t>
            </a:r>
            <a:r>
              <a:rPr lang="en-US" sz="1400" dirty="0" err="1"/>
              <a:t>varName</a:t>
            </a:r>
            <a:r>
              <a:rPr lang="en-US" sz="1400" dirty="0"/>
              <a:t>"] [scope="{</a:t>
            </a:r>
            <a:r>
              <a:rPr lang="en-US" sz="1400" dirty="0" err="1"/>
              <a:t>page|request|session|application</a:t>
            </a:r>
            <a:r>
              <a:rPr lang="en-US" sz="1400" dirty="0"/>
              <a:t>}"]</a:t>
            </a:r>
            <a:endParaRPr sz="1400" dirty="0"/>
          </a:p>
          <a:p>
            <a:pPr latinLnBrk="1"/>
            <a:r>
              <a:rPr lang="en-US" sz="1400" dirty="0"/>
              <a:t>	 [context="context"]&gt;</a:t>
            </a:r>
            <a:endParaRPr sz="1400" dirty="0"/>
          </a:p>
          <a:p>
            <a:pPr latinLnBrk="1"/>
            <a:r>
              <a:rPr lang="en-US" sz="1400" dirty="0"/>
              <a:t>	[&lt;c:param name="</a:t>
            </a:r>
            <a:r>
              <a:rPr lang="en-US" sz="1400" dirty="0" err="1"/>
              <a:t>paramName</a:t>
            </a:r>
            <a:r>
              <a:rPr lang="en-US" sz="1400" dirty="0"/>
              <a:t>" value="</a:t>
            </a:r>
            <a:r>
              <a:rPr lang="en-US" sz="1400" dirty="0" err="1"/>
              <a:t>paramValue</a:t>
            </a:r>
            <a:r>
              <a:rPr lang="en-US" sz="1400" dirty="0"/>
              <a:t>"/&gt;]</a:t>
            </a:r>
            <a:endParaRPr sz="1400" dirty="0"/>
          </a:p>
          <a:p>
            <a:pPr latinLnBrk="1"/>
            <a:r>
              <a:rPr lang="en-US" sz="1400" dirty="0"/>
              <a:t>&lt;/c:url&gt;</a:t>
            </a:r>
            <a:endParaRPr sz="14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atinLnBrk="1"/>
            <a:r>
              <a:rPr lang="zh-CN" dirty="0"/>
              <a:t>【示例】构造</a:t>
            </a:r>
            <a:r>
              <a:rPr dirty="0"/>
              <a:t>URL</a:t>
            </a:r>
            <a:r>
              <a:rPr lang="zh-CN" dirty="0"/>
              <a:t>地址</a:t>
            </a:r>
            <a:endParaRPr dirty="0"/>
          </a:p>
          <a:p>
            <a:pPr latinLnBrk="1"/>
            <a:endParaRPr dirty="0"/>
          </a:p>
          <a:p>
            <a:pPr latinLnBrk="1"/>
            <a:endParaRPr dirty="0"/>
          </a:p>
          <a:p>
            <a:pPr latinLnBrk="1"/>
            <a:r>
              <a:rPr lang="zh-CN" dirty="0"/>
              <a:t>【示例】使用标签构造带参数的</a:t>
            </a:r>
            <a:r>
              <a:rPr dirty="0"/>
              <a:t>URL</a:t>
            </a:r>
            <a:r>
              <a:rPr lang="zh-CN" dirty="0"/>
              <a:t>地址</a:t>
            </a:r>
          </a:p>
          <a:p>
            <a:pPr latinLnBrk="1"/>
            <a:endParaRPr lang="zh-CN" dirty="0"/>
          </a:p>
          <a:p>
            <a:pPr lvl="0" latinLnBrk="1"/>
            <a:endParaRPr i="0" dirty="0"/>
          </a:p>
          <a:p>
            <a:pPr lvl="0" latinLnBrk="1"/>
            <a:endParaRPr dirty="0"/>
          </a:p>
          <a:p>
            <a:pPr lvl="1" latinLnBrk="1"/>
            <a:endParaRPr lang="en-US" altLang="zh-CN" sz="1400" dirty="0"/>
          </a:p>
          <a:p>
            <a:pPr lvl="1" latinLnBrk="1"/>
            <a:r>
              <a:rPr lang="zh-CN" sz="1400" i="0" dirty="0"/>
              <a:t>上述两个示例通过两种不同的配置方式指定了相同的</a:t>
            </a:r>
            <a:r>
              <a:rPr sz="1400" i="0" dirty="0"/>
              <a:t>URL</a:t>
            </a:r>
            <a:r>
              <a:rPr lang="zh-CN" sz="1400" i="0" dirty="0"/>
              <a:t>地址。需要注意的是，</a:t>
            </a:r>
            <a:r>
              <a:rPr lang="zh-CN" sz="1400" i="0" dirty="0">
                <a:solidFill>
                  <a:srgbClr val="0000CC"/>
                </a:solidFill>
              </a:rPr>
              <a:t>当指定</a:t>
            </a:r>
            <a:r>
              <a:rPr sz="1400" i="0" dirty="0">
                <a:solidFill>
                  <a:srgbClr val="0000CC"/>
                </a:solidFill>
              </a:rPr>
              <a:t>context</a:t>
            </a:r>
            <a:r>
              <a:rPr lang="zh-CN" sz="1400" i="0" dirty="0">
                <a:solidFill>
                  <a:srgbClr val="0000CC"/>
                </a:solidFill>
              </a:rPr>
              <a:t>属性时，</a:t>
            </a:r>
            <a:r>
              <a:rPr sz="1400" i="0" dirty="0">
                <a:solidFill>
                  <a:srgbClr val="0000CC"/>
                </a:solidFill>
              </a:rPr>
              <a:t>value</a:t>
            </a:r>
            <a:r>
              <a:rPr lang="zh-CN" sz="1400" i="0" dirty="0">
                <a:solidFill>
                  <a:srgbClr val="0000CC"/>
                </a:solidFill>
              </a:rPr>
              <a:t>属性中地址必须是以“</a:t>
            </a:r>
            <a:r>
              <a:rPr sz="1400" i="0" dirty="0">
                <a:solidFill>
                  <a:srgbClr val="0000CC"/>
                </a:solidFill>
              </a:rPr>
              <a:t>/</a:t>
            </a:r>
            <a:r>
              <a:rPr lang="zh-CN" sz="1400" i="0" dirty="0">
                <a:solidFill>
                  <a:srgbClr val="0000CC"/>
                </a:solidFill>
              </a:rPr>
              <a:t>”开头的相对地址。</a:t>
            </a:r>
          </a:p>
          <a:p>
            <a:pPr lvl="0" latinLnBrk="1"/>
            <a:endParaRPr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&lt;c:url&gt;</a:t>
            </a:r>
            <a:endParaRPr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1156794"/>
            <a:ext cx="8143900" cy="700576"/>
          </a:xfrm>
        </p:spPr>
        <p:txBody>
          <a:bodyPr/>
          <a:lstStyle/>
          <a:p>
            <a:pPr latinLnBrk="1"/>
            <a:r>
              <a:rPr lang="en-US" sz="1400" dirty="0"/>
              <a:t>&lt;c:url value="</a:t>
            </a:r>
            <a:r>
              <a:rPr lang="en-US" sz="1400" dirty="0" err="1"/>
              <a:t>query.jsp?keyword</a:t>
            </a:r>
            <a:r>
              <a:rPr lang="en-US" sz="1400" dirty="0"/>
              <a:t>=</a:t>
            </a:r>
            <a:r>
              <a:rPr lang="en-US" sz="1400" dirty="0" err="1"/>
              <a:t>QST&amp;type</a:t>
            </a:r>
            <a:r>
              <a:rPr lang="en-US" sz="1400" dirty="0"/>
              <a:t>=company" </a:t>
            </a:r>
            <a:r>
              <a:rPr lang="en-US" sz="1400" dirty="0" err="1"/>
              <a:t>var</a:t>
            </a:r>
            <a:r>
              <a:rPr lang="en-US" sz="1400" dirty="0"/>
              <a:t>="</a:t>
            </a:r>
            <a:r>
              <a:rPr lang="en-US" sz="1400" dirty="0" err="1"/>
              <a:t>queryURL</a:t>
            </a:r>
            <a:r>
              <a:rPr lang="en-US" sz="1400" dirty="0"/>
              <a:t>"/&gt;</a:t>
            </a:r>
            <a:endParaRPr sz="1400" dirty="0"/>
          </a:p>
          <a:p>
            <a:pPr latinLnBrk="1"/>
            <a:r>
              <a:rPr lang="en-US" sz="1400" dirty="0"/>
              <a:t>&lt;a </a:t>
            </a:r>
            <a:r>
              <a:rPr lang="en-US" sz="1400" dirty="0" err="1"/>
              <a:t>href</a:t>
            </a:r>
            <a:r>
              <a:rPr lang="en-US" sz="1400" dirty="0"/>
              <a:t>="${</a:t>
            </a:r>
            <a:r>
              <a:rPr lang="en-US" sz="1400" dirty="0" err="1"/>
              <a:t>queryURL</a:t>
            </a:r>
            <a:r>
              <a:rPr lang="en-US" sz="1400" dirty="0"/>
              <a:t>}"&gt;</a:t>
            </a:r>
            <a:r>
              <a:rPr sz="1400" dirty="0"/>
              <a:t>查询</a:t>
            </a:r>
            <a:r>
              <a:rPr lang="en-US" sz="1400" dirty="0"/>
              <a:t>&lt;/a&gt;</a:t>
            </a:r>
            <a:endParaRPr sz="14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 txBox="1">
            <a:spLocks/>
          </p:cNvSpPr>
          <p:nvPr/>
        </p:nvSpPr>
        <p:spPr bwMode="auto">
          <a:xfrm>
            <a:off x="714348" y="2571180"/>
            <a:ext cx="8143900" cy="170816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&lt;c:url value="</a:t>
            </a:r>
            <a:r>
              <a:rPr kumimoji="1" lang="en-US" altLang="en-US" sz="1400" b="1" dirty="0">
                <a:solidFill>
                  <a:srgbClr val="0000CC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/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query.jsp" 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var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queryURL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 context="/chapter09" scope="page"&gt;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	&lt;c:param name="keyword" value="QST"/&gt;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	&lt;c:param name="type" value="company"/&gt;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&lt;/c:url&gt;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&lt;a 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href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="${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queryURL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}"&gt;</a:t>
            </a:r>
            <a:r>
              <a:rPr kumimoji="1" lang="zh-CN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查询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&lt;/a&gt;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DA6F74E-C72E-410E-AD82-684C753C0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670942"/>
            <a:ext cx="7164388" cy="1828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429156"/>
          </a:xfrm>
        </p:spPr>
        <p:txBody>
          <a:bodyPr/>
          <a:lstStyle/>
          <a:p>
            <a:pPr latinLnBrk="1"/>
            <a:r>
              <a:rPr sz="1600" dirty="0"/>
              <a:t>&lt;c:redirect&gt;</a:t>
            </a:r>
            <a:r>
              <a:rPr lang="zh-CN" sz="1600" dirty="0"/>
              <a:t>标签用于执行</a:t>
            </a:r>
            <a:r>
              <a:rPr sz="1600" dirty="0">
                <a:solidFill>
                  <a:srgbClr val="FF0000"/>
                </a:solidFill>
              </a:rPr>
              <a:t>response.sendRedirect()</a:t>
            </a:r>
            <a:r>
              <a:rPr lang="zh-CN" sz="1600" dirty="0"/>
              <a:t>方法的功能，将当前访问请求重定向到其他资源</a:t>
            </a:r>
            <a:r>
              <a:rPr lang="zh-CN" altLang="en-US" sz="1600" dirty="0"/>
              <a:t>。</a:t>
            </a:r>
            <a:endParaRPr sz="1600" dirty="0"/>
          </a:p>
          <a:p>
            <a:pPr latinLnBrk="1"/>
            <a:r>
              <a:rPr lang="zh-CN" sz="1600" dirty="0"/>
              <a:t>【语法】</a:t>
            </a:r>
          </a:p>
          <a:p>
            <a:pPr latinLnBrk="1"/>
            <a:endParaRPr dirty="0"/>
          </a:p>
          <a:p>
            <a:pPr latinLnBrk="1"/>
            <a:endParaRPr dirty="0"/>
          </a:p>
          <a:p>
            <a:pPr lvl="1" latinLnBrk="1"/>
            <a:r>
              <a:rPr lang="zh-CN" sz="1600" i="0" dirty="0"/>
              <a:t>其中</a:t>
            </a:r>
            <a:r>
              <a:rPr lang="zh-CN" i="0" dirty="0"/>
              <a:t>：</a:t>
            </a:r>
          </a:p>
          <a:p>
            <a:pPr lvl="2" latinLnBrk="1"/>
            <a:r>
              <a:rPr sz="1400" i="0" dirty="0"/>
              <a:t>url</a:t>
            </a:r>
            <a:r>
              <a:rPr lang="zh-CN" sz="1400" i="0" dirty="0"/>
              <a:t>用于指定重定向的目标资源的</a:t>
            </a:r>
            <a:r>
              <a:rPr sz="1400" i="0" dirty="0"/>
              <a:t>URL</a:t>
            </a:r>
            <a:r>
              <a:rPr lang="zh-CN" sz="1400" i="0" dirty="0"/>
              <a:t>地址；</a:t>
            </a:r>
          </a:p>
          <a:p>
            <a:pPr lvl="2" latinLnBrk="1"/>
            <a:r>
              <a:rPr sz="1400" i="0" dirty="0"/>
              <a:t>context</a:t>
            </a:r>
            <a:r>
              <a:rPr lang="zh-CN" sz="1400" i="0" dirty="0"/>
              <a:t>指定重定向地址所属的同一容器下的</a:t>
            </a:r>
            <a:r>
              <a:rPr sz="1400" i="0" dirty="0"/>
              <a:t>Web</a:t>
            </a:r>
            <a:r>
              <a:rPr lang="zh-CN" sz="1400" i="0" dirty="0"/>
              <a:t>应用上下文；</a:t>
            </a:r>
          </a:p>
          <a:p>
            <a:pPr lvl="2" latinLnBrk="1"/>
            <a:r>
              <a:rPr sz="1400" i="0" dirty="0"/>
              <a:t>&lt;c:param&gt;</a:t>
            </a:r>
            <a:r>
              <a:rPr lang="zh-CN" sz="1400" i="0" dirty="0"/>
              <a:t>标签指定</a:t>
            </a:r>
            <a:r>
              <a:rPr sz="1400" i="0" dirty="0"/>
              <a:t>URL</a:t>
            </a:r>
            <a:r>
              <a:rPr lang="zh-CN" sz="1400" i="0" dirty="0"/>
              <a:t>地址传递的参数，可选。</a:t>
            </a:r>
            <a:endParaRPr lang="en-US" altLang="zh-CN" sz="1400" i="0" dirty="0"/>
          </a:p>
          <a:p>
            <a:pPr latinLnBrk="1"/>
            <a:r>
              <a:rPr lang="zh-CN" sz="1600" dirty="0"/>
              <a:t>【示例】重定向到一个URL地址</a:t>
            </a:r>
          </a:p>
          <a:p>
            <a:pPr latinLnBrk="1"/>
            <a:endParaRPr lang="zh-CN" i="0" dirty="0"/>
          </a:p>
          <a:p>
            <a:pPr latinLnBrk="1"/>
            <a:endParaRPr dirty="0"/>
          </a:p>
          <a:p>
            <a:pPr latinLnBrk="1"/>
            <a:endParaRPr dirty="0"/>
          </a:p>
          <a:p>
            <a:pPr latinLnBrk="1"/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&lt;c:redirect&gt;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1652797"/>
            <a:ext cx="8143900" cy="1061829"/>
          </a:xfrm>
        </p:spPr>
        <p:txBody>
          <a:bodyPr/>
          <a:lstStyle/>
          <a:p>
            <a:pPr latinLnBrk="1"/>
            <a:r>
              <a:rPr lang="en-US" sz="1400" dirty="0"/>
              <a:t>&lt;c:redirect </a:t>
            </a:r>
            <a:r>
              <a:rPr lang="en-US" sz="1400" dirty="0" err="1"/>
              <a:t>url</a:t>
            </a:r>
            <a:r>
              <a:rPr lang="en-US" sz="1400" dirty="0"/>
              <a:t>="value" [context="context"]&gt;</a:t>
            </a:r>
            <a:endParaRPr sz="1400" dirty="0"/>
          </a:p>
          <a:p>
            <a:pPr latinLnBrk="1"/>
            <a:r>
              <a:rPr lang="en-US" sz="1400" dirty="0"/>
              <a:t>	 [&lt;c:param name="</a:t>
            </a:r>
            <a:r>
              <a:rPr lang="en-US" sz="1400" dirty="0" err="1"/>
              <a:t>paramName</a:t>
            </a:r>
            <a:r>
              <a:rPr lang="en-US" sz="1400" dirty="0"/>
              <a:t>" value="</a:t>
            </a:r>
            <a:r>
              <a:rPr lang="en-US" sz="1400" dirty="0" err="1"/>
              <a:t>paramValue</a:t>
            </a:r>
            <a:r>
              <a:rPr lang="en-US" sz="1400" dirty="0"/>
              <a:t>"/&gt;]</a:t>
            </a:r>
            <a:endParaRPr sz="1400" dirty="0"/>
          </a:p>
          <a:p>
            <a:pPr latinLnBrk="1"/>
            <a:r>
              <a:rPr lang="en-US" sz="1400" dirty="0"/>
              <a:t>&lt;/c:redirect&gt;</a:t>
            </a:r>
            <a:endParaRPr sz="14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7"/>
          <p:cNvSpPr txBox="1">
            <a:spLocks/>
          </p:cNvSpPr>
          <p:nvPr/>
        </p:nvSpPr>
        <p:spPr bwMode="auto">
          <a:xfrm>
            <a:off x="785786" y="4224565"/>
            <a:ext cx="8143900" cy="738664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&lt;c:url value="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query.jsp?keyword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QST&amp;type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=company" 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var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queryURL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"&gt;&lt;/c:url&gt;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&lt;c:redirect 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url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="${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queryURL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}"/&gt;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428610"/>
            <a:ext cx="8429679" cy="4643452"/>
          </a:xfrm>
        </p:spPr>
        <p:txBody>
          <a:bodyPr/>
          <a:lstStyle/>
          <a:p>
            <a:pPr lvl="0" latinLnBrk="1"/>
            <a:r>
              <a:rPr lang="zh-CN" sz="1600" dirty="0"/>
              <a:t>用于在</a:t>
            </a:r>
            <a:r>
              <a:rPr sz="1600" dirty="0"/>
              <a:t>JSP</a:t>
            </a:r>
            <a:r>
              <a:rPr lang="zh-CN" sz="1600" dirty="0"/>
              <a:t>页面中导入一个</a:t>
            </a:r>
            <a:r>
              <a:rPr sz="1600" dirty="0"/>
              <a:t>URL</a:t>
            </a:r>
            <a:r>
              <a:rPr lang="zh-CN" sz="1600" dirty="0"/>
              <a:t>地址指向的资源内容，可以是一个静态或动态文件，可以是当前应用或同一服务器下的其它应用中的资源</a:t>
            </a:r>
            <a:endParaRPr sz="1600" dirty="0"/>
          </a:p>
          <a:p>
            <a:pPr lvl="0" latinLnBrk="1"/>
            <a:r>
              <a:rPr lang="zh-CN" sz="1600" dirty="0"/>
              <a:t>【语法】</a:t>
            </a:r>
            <a:endParaRPr sz="1600" dirty="0"/>
          </a:p>
          <a:p>
            <a:pPr lvl="0" latinLnBrk="1"/>
            <a:endParaRPr i="0" dirty="0"/>
          </a:p>
          <a:p>
            <a:pPr lvl="0" latinLnBrk="1"/>
            <a:endParaRPr dirty="0"/>
          </a:p>
          <a:p>
            <a:pPr lvl="0" latinLnBrk="1"/>
            <a:endParaRPr i="0" dirty="0"/>
          </a:p>
          <a:p>
            <a:pPr lvl="1" latinLnBrk="1"/>
            <a:endParaRPr lang="en-US" altLang="zh-CN" dirty="0"/>
          </a:p>
          <a:p>
            <a:pPr lvl="1" latinLnBrk="1"/>
            <a:r>
              <a:rPr lang="zh-CN" sz="1600" i="0" dirty="0"/>
              <a:t>其中：</a:t>
            </a:r>
          </a:p>
          <a:p>
            <a:pPr lvl="2" latinLnBrk="1"/>
            <a:r>
              <a:rPr sz="1200" i="0" dirty="0"/>
              <a:t>url</a:t>
            </a:r>
            <a:r>
              <a:rPr lang="zh-CN" sz="1200" i="0" dirty="0"/>
              <a:t>指定要导入资源的</a:t>
            </a:r>
            <a:r>
              <a:rPr sz="1200" i="0" dirty="0"/>
              <a:t>URL</a:t>
            </a:r>
            <a:r>
              <a:rPr lang="zh-CN" sz="1200" i="0" dirty="0"/>
              <a:t>地址；</a:t>
            </a:r>
          </a:p>
          <a:p>
            <a:pPr lvl="2" latinLnBrk="1"/>
            <a:r>
              <a:rPr sz="1200" i="0" dirty="0"/>
              <a:t>var</a:t>
            </a:r>
            <a:r>
              <a:rPr lang="zh-CN" sz="1200" i="0" dirty="0"/>
              <a:t>指定导入资源保存在范围域中的属性名称，可选</a:t>
            </a:r>
            <a:r>
              <a:rPr sz="1200" i="0" dirty="0"/>
              <a:t>;</a:t>
            </a:r>
            <a:endParaRPr lang="zh-CN" sz="1200" i="0" dirty="0"/>
          </a:p>
          <a:p>
            <a:pPr lvl="2" latinLnBrk="1"/>
            <a:r>
              <a:rPr sz="1200" i="0" dirty="0"/>
              <a:t>scope</a:t>
            </a:r>
            <a:r>
              <a:rPr lang="zh-CN" sz="1200" i="0" dirty="0"/>
              <a:t>指定导入资源所保存的范围域，可选，若指定</a:t>
            </a:r>
            <a:r>
              <a:rPr sz="1200" i="0" dirty="0"/>
              <a:t>var</a:t>
            </a:r>
            <a:r>
              <a:rPr lang="zh-CN" sz="1200" i="0" dirty="0"/>
              <a:t>属性则其默认值为</a:t>
            </a:r>
            <a:r>
              <a:rPr sz="1200" i="0" dirty="0"/>
              <a:t>page;</a:t>
            </a:r>
            <a:endParaRPr lang="zh-CN" sz="1200" i="0" dirty="0"/>
          </a:p>
          <a:p>
            <a:pPr lvl="2" latinLnBrk="1"/>
            <a:r>
              <a:rPr sz="1200" i="0" dirty="0"/>
              <a:t>context</a:t>
            </a:r>
            <a:r>
              <a:rPr lang="zh-CN" sz="1200" i="0" dirty="0"/>
              <a:t>指定导入资源所属的同一服务器下的</a:t>
            </a:r>
            <a:r>
              <a:rPr sz="1200" i="0" dirty="0"/>
              <a:t>Web</a:t>
            </a:r>
            <a:r>
              <a:rPr lang="zh-CN" sz="1200" i="0" dirty="0"/>
              <a:t>应用上下文，默认为当前应用</a:t>
            </a:r>
            <a:r>
              <a:rPr sz="1200" i="0" dirty="0"/>
              <a:t>;</a:t>
            </a:r>
            <a:endParaRPr lang="zh-CN" sz="1200" i="0" dirty="0"/>
          </a:p>
          <a:p>
            <a:pPr lvl="2" latinLnBrk="1"/>
            <a:r>
              <a:rPr sz="1200" i="0" dirty="0"/>
              <a:t>charEncoding</a:t>
            </a:r>
            <a:r>
              <a:rPr lang="zh-CN" sz="1200" i="0" dirty="0"/>
              <a:t>指定将导入资源内容转换成字符串时所使用的字符集编码</a:t>
            </a:r>
            <a:r>
              <a:rPr sz="1200" i="0" dirty="0"/>
              <a:t>;</a:t>
            </a:r>
            <a:endParaRPr lang="zh-CN" sz="1200" i="0" dirty="0"/>
          </a:p>
          <a:p>
            <a:pPr lvl="2"/>
            <a:r>
              <a:rPr sz="1200" i="0" dirty="0"/>
              <a:t>&lt;c:param&gt;</a:t>
            </a:r>
            <a:r>
              <a:rPr lang="zh-CN" sz="1200" i="0" dirty="0"/>
              <a:t>标签指定向导入的资源文件传递的参数，可选。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&lt;c:import&gt;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1720846"/>
            <a:ext cx="8143900" cy="1708160"/>
          </a:xfrm>
        </p:spPr>
        <p:txBody>
          <a:bodyPr/>
          <a:lstStyle/>
          <a:p>
            <a:pPr latinLnBrk="1"/>
            <a:r>
              <a:rPr lang="en-US" sz="1400" dirty="0"/>
              <a:t>&lt;c:import </a:t>
            </a:r>
            <a:r>
              <a:rPr lang="en-US" sz="1400" dirty="0" err="1"/>
              <a:t>url</a:t>
            </a:r>
            <a:r>
              <a:rPr lang="en-US" sz="1400" dirty="0"/>
              <a:t>="</a:t>
            </a:r>
            <a:r>
              <a:rPr lang="en-US" sz="1400" dirty="0" err="1"/>
              <a:t>url</a:t>
            </a:r>
            <a:r>
              <a:rPr lang="en-US" sz="1400" dirty="0"/>
              <a:t>" </a:t>
            </a:r>
            <a:endParaRPr sz="1400" dirty="0"/>
          </a:p>
          <a:p>
            <a:pPr latinLnBrk="1"/>
            <a:r>
              <a:rPr lang="en-US" sz="1400" dirty="0"/>
              <a:t>	 	</a:t>
            </a:r>
            <a:r>
              <a:rPr lang="en-US" sz="1400" dirty="0">
                <a:solidFill>
                  <a:srgbClr val="FF0000"/>
                </a:solidFill>
              </a:rPr>
              <a:t> [</a:t>
            </a:r>
            <a:r>
              <a:rPr lang="en-US" sz="1400" dirty="0" err="1">
                <a:solidFill>
                  <a:srgbClr val="FF0000"/>
                </a:solidFill>
              </a:rPr>
              <a:t>var</a:t>
            </a:r>
            <a:r>
              <a:rPr lang="en-US" sz="1400" dirty="0">
                <a:solidFill>
                  <a:srgbClr val="FF0000"/>
                </a:solidFill>
              </a:rPr>
              <a:t>="</a:t>
            </a:r>
            <a:r>
              <a:rPr lang="en-US" sz="1400" dirty="0" err="1">
                <a:solidFill>
                  <a:srgbClr val="FF0000"/>
                </a:solidFill>
              </a:rPr>
              <a:t>varName</a:t>
            </a:r>
            <a:r>
              <a:rPr lang="en-US" sz="1400" dirty="0">
                <a:solidFill>
                  <a:srgbClr val="FF0000"/>
                </a:solidFill>
              </a:rPr>
              <a:t>"] [scope="{</a:t>
            </a:r>
            <a:r>
              <a:rPr lang="en-US" sz="1400" dirty="0" err="1">
                <a:solidFill>
                  <a:srgbClr val="FF0000"/>
                </a:solidFill>
              </a:rPr>
              <a:t>page|request|session|application</a:t>
            </a:r>
            <a:r>
              <a:rPr lang="en-US" sz="1400" dirty="0">
                <a:solidFill>
                  <a:srgbClr val="FF0000"/>
                </a:solidFill>
              </a:rPr>
              <a:t>}"] </a:t>
            </a:r>
            <a:endParaRPr sz="1400" dirty="0">
              <a:solidFill>
                <a:srgbClr val="FF0000"/>
              </a:solidFill>
            </a:endParaRPr>
          </a:p>
          <a:p>
            <a:pPr latinLnBrk="1"/>
            <a:r>
              <a:rPr lang="en-US" sz="1400" dirty="0"/>
              <a:t>	 	 [context="context"] [</a:t>
            </a:r>
            <a:r>
              <a:rPr lang="en-US" sz="1400" dirty="0" err="1"/>
              <a:t>charEncoding</a:t>
            </a:r>
            <a:r>
              <a:rPr lang="en-US" sz="1400" dirty="0"/>
              <a:t>="</a:t>
            </a:r>
            <a:r>
              <a:rPr lang="en-US" sz="1400" dirty="0" err="1"/>
              <a:t>charEncoding</a:t>
            </a:r>
            <a:r>
              <a:rPr lang="en-US" sz="1400" dirty="0"/>
              <a:t>"]&gt;</a:t>
            </a:r>
            <a:endParaRPr sz="1400" dirty="0"/>
          </a:p>
          <a:p>
            <a:pPr latinLnBrk="1"/>
            <a:r>
              <a:rPr lang="en-US" sz="1400" dirty="0"/>
              <a:t>	 	 [&lt;c:param name="</a:t>
            </a:r>
            <a:r>
              <a:rPr lang="en-US" sz="1400" dirty="0" err="1"/>
              <a:t>paramName</a:t>
            </a:r>
            <a:r>
              <a:rPr lang="en-US" sz="1400" dirty="0"/>
              <a:t>" value="</a:t>
            </a:r>
            <a:r>
              <a:rPr lang="en-US" sz="1400" dirty="0" err="1"/>
              <a:t>paramValue</a:t>
            </a:r>
            <a:r>
              <a:rPr lang="en-US" sz="1400" dirty="0"/>
              <a:t>"/&gt;]</a:t>
            </a:r>
            <a:endParaRPr sz="1400" dirty="0"/>
          </a:p>
          <a:p>
            <a:pPr latinLnBrk="1"/>
            <a:r>
              <a:rPr lang="en-US" sz="1400" dirty="0"/>
              <a:t>&lt;/c:import&gt; </a:t>
            </a:r>
            <a:endParaRPr sz="14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atinLnBrk="1"/>
            <a:r>
              <a:rPr lang="zh-CN" sz="1600" dirty="0"/>
              <a:t>【示例】导入一个</a:t>
            </a:r>
            <a:r>
              <a:rPr sz="1600" dirty="0"/>
              <a:t>URL</a:t>
            </a:r>
            <a:r>
              <a:rPr lang="zh-CN" sz="1600" dirty="0"/>
              <a:t>地址指向的资源</a:t>
            </a:r>
          </a:p>
          <a:p>
            <a:pPr latinLnBrk="1"/>
            <a:endParaRPr sz="1600" dirty="0"/>
          </a:p>
          <a:p>
            <a:pPr lvl="1" latinLnBrk="1"/>
            <a:r>
              <a:rPr sz="1400" i="0" dirty="0"/>
              <a:t>上述示例将两个参数传入</a:t>
            </a:r>
            <a:r>
              <a:rPr lang="en-US" sz="1400" i="0" dirty="0"/>
              <a:t>query.jsp</a:t>
            </a:r>
            <a:r>
              <a:rPr sz="1400" i="0" dirty="0"/>
              <a:t>，同时将</a:t>
            </a:r>
            <a:r>
              <a:rPr lang="en-US" sz="1400" i="0" dirty="0"/>
              <a:t>query.jsp</a:t>
            </a:r>
            <a:r>
              <a:rPr sz="1400" i="0" dirty="0"/>
              <a:t>页面的内容加入到当前页面中。</a:t>
            </a:r>
          </a:p>
          <a:p>
            <a:pPr latinLnBrk="1"/>
            <a:r>
              <a:rPr lang="zh-CN" sz="1600" dirty="0"/>
              <a:t>【示例】使用标签导入一个带参数的</a:t>
            </a:r>
            <a:r>
              <a:rPr sz="1600" dirty="0"/>
              <a:t>URL</a:t>
            </a:r>
            <a:r>
              <a:rPr lang="zh-CN" sz="1600" dirty="0"/>
              <a:t>地址指向的资源</a:t>
            </a:r>
          </a:p>
          <a:p>
            <a:pPr latinLnBrk="1"/>
            <a:endParaRPr lang="zh-CN" sz="1600" dirty="0"/>
          </a:p>
          <a:p>
            <a:pPr lvl="0" latinLnBrk="1"/>
            <a:endParaRPr i="0" dirty="0"/>
          </a:p>
          <a:p>
            <a:pPr lvl="0" latinLnBrk="1"/>
            <a:endParaRPr dirty="0"/>
          </a:p>
          <a:p>
            <a:pPr lvl="1" latinLnBrk="1"/>
            <a:endParaRPr lang="en-US" altLang="zh-CN" sz="1400" dirty="0"/>
          </a:p>
          <a:p>
            <a:pPr lvl="0" latinLnBrk="1"/>
            <a:endParaRPr kumimoji="1" altLang="en-US" sz="1400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&lt;c:import&gt;</a:t>
            </a:r>
            <a:r>
              <a:rPr dirty="0"/>
              <a:t>标签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928676"/>
            <a:ext cx="8143900" cy="377411"/>
          </a:xfrm>
        </p:spPr>
        <p:txBody>
          <a:bodyPr/>
          <a:lstStyle/>
          <a:p>
            <a:pPr latinLnBrk="1"/>
            <a:r>
              <a:rPr lang="en-US" sz="1400" dirty="0"/>
              <a:t>&lt;c:import </a:t>
            </a:r>
            <a:r>
              <a:rPr lang="en-US" sz="1400" dirty="0" err="1"/>
              <a:t>url</a:t>
            </a:r>
            <a:r>
              <a:rPr lang="en-US" sz="1400" dirty="0"/>
              <a:t>="</a:t>
            </a:r>
            <a:r>
              <a:rPr lang="en-US" sz="1400" dirty="0" err="1"/>
              <a:t>header.jsp?userName</a:t>
            </a:r>
            <a:r>
              <a:rPr lang="en-US" sz="1400" dirty="0"/>
              <a:t>=QST"/&gt;</a:t>
            </a:r>
            <a:endParaRPr sz="14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 txBox="1">
            <a:spLocks/>
          </p:cNvSpPr>
          <p:nvPr/>
        </p:nvSpPr>
        <p:spPr bwMode="auto">
          <a:xfrm>
            <a:off x="714348" y="2000246"/>
            <a:ext cx="8143900" cy="170816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&lt;c:import 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url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="/header.jsp" context="/chapter09" 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var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importURL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 scope="page" 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charEncoding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="UTF-8"&gt;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	&lt;c:param name="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userName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 value="QST"&gt;&lt;/c:param&gt;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&lt;/c:import&gt;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${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pageScope.importURL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242" y="4143386"/>
            <a:ext cx="484014" cy="484014"/>
          </a:xfrm>
          <a:prstGeom prst="rect">
            <a:avLst/>
          </a:prstGeom>
        </p:spPr>
      </p:pic>
      <p:sp>
        <p:nvSpPr>
          <p:cNvPr id="9" name="文本占位符 9"/>
          <p:cNvSpPr txBox="1">
            <a:spLocks/>
          </p:cNvSpPr>
          <p:nvPr/>
        </p:nvSpPr>
        <p:spPr>
          <a:xfrm>
            <a:off x="1214414" y="4000510"/>
            <a:ext cx="7500990" cy="1000114"/>
          </a:xfrm>
          <a:prstGeom prst="rect">
            <a:avLst/>
          </a:prstGeom>
          <a:solidFill>
            <a:srgbClr val="FF9999"/>
          </a:solidFill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sz="1400" dirty="0">
                <a:latin typeface="黑体" pitchFamily="49" charset="-122"/>
                <a:ea typeface="黑体" pitchFamily="49" charset="-122"/>
              </a:rPr>
              <a:t>&lt;c:import&gt;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标签与</a:t>
            </a:r>
            <a:r>
              <a:rPr lang="en-US" sz="1400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en-US" sz="1400" dirty="0" err="1">
                <a:latin typeface="黑体" pitchFamily="49" charset="-122"/>
                <a:ea typeface="黑体" pitchFamily="49" charset="-122"/>
              </a:rPr>
              <a:t>jsp:include</a:t>
            </a:r>
            <a:r>
              <a:rPr lang="en-US" sz="1400" dirty="0">
                <a:latin typeface="黑体" pitchFamily="49" charset="-122"/>
                <a:ea typeface="黑体" pitchFamily="49" charset="-122"/>
              </a:rPr>
              <a:t>&gt;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动作指令功能类似，但</a:t>
            </a:r>
            <a:r>
              <a:rPr lang="en-US" sz="1400" dirty="0">
                <a:latin typeface="黑体" pitchFamily="49" charset="-122"/>
                <a:ea typeface="黑体" pitchFamily="49" charset="-122"/>
              </a:rPr>
              <a:t>&lt;</a:t>
            </a:r>
            <a:r>
              <a:rPr lang="en-US" sz="1400" dirty="0" err="1">
                <a:latin typeface="黑体" pitchFamily="49" charset="-122"/>
                <a:ea typeface="黑体" pitchFamily="49" charset="-122"/>
              </a:rPr>
              <a:t>jsp:include</a:t>
            </a:r>
            <a:r>
              <a:rPr lang="en-US" sz="1400" dirty="0">
                <a:latin typeface="黑体" pitchFamily="49" charset="-122"/>
                <a:ea typeface="黑体" pitchFamily="49" charset="-122"/>
              </a:rPr>
              <a:t>&gt;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动作只能包含当前应用下的文件资源，而</a:t>
            </a:r>
            <a:r>
              <a:rPr lang="en-US" sz="1400" dirty="0">
                <a:latin typeface="黑体" pitchFamily="49" charset="-122"/>
                <a:ea typeface="黑体" pitchFamily="49" charset="-122"/>
              </a:rPr>
              <a:t>&lt;c:import&gt;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标签可以包含任何其他应用或网站下的资源，例如：</a:t>
            </a:r>
            <a:r>
              <a:rPr lang="en-US" sz="1400" dirty="0">
                <a:latin typeface="黑体" pitchFamily="49" charset="-122"/>
                <a:ea typeface="黑体" pitchFamily="49" charset="-122"/>
              </a:rPr>
              <a:t>&lt;c:import </a:t>
            </a:r>
            <a:r>
              <a:rPr lang="en-US" sz="1400" dirty="0" err="1">
                <a:latin typeface="黑体" pitchFamily="49" charset="-122"/>
                <a:ea typeface="黑体" pitchFamily="49" charset="-122"/>
              </a:rPr>
              <a:t>url</a:t>
            </a:r>
            <a:r>
              <a:rPr lang="en-US" sz="1400" dirty="0">
                <a:latin typeface="黑体" pitchFamily="49" charset="-122"/>
                <a:ea typeface="黑体" pitchFamily="49" charset="-122"/>
              </a:rPr>
              <a:t>="http://www.baidu.com"/&gt;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。</a:t>
            </a:r>
            <a:endParaRPr kumimoji="1" lang="zh-CN" altLang="en-US" sz="14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549251" y="4596345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CC5DF558-3435-46EB-A281-EB51A2C7F0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365" y="2360127"/>
            <a:ext cx="4524287" cy="1686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89FFFFDF-A6D8-4D7D-8C77-07AF58F537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3108" y="79192"/>
            <a:ext cx="4896544" cy="15867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000525"/>
          </a:xfrm>
        </p:spPr>
        <p:txBody>
          <a:bodyPr/>
          <a:lstStyle/>
          <a:p>
            <a:pPr latinLnBrk="1"/>
            <a:r>
              <a:rPr dirty="0"/>
              <a:t>JSTL</a:t>
            </a:r>
            <a:r>
              <a:rPr lang="zh-CN" dirty="0"/>
              <a:t>提供了一个用于实现</a:t>
            </a:r>
            <a:r>
              <a:rPr lang="zh-CN" dirty="0">
                <a:solidFill>
                  <a:srgbClr val="0000CC"/>
                </a:solidFill>
              </a:rPr>
              <a:t>国际化和格式化</a:t>
            </a:r>
            <a:r>
              <a:rPr lang="zh-CN" dirty="0"/>
              <a:t>功能的标签库—</a:t>
            </a:r>
            <a:r>
              <a:rPr dirty="0"/>
              <a:t>Internationalization</a:t>
            </a:r>
            <a:r>
              <a:rPr lang="zh-CN" dirty="0"/>
              <a:t>标签库，简称为国际化标签库或</a:t>
            </a:r>
            <a:r>
              <a:rPr dirty="0"/>
              <a:t>I18N</a:t>
            </a:r>
            <a:r>
              <a:rPr lang="zh-CN" dirty="0"/>
              <a:t>标签库。</a:t>
            </a:r>
            <a:endParaRPr dirty="0"/>
          </a:p>
          <a:p>
            <a:pPr latinLnBrk="1"/>
            <a:r>
              <a:rPr dirty="0"/>
              <a:t>I18N</a:t>
            </a:r>
            <a:r>
              <a:rPr lang="zh-CN" dirty="0"/>
              <a:t>标签库封装了</a:t>
            </a:r>
            <a:r>
              <a:rPr dirty="0"/>
              <a:t>Java</a:t>
            </a:r>
            <a:r>
              <a:rPr lang="zh-CN" dirty="0"/>
              <a:t>语言中</a:t>
            </a:r>
            <a:r>
              <a:rPr dirty="0"/>
              <a:t>java.util</a:t>
            </a:r>
            <a:r>
              <a:rPr lang="zh-CN" dirty="0"/>
              <a:t>和</a:t>
            </a:r>
            <a:r>
              <a:rPr dirty="0"/>
              <a:t>java.text</a:t>
            </a:r>
            <a:r>
              <a:rPr lang="zh-CN" dirty="0"/>
              <a:t>两个包中与国际化和格式化相关的</a:t>
            </a:r>
            <a:r>
              <a:rPr dirty="0"/>
              <a:t>API</a:t>
            </a:r>
            <a:r>
              <a:rPr lang="zh-CN" dirty="0"/>
              <a:t>类的功能。</a:t>
            </a:r>
            <a:endParaRPr dirty="0"/>
          </a:p>
          <a:p>
            <a:pPr lvl="1" latinLnBrk="1"/>
            <a:r>
              <a:rPr lang="zh-CN" i="0" dirty="0"/>
              <a:t>国际化标签提供了绑定资源包、从资源包中的本地资源文件读取文本内容的功能；</a:t>
            </a:r>
            <a:endParaRPr lang="en-US" altLang="zh-CN" i="0" dirty="0"/>
          </a:p>
          <a:p>
            <a:pPr lvl="1" latinLnBrk="1"/>
            <a:r>
              <a:rPr lang="zh-CN" i="0" dirty="0"/>
              <a:t>格式化标签提供了对数字、日期时间等本地敏感的数据按本地化信息显示的功能。</a:t>
            </a:r>
          </a:p>
          <a:p>
            <a:pPr lvl="1">
              <a:buNone/>
            </a:pPr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9.3  I18N</a:t>
            </a:r>
            <a:r>
              <a:rPr dirty="0"/>
              <a:t>标签库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vl="0" latinLnBrk="1"/>
            <a:r>
              <a:rPr lang="zh-CN" dirty="0"/>
              <a:t>在</a:t>
            </a:r>
            <a:r>
              <a:rPr dirty="0"/>
              <a:t>JSP</a:t>
            </a:r>
            <a:r>
              <a:rPr lang="zh-CN" dirty="0"/>
              <a:t>页面中使用</a:t>
            </a:r>
            <a:r>
              <a:rPr dirty="0"/>
              <a:t>I18N</a:t>
            </a:r>
            <a:r>
              <a:rPr lang="zh-CN" dirty="0"/>
              <a:t>标签库，首先需要使用</a:t>
            </a:r>
            <a:r>
              <a:rPr dirty="0"/>
              <a:t>taglib</a:t>
            </a:r>
            <a:r>
              <a:rPr lang="zh-CN" dirty="0"/>
              <a:t>指令导入</a:t>
            </a:r>
            <a:r>
              <a:rPr lang="zh-CN" altLang="en-US" dirty="0"/>
              <a:t>。</a:t>
            </a:r>
            <a:endParaRPr dirty="0"/>
          </a:p>
          <a:p>
            <a:pPr lvl="0" latinLnBrk="1"/>
            <a:r>
              <a:rPr lang="zh-CN" dirty="0"/>
              <a:t>【语法】</a:t>
            </a:r>
            <a:endParaRPr dirty="0"/>
          </a:p>
          <a:p>
            <a:pPr lvl="0" latinLnBrk="1"/>
            <a:endParaRPr i="0" dirty="0"/>
          </a:p>
          <a:p>
            <a:pPr lvl="1" latinLnBrk="1"/>
            <a:r>
              <a:rPr lang="zh-CN" sz="1600" i="0" dirty="0"/>
              <a:t>其中：</a:t>
            </a:r>
          </a:p>
          <a:p>
            <a:pPr lvl="2" latinLnBrk="1"/>
            <a:r>
              <a:rPr sz="1400" i="0" dirty="0"/>
              <a:t>prefix</a:t>
            </a:r>
            <a:r>
              <a:rPr lang="zh-CN" sz="1400" i="0" dirty="0"/>
              <a:t>属性表示标签库的前缀，可以为任意字符串，通常设置值为“</a:t>
            </a:r>
            <a:r>
              <a:rPr sz="1400" i="0" dirty="0"/>
              <a:t>fmt</a:t>
            </a:r>
            <a:r>
              <a:rPr lang="zh-CN" sz="1400" i="0" dirty="0"/>
              <a:t>”，注意避免使用一些保留的关键字（如：</a:t>
            </a:r>
            <a:r>
              <a:rPr sz="1400" i="0" dirty="0"/>
              <a:t>jsp</a:t>
            </a:r>
            <a:r>
              <a:rPr lang="zh-CN" sz="1400" i="0" dirty="0"/>
              <a:t>、</a:t>
            </a:r>
            <a:r>
              <a:rPr sz="1400" i="0" dirty="0"/>
              <a:t>jspx</a:t>
            </a:r>
            <a:r>
              <a:rPr lang="zh-CN" sz="1400" i="0" dirty="0"/>
              <a:t>、</a:t>
            </a:r>
            <a:r>
              <a:rPr sz="1400" i="0" dirty="0"/>
              <a:t>java</a:t>
            </a:r>
            <a:r>
              <a:rPr lang="zh-CN" sz="1400" i="0" dirty="0"/>
              <a:t>、</a:t>
            </a:r>
            <a:r>
              <a:rPr sz="1400" i="0" dirty="0"/>
              <a:t>servlet</a:t>
            </a:r>
            <a:r>
              <a:rPr lang="zh-CN" sz="1400" i="0" dirty="0"/>
              <a:t>、</a:t>
            </a:r>
            <a:r>
              <a:rPr sz="1400" i="0" dirty="0"/>
              <a:t>sun</a:t>
            </a:r>
            <a:r>
              <a:rPr lang="zh-CN" sz="1400" i="0" dirty="0"/>
              <a:t>、</a:t>
            </a:r>
            <a:r>
              <a:rPr sz="1400" i="0" dirty="0"/>
              <a:t>sunw</a:t>
            </a:r>
            <a:r>
              <a:rPr lang="zh-CN" sz="1400" i="0" dirty="0"/>
              <a:t>等）；</a:t>
            </a:r>
          </a:p>
          <a:p>
            <a:pPr lvl="2" latinLnBrk="1"/>
            <a:r>
              <a:rPr sz="1400" i="0" dirty="0"/>
              <a:t>uri</a:t>
            </a:r>
            <a:r>
              <a:rPr lang="zh-CN" sz="1400" i="0" dirty="0"/>
              <a:t>属性用来指定</a:t>
            </a:r>
            <a:r>
              <a:rPr sz="1400" i="0" dirty="0"/>
              <a:t>I18N</a:t>
            </a:r>
            <a:r>
              <a:rPr lang="zh-CN" sz="1400" i="0" dirty="0"/>
              <a:t>标签库的</a:t>
            </a:r>
            <a:r>
              <a:rPr sz="1400" i="0" dirty="0"/>
              <a:t>URI</a:t>
            </a:r>
            <a:r>
              <a:rPr lang="zh-CN" sz="1400" i="0" dirty="0"/>
              <a:t>，从而定位标签库描述文件（</a:t>
            </a:r>
            <a:r>
              <a:rPr sz="1400" i="0" dirty="0"/>
              <a:t>TLD</a:t>
            </a:r>
            <a:r>
              <a:rPr lang="zh-CN" sz="1400" i="0" dirty="0"/>
              <a:t>文件）。</a:t>
            </a:r>
            <a:endParaRPr lang="en-US" altLang="zh-CN" sz="1400" i="0" dirty="0"/>
          </a:p>
          <a:p>
            <a:pPr latinLnBrk="1"/>
            <a:r>
              <a:rPr lang="zh-CN" dirty="0"/>
              <a:t>【示例】导入</a:t>
            </a:r>
            <a:r>
              <a:rPr dirty="0"/>
              <a:t>I18N</a:t>
            </a:r>
            <a:r>
              <a:rPr lang="zh-CN" dirty="0"/>
              <a:t>标签库</a:t>
            </a:r>
          </a:p>
          <a:p>
            <a:pPr latinLnBrk="1"/>
            <a:endParaRPr lang="zh-CN" i="0" dirty="0"/>
          </a:p>
          <a:p>
            <a:pPr lvl="2"/>
            <a:endParaRPr lang="zh-CN" sz="1400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latinLnBrk="1"/>
            <a:r>
              <a:rPr lang="en-US" dirty="0"/>
              <a:t>I18N</a:t>
            </a:r>
            <a:r>
              <a:rPr dirty="0"/>
              <a:t>标签库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1571618"/>
            <a:ext cx="8143900" cy="377411"/>
          </a:xfrm>
        </p:spPr>
        <p:txBody>
          <a:bodyPr/>
          <a:lstStyle/>
          <a:p>
            <a:pPr latinLnBrk="1"/>
            <a:r>
              <a:rPr lang="en-US" sz="1400" dirty="0"/>
              <a:t>&lt;%@</a:t>
            </a:r>
            <a:r>
              <a:rPr lang="en-US" sz="1400" dirty="0" err="1"/>
              <a:t>taglib</a:t>
            </a:r>
            <a:r>
              <a:rPr lang="en-US" sz="1400" dirty="0"/>
              <a:t> prefix="</a:t>
            </a:r>
            <a:r>
              <a:rPr sz="1400" dirty="0"/>
              <a:t>标签库前缀</a:t>
            </a:r>
            <a:r>
              <a:rPr lang="en-US" sz="1400" dirty="0"/>
              <a:t>" </a:t>
            </a:r>
            <a:r>
              <a:rPr lang="en-US" sz="1400" dirty="0" err="1"/>
              <a:t>uri</a:t>
            </a:r>
            <a:r>
              <a:rPr lang="en-US" sz="1400" dirty="0"/>
              <a:t>="http://java.sun.com/jsp/jstl/fmt"%&gt;</a:t>
            </a:r>
            <a:endParaRPr sz="14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 txBox="1">
            <a:spLocks/>
          </p:cNvSpPr>
          <p:nvPr/>
        </p:nvSpPr>
        <p:spPr bwMode="auto">
          <a:xfrm>
            <a:off x="785818" y="3714758"/>
            <a:ext cx="8143900" cy="37741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&lt;%@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taglib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prefix="</a:t>
            </a:r>
            <a:r>
              <a:rPr kumimoji="1" lang="en-US" altLang="en-US" sz="1400" b="1" dirty="0" err="1">
                <a:solidFill>
                  <a:srgbClr val="0000CC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fmt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 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uri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 http://java.sun.com/jsp/jstl/</a:t>
            </a:r>
            <a:r>
              <a:rPr kumimoji="1" lang="en-US" altLang="en-US" sz="1400" b="1" dirty="0">
                <a:solidFill>
                  <a:srgbClr val="0000CC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fmt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"%&gt;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84242" y="4350834"/>
            <a:ext cx="484014" cy="484014"/>
          </a:xfrm>
          <a:prstGeom prst="rect">
            <a:avLst/>
          </a:prstGeom>
        </p:spPr>
      </p:pic>
      <p:sp>
        <p:nvSpPr>
          <p:cNvPr id="9" name="文本占位符 9"/>
          <p:cNvSpPr txBox="1">
            <a:spLocks/>
          </p:cNvSpPr>
          <p:nvPr/>
        </p:nvSpPr>
        <p:spPr>
          <a:xfrm>
            <a:off x="1214414" y="4357700"/>
            <a:ext cx="7500990" cy="714380"/>
          </a:xfrm>
          <a:prstGeom prst="rect">
            <a:avLst/>
          </a:prstGeom>
          <a:solidFill>
            <a:srgbClr val="FF9999"/>
          </a:solidFill>
        </p:spPr>
        <p:txBody>
          <a:bodyPr/>
          <a:lstStyle/>
          <a:p>
            <a:pPr eaLnBrk="0" fontAlgn="base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</a:pP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在</a:t>
            </a:r>
            <a:r>
              <a:rPr lang="en-US" sz="1400" dirty="0">
                <a:latin typeface="黑体" pitchFamily="49" charset="-122"/>
                <a:ea typeface="黑体" pitchFamily="49" charset="-122"/>
              </a:rPr>
              <a:t>JSTL 1.0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版本中，</a:t>
            </a:r>
            <a:r>
              <a:rPr lang="en-US" sz="1400" dirty="0">
                <a:latin typeface="黑体" pitchFamily="49" charset="-122"/>
                <a:ea typeface="黑体" pitchFamily="49" charset="-122"/>
              </a:rPr>
              <a:t>I18N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标签库导入指令的</a:t>
            </a:r>
            <a:r>
              <a:rPr lang="en-US" sz="1400" dirty="0" err="1">
                <a:latin typeface="黑体" pitchFamily="49" charset="-122"/>
                <a:ea typeface="黑体" pitchFamily="49" charset="-122"/>
              </a:rPr>
              <a:t>uri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属性值为“</a:t>
            </a:r>
            <a:r>
              <a:rPr lang="en-US" sz="1400" dirty="0">
                <a:latin typeface="黑体" pitchFamily="49" charset="-122"/>
                <a:ea typeface="黑体" pitchFamily="49" charset="-122"/>
              </a:rPr>
              <a:t>http://java.sun.com/jstl/fmt</a:t>
            </a:r>
            <a:r>
              <a:rPr lang="zh-CN" altLang="en-US" sz="1400" dirty="0">
                <a:latin typeface="黑体" pitchFamily="49" charset="-122"/>
                <a:ea typeface="黑体" pitchFamily="49" charset="-122"/>
              </a:rPr>
              <a:t>”，注意不要混淆。</a:t>
            </a:r>
            <a:endParaRPr kumimoji="1" lang="zh-CN" altLang="en-US" sz="1400" dirty="0">
              <a:solidFill>
                <a:srgbClr val="00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0" name="文本框 6"/>
          <p:cNvSpPr txBox="1"/>
          <p:nvPr/>
        </p:nvSpPr>
        <p:spPr>
          <a:xfrm>
            <a:off x="549251" y="4803793"/>
            <a:ext cx="593725" cy="3397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600" i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dobe 仿宋 Std R" pitchFamily="18" charset="-122"/>
                <a:ea typeface="Adobe 仿宋 Std R" pitchFamily="18" charset="-122"/>
              </a:rPr>
              <a:t>注意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 animBg="1"/>
      <p:bldP spid="1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-109971" y="850047"/>
            <a:ext cx="8207375" cy="4000525"/>
          </a:xfrm>
        </p:spPr>
        <p:txBody>
          <a:bodyPr/>
          <a:lstStyle/>
          <a:p>
            <a:pPr latinLnBrk="1"/>
            <a:r>
              <a:rPr dirty="0"/>
              <a:t>I18N</a:t>
            </a:r>
            <a:r>
              <a:rPr lang="zh-CN" dirty="0"/>
              <a:t>中的国际化标签主要包括：</a:t>
            </a:r>
            <a:endParaRPr dirty="0"/>
          </a:p>
          <a:p>
            <a:pPr lvl="1" latinLnBrk="1">
              <a:lnSpc>
                <a:spcPct val="150000"/>
              </a:lnSpc>
            </a:pPr>
            <a:r>
              <a:rPr i="0" dirty="0"/>
              <a:t>&lt;fmt:setLocale&gt;</a:t>
            </a:r>
            <a:endParaRPr lang="en-US" i="0" dirty="0"/>
          </a:p>
          <a:p>
            <a:pPr lvl="1" latinLnBrk="1">
              <a:lnSpc>
                <a:spcPct val="150000"/>
              </a:lnSpc>
            </a:pPr>
            <a:r>
              <a:rPr i="0" dirty="0"/>
              <a:t>&lt;fmt:bundle&gt;</a:t>
            </a:r>
            <a:endParaRPr lang="en-US" i="0" dirty="0"/>
          </a:p>
          <a:p>
            <a:pPr lvl="1" latinLnBrk="1">
              <a:lnSpc>
                <a:spcPct val="150000"/>
              </a:lnSpc>
            </a:pPr>
            <a:r>
              <a:rPr i="0" dirty="0"/>
              <a:t>&lt;fmt:setBundle&gt;</a:t>
            </a:r>
            <a:endParaRPr lang="en-US" i="0" dirty="0"/>
          </a:p>
          <a:p>
            <a:pPr lvl="1" latinLnBrk="1">
              <a:lnSpc>
                <a:spcPct val="150000"/>
              </a:lnSpc>
            </a:pPr>
            <a:r>
              <a:rPr i="0" dirty="0"/>
              <a:t>&lt;fmt:message&gt;</a:t>
            </a:r>
            <a:endParaRPr lang="en-US" i="0" dirty="0"/>
          </a:p>
          <a:p>
            <a:pPr lvl="1" latinLnBrk="1">
              <a:lnSpc>
                <a:spcPct val="150000"/>
              </a:lnSpc>
            </a:pPr>
            <a:r>
              <a:rPr i="0" dirty="0"/>
              <a:t>&lt;fmt:param&gt;</a:t>
            </a:r>
            <a:endParaRPr 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atinLnBrk="1"/>
            <a:r>
              <a:rPr lang="en-US" dirty="0"/>
              <a:t>9.3.1  </a:t>
            </a:r>
            <a:r>
              <a:rPr dirty="0"/>
              <a:t>国际化标签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6" name="Group 8">
            <a:extLst>
              <a:ext uri="{FF2B5EF4-FFF2-40B4-BE49-F238E27FC236}">
                <a16:creationId xmlns:a16="http://schemas.microsoft.com/office/drawing/2014/main" id="{CEE96B59-EA26-45D5-BA81-165022C195C3}"/>
              </a:ext>
            </a:extLst>
          </p:cNvPr>
          <p:cNvGrpSpPr>
            <a:grpSpLocks/>
          </p:cNvGrpSpPr>
          <p:nvPr/>
        </p:nvGrpSpPr>
        <p:grpSpPr bwMode="auto">
          <a:xfrm>
            <a:off x="2699792" y="1347614"/>
            <a:ext cx="7560964" cy="3665661"/>
            <a:chOff x="-3" y="-3"/>
            <a:chExt cx="3110" cy="4734"/>
          </a:xfrm>
        </p:grpSpPr>
        <p:grpSp>
          <p:nvGrpSpPr>
            <p:cNvPr id="7" name="Group 9">
              <a:extLst>
                <a:ext uri="{FF2B5EF4-FFF2-40B4-BE49-F238E27FC236}">
                  <a16:creationId xmlns:a16="http://schemas.microsoft.com/office/drawing/2014/main" id="{5C369692-B670-4239-86AE-3CD1D6FE93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3104" cy="4728"/>
              <a:chOff x="0" y="0"/>
              <a:chExt cx="3104" cy="4728"/>
            </a:xfrm>
          </p:grpSpPr>
          <p:grpSp>
            <p:nvGrpSpPr>
              <p:cNvPr id="9" name="Group 10">
                <a:extLst>
                  <a:ext uri="{FF2B5EF4-FFF2-40B4-BE49-F238E27FC236}">
                    <a16:creationId xmlns:a16="http://schemas.microsoft.com/office/drawing/2014/main" id="{CA570195-6B69-404D-A739-A1DBB9B2A1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609" cy="394"/>
                <a:chOff x="0" y="0"/>
                <a:chExt cx="609" cy="394"/>
              </a:xfrm>
            </p:grpSpPr>
            <p:sp>
              <p:nvSpPr>
                <p:cNvPr id="95" name="Rectangle 11">
                  <a:extLst>
                    <a:ext uri="{FF2B5EF4-FFF2-40B4-BE49-F238E27FC236}">
                      <a16:creationId xmlns:a16="http://schemas.microsoft.com/office/drawing/2014/main" id="{79DB8EDD-3B6B-4CC3-8632-A498DD26D5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609" cy="394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  <p:grpSp>
              <p:nvGrpSpPr>
                <p:cNvPr id="96" name="Group 12">
                  <a:extLst>
                    <a:ext uri="{FF2B5EF4-FFF2-40B4-BE49-F238E27FC236}">
                      <a16:creationId xmlns:a16="http://schemas.microsoft.com/office/drawing/2014/main" id="{7A85E20A-926D-4723-B1BF-5C05E52944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609" cy="394"/>
                  <a:chOff x="0" y="0"/>
                  <a:chExt cx="609" cy="394"/>
                </a:xfrm>
              </p:grpSpPr>
              <p:sp>
                <p:nvSpPr>
                  <p:cNvPr id="97" name="Rectangle 13">
                    <a:extLst>
                      <a:ext uri="{FF2B5EF4-FFF2-40B4-BE49-F238E27FC236}">
                        <a16:creationId xmlns:a16="http://schemas.microsoft.com/office/drawing/2014/main" id="{E60C17B1-2148-41C0-AC87-18391B6FA7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" y="0"/>
                    <a:ext cx="587" cy="394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分  类</a:t>
                    </a:r>
                  </a:p>
                </p:txBody>
              </p:sp>
              <p:sp>
                <p:nvSpPr>
                  <p:cNvPr id="98" name="Rectangle 14">
                    <a:extLst>
                      <a:ext uri="{FF2B5EF4-FFF2-40B4-BE49-F238E27FC236}">
                        <a16:creationId xmlns:a16="http://schemas.microsoft.com/office/drawing/2014/main" id="{A95A7CD6-A44F-49A3-9752-664F01C2B78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609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Char char="Ø"/>
                    </a:pPr>
                    <a:endParaRPr lang="zh-CN" altLang="en-US" b="0"/>
                  </a:p>
                </p:txBody>
              </p:sp>
            </p:grpSp>
          </p:grpSp>
          <p:grpSp>
            <p:nvGrpSpPr>
              <p:cNvPr id="10" name="Group 15">
                <a:extLst>
                  <a:ext uri="{FF2B5EF4-FFF2-40B4-BE49-F238E27FC236}">
                    <a16:creationId xmlns:a16="http://schemas.microsoft.com/office/drawing/2014/main" id="{26EFB490-1629-410F-A905-8CD5279DBF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" y="0"/>
                <a:ext cx="729" cy="394"/>
                <a:chOff x="609" y="0"/>
                <a:chExt cx="729" cy="394"/>
              </a:xfrm>
            </p:grpSpPr>
            <p:sp>
              <p:nvSpPr>
                <p:cNvPr id="91" name="Rectangle 16">
                  <a:extLst>
                    <a:ext uri="{FF2B5EF4-FFF2-40B4-BE49-F238E27FC236}">
                      <a16:creationId xmlns:a16="http://schemas.microsoft.com/office/drawing/2014/main" id="{4BF3F4D9-37E7-4E4B-88F5-9AE8212DD34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0"/>
                  <a:ext cx="729" cy="394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  <p:grpSp>
              <p:nvGrpSpPr>
                <p:cNvPr id="92" name="Group 17">
                  <a:extLst>
                    <a:ext uri="{FF2B5EF4-FFF2-40B4-BE49-F238E27FC236}">
                      <a16:creationId xmlns:a16="http://schemas.microsoft.com/office/drawing/2014/main" id="{79BE9E74-C353-468C-8F9C-DAE6CD27B3A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609" y="0"/>
                  <a:ext cx="729" cy="394"/>
                  <a:chOff x="609" y="0"/>
                  <a:chExt cx="729" cy="394"/>
                </a:xfrm>
              </p:grpSpPr>
              <p:sp>
                <p:nvSpPr>
                  <p:cNvPr id="93" name="Rectangle 18">
                    <a:extLst>
                      <a:ext uri="{FF2B5EF4-FFF2-40B4-BE49-F238E27FC236}">
                        <a16:creationId xmlns:a16="http://schemas.microsoft.com/office/drawing/2014/main" id="{9591F5B8-4783-46E4-816F-ECDFD1A4016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20" y="0"/>
                    <a:ext cx="707" cy="394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标  签</a:t>
                    </a:r>
                  </a:p>
                </p:txBody>
              </p:sp>
              <p:sp>
                <p:nvSpPr>
                  <p:cNvPr id="94" name="Rectangle 19">
                    <a:extLst>
                      <a:ext uri="{FF2B5EF4-FFF2-40B4-BE49-F238E27FC236}">
                        <a16:creationId xmlns:a16="http://schemas.microsoft.com/office/drawing/2014/main" id="{85352A1E-A4E9-43D2-B11B-660211A398D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9" y="0"/>
                    <a:ext cx="729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Char char="Ø"/>
                    </a:pPr>
                    <a:endParaRPr lang="zh-CN" altLang="en-US" b="0"/>
                  </a:p>
                </p:txBody>
              </p:sp>
            </p:grpSp>
          </p:grpSp>
          <p:grpSp>
            <p:nvGrpSpPr>
              <p:cNvPr id="11" name="Group 20">
                <a:extLst>
                  <a:ext uri="{FF2B5EF4-FFF2-40B4-BE49-F238E27FC236}">
                    <a16:creationId xmlns:a16="http://schemas.microsoft.com/office/drawing/2014/main" id="{76018481-9BD9-40F0-868C-A03E8C070F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0"/>
                <a:ext cx="1766" cy="394"/>
                <a:chOff x="1338" y="0"/>
                <a:chExt cx="1766" cy="394"/>
              </a:xfrm>
            </p:grpSpPr>
            <p:sp>
              <p:nvSpPr>
                <p:cNvPr id="87" name="Rectangle 21">
                  <a:extLst>
                    <a:ext uri="{FF2B5EF4-FFF2-40B4-BE49-F238E27FC236}">
                      <a16:creationId xmlns:a16="http://schemas.microsoft.com/office/drawing/2014/main" id="{26A7CEE3-A0B6-4FA0-96C5-B377F12679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0"/>
                  <a:ext cx="1766" cy="394"/>
                </a:xfrm>
                <a:prstGeom prst="rect">
                  <a:avLst/>
                </a:prstGeom>
                <a:solidFill>
                  <a:srgbClr val="E6E6E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  <p:grpSp>
              <p:nvGrpSpPr>
                <p:cNvPr id="88" name="Group 22">
                  <a:extLst>
                    <a:ext uri="{FF2B5EF4-FFF2-40B4-BE49-F238E27FC236}">
                      <a16:creationId xmlns:a16="http://schemas.microsoft.com/office/drawing/2014/main" id="{F7A479C6-5B06-4D44-B218-3AE8F4029F5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38" y="0"/>
                  <a:ext cx="1766" cy="394"/>
                  <a:chOff x="1338" y="0"/>
                  <a:chExt cx="1766" cy="394"/>
                </a:xfrm>
              </p:grpSpPr>
              <p:sp>
                <p:nvSpPr>
                  <p:cNvPr id="89" name="Rectangle 23">
                    <a:extLst>
                      <a:ext uri="{FF2B5EF4-FFF2-40B4-BE49-F238E27FC236}">
                        <a16:creationId xmlns:a16="http://schemas.microsoft.com/office/drawing/2014/main" id="{1F3A4948-3905-4327-9287-EA29CFD3383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49" y="0"/>
                    <a:ext cx="1744" cy="394"/>
                  </a:xfrm>
                  <a:prstGeom prst="rect">
                    <a:avLst/>
                  </a:prstGeom>
                  <a:solidFill>
                    <a:srgbClr val="E6E6E6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algn="ctr" eaLnBrk="1" hangingPunct="1">
                      <a:spcBef>
                        <a:spcPct val="0"/>
                      </a:spcBef>
                      <a:buFont typeface="Wingdings" panose="05000000000000000000" pitchFamily="2" charset="2"/>
                      <a:buNone/>
                    </a:pPr>
                    <a:r>
                      <a:rPr lang="zh-CN" altLang="en-US" sz="1800">
                        <a:latin typeface="Times New Roman" panose="02020603050405020304" pitchFamily="18" charset="0"/>
                      </a:rPr>
                      <a:t>说  明</a:t>
                    </a:r>
                  </a:p>
                </p:txBody>
              </p:sp>
              <p:sp>
                <p:nvSpPr>
                  <p:cNvPr id="90" name="Rectangle 24">
                    <a:extLst>
                      <a:ext uri="{FF2B5EF4-FFF2-40B4-BE49-F238E27FC236}">
                        <a16:creationId xmlns:a16="http://schemas.microsoft.com/office/drawing/2014/main" id="{2569EB96-DFD4-4554-89D2-50214C917A2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338" y="0"/>
                    <a:ext cx="1766" cy="39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>
                    <a:lvl1pPr>
                      <a:spcBef>
                        <a:spcPct val="20000"/>
                      </a:spcBef>
                      <a:buChar char="•"/>
                      <a:defRPr sz="28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har char="–"/>
                      <a:defRPr sz="24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 b="1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>
                      <a:lnSpc>
                        <a:spcPct val="80000"/>
                      </a:lnSpc>
                      <a:buFont typeface="Wingdings" panose="05000000000000000000" pitchFamily="2" charset="2"/>
                      <a:buChar char="Ø"/>
                    </a:pPr>
                    <a:endParaRPr lang="zh-CN" altLang="en-US" b="0"/>
                  </a:p>
                </p:txBody>
              </p:sp>
            </p:grpSp>
          </p:grpSp>
          <p:grpSp>
            <p:nvGrpSpPr>
              <p:cNvPr id="12" name="Group 25">
                <a:extLst>
                  <a:ext uri="{FF2B5EF4-FFF2-40B4-BE49-F238E27FC236}">
                    <a16:creationId xmlns:a16="http://schemas.microsoft.com/office/drawing/2014/main" id="{3F3A643A-0725-4F88-A5AD-47DDC45110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94"/>
                <a:ext cx="609" cy="788"/>
                <a:chOff x="0" y="394"/>
                <a:chExt cx="609" cy="788"/>
              </a:xfrm>
            </p:grpSpPr>
            <p:sp>
              <p:nvSpPr>
                <p:cNvPr id="85" name="Rectangle 26">
                  <a:extLst>
                    <a:ext uri="{FF2B5EF4-FFF2-40B4-BE49-F238E27FC236}">
                      <a16:creationId xmlns:a16="http://schemas.microsoft.com/office/drawing/2014/main" id="{AF67193F-6085-40B0-93F9-0CD5B0BC0F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" y="394"/>
                  <a:ext cx="587" cy="7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1800" dirty="0">
                      <a:latin typeface="Times New Roman" panose="02020603050405020304" pitchFamily="18" charset="0"/>
                    </a:rPr>
                    <a:t>国际化设定 </a:t>
                  </a:r>
                  <a:endParaRPr lang="zh-TW" alt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6" name="Rectangle 27">
                  <a:extLst>
                    <a:ext uri="{FF2B5EF4-FFF2-40B4-BE49-F238E27FC236}">
                      <a16:creationId xmlns:a16="http://schemas.microsoft.com/office/drawing/2014/main" id="{6C6881B4-0997-4444-BAFB-C29DEC42C1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394"/>
                  <a:ext cx="609" cy="788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13" name="Group 28">
                <a:extLst>
                  <a:ext uri="{FF2B5EF4-FFF2-40B4-BE49-F238E27FC236}">
                    <a16:creationId xmlns:a16="http://schemas.microsoft.com/office/drawing/2014/main" id="{B3374575-CB17-4F1C-B0D2-E5A250D719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" y="394"/>
                <a:ext cx="729" cy="394"/>
                <a:chOff x="609" y="394"/>
                <a:chExt cx="729" cy="394"/>
              </a:xfrm>
            </p:grpSpPr>
            <p:sp>
              <p:nvSpPr>
                <p:cNvPr id="83" name="Rectangle 29">
                  <a:extLst>
                    <a:ext uri="{FF2B5EF4-FFF2-40B4-BE49-F238E27FC236}">
                      <a16:creationId xmlns:a16="http://schemas.microsoft.com/office/drawing/2014/main" id="{6C97D2FD-E814-4281-8E3D-A018788C7C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394"/>
                  <a:ext cx="707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TW" sz="1800" dirty="0" err="1">
                      <a:latin typeface="Times New Roman" panose="02020603050405020304" pitchFamily="18" charset="0"/>
                    </a:rPr>
                    <a:t>setLocale</a:t>
                  </a:r>
                  <a:endParaRPr lang="en-US" altLang="zh-TW" sz="1800" dirty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endPara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4" name="Rectangle 30">
                  <a:extLst>
                    <a:ext uri="{FF2B5EF4-FFF2-40B4-BE49-F238E27FC236}">
                      <a16:creationId xmlns:a16="http://schemas.microsoft.com/office/drawing/2014/main" id="{50C47EF4-8353-49BA-BF1A-CA8C49DD3B1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394"/>
                  <a:ext cx="729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14" name="Group 31">
                <a:extLst>
                  <a:ext uri="{FF2B5EF4-FFF2-40B4-BE49-F238E27FC236}">
                    <a16:creationId xmlns:a16="http://schemas.microsoft.com/office/drawing/2014/main" id="{6E0BDCD6-D334-4C0A-92A7-46E07A7FD70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394"/>
                <a:ext cx="1766" cy="394"/>
                <a:chOff x="1338" y="394"/>
                <a:chExt cx="1766" cy="394"/>
              </a:xfrm>
            </p:grpSpPr>
            <p:sp>
              <p:nvSpPr>
                <p:cNvPr id="81" name="Rectangle 32">
                  <a:extLst>
                    <a:ext uri="{FF2B5EF4-FFF2-40B4-BE49-F238E27FC236}">
                      <a16:creationId xmlns:a16="http://schemas.microsoft.com/office/drawing/2014/main" id="{661197A6-81BB-48C4-8377-2E77EFAAD5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9" y="394"/>
                  <a:ext cx="1744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1800">
                      <a:latin typeface="Times New Roman" panose="02020603050405020304" pitchFamily="18" charset="0"/>
                    </a:rPr>
                    <a:t>设定所使用的语言文化区域 </a:t>
                  </a:r>
                  <a:endParaRPr lang="zh-TW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82" name="Rectangle 33">
                  <a:extLst>
                    <a:ext uri="{FF2B5EF4-FFF2-40B4-BE49-F238E27FC236}">
                      <a16:creationId xmlns:a16="http://schemas.microsoft.com/office/drawing/2014/main" id="{9F0E830F-2B78-49EC-8BF3-193A7B341B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394"/>
                  <a:ext cx="176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15" name="Group 34">
                <a:extLst>
                  <a:ext uri="{FF2B5EF4-FFF2-40B4-BE49-F238E27FC236}">
                    <a16:creationId xmlns:a16="http://schemas.microsoft.com/office/drawing/2014/main" id="{4F0F0BED-E208-4876-8668-BEAF982252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" y="788"/>
                <a:ext cx="839" cy="394"/>
                <a:chOff x="609" y="788"/>
                <a:chExt cx="839" cy="394"/>
              </a:xfrm>
            </p:grpSpPr>
            <p:sp>
              <p:nvSpPr>
                <p:cNvPr id="79" name="Rectangle 35">
                  <a:extLst>
                    <a:ext uri="{FF2B5EF4-FFF2-40B4-BE49-F238E27FC236}">
                      <a16:creationId xmlns:a16="http://schemas.microsoft.com/office/drawing/2014/main" id="{18C89C8F-B0A4-4B2D-ACB6-3CCCC4B459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788"/>
                  <a:ext cx="828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TW" sz="1800" dirty="0" err="1">
                      <a:latin typeface="Times New Roman" panose="02020603050405020304" pitchFamily="18" charset="0"/>
                    </a:rPr>
                    <a:t>requestEncoding</a:t>
                  </a:r>
                  <a:endParaRPr lang="en-US" altLang="zh-TW" sz="1800" dirty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endParaRPr lang="en-US" altLang="zh-TW" sz="1800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80" name="Rectangle 36">
                  <a:extLst>
                    <a:ext uri="{FF2B5EF4-FFF2-40B4-BE49-F238E27FC236}">
                      <a16:creationId xmlns:a16="http://schemas.microsoft.com/office/drawing/2014/main" id="{C9AC3D69-C7DF-4576-AB10-605ACC3C77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788"/>
                  <a:ext cx="729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16" name="Group 37">
                <a:extLst>
                  <a:ext uri="{FF2B5EF4-FFF2-40B4-BE49-F238E27FC236}">
                    <a16:creationId xmlns:a16="http://schemas.microsoft.com/office/drawing/2014/main" id="{465BCEAF-981E-4D9D-AD74-FA7E5DF4F2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788"/>
                <a:ext cx="1766" cy="394"/>
                <a:chOff x="1338" y="788"/>
                <a:chExt cx="1766" cy="394"/>
              </a:xfrm>
            </p:grpSpPr>
            <p:sp>
              <p:nvSpPr>
                <p:cNvPr id="77" name="Rectangle 38">
                  <a:extLst>
                    <a:ext uri="{FF2B5EF4-FFF2-40B4-BE49-F238E27FC236}">
                      <a16:creationId xmlns:a16="http://schemas.microsoft.com/office/drawing/2014/main" id="{3271B777-F076-4400-A366-B40F7B906D0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9" y="788"/>
                  <a:ext cx="1744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1800">
                      <a:latin typeface="Times New Roman" panose="02020603050405020304" pitchFamily="18" charset="0"/>
                    </a:rPr>
                    <a:t>指定编码方式 </a:t>
                  </a:r>
                  <a:endParaRPr lang="zh-TW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8" name="Rectangle 39">
                  <a:extLst>
                    <a:ext uri="{FF2B5EF4-FFF2-40B4-BE49-F238E27FC236}">
                      <a16:creationId xmlns:a16="http://schemas.microsoft.com/office/drawing/2014/main" id="{C6765E86-C1AB-4AFF-A3E5-9D7187B20A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788"/>
                  <a:ext cx="176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17" name="Group 40">
                <a:extLst>
                  <a:ext uri="{FF2B5EF4-FFF2-40B4-BE49-F238E27FC236}">
                    <a16:creationId xmlns:a16="http://schemas.microsoft.com/office/drawing/2014/main" id="{134F945D-92AA-4AA2-9754-34D0D1DDF4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182"/>
                <a:ext cx="609" cy="1182"/>
                <a:chOff x="0" y="1182"/>
                <a:chExt cx="609" cy="1182"/>
              </a:xfrm>
            </p:grpSpPr>
            <p:sp>
              <p:nvSpPr>
                <p:cNvPr id="75" name="Rectangle 41">
                  <a:extLst>
                    <a:ext uri="{FF2B5EF4-FFF2-40B4-BE49-F238E27FC236}">
                      <a16:creationId xmlns:a16="http://schemas.microsoft.com/office/drawing/2014/main" id="{FCD97847-71E4-432C-A0F0-32C1A4728B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" y="1182"/>
                  <a:ext cx="587" cy="118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1800" dirty="0">
                      <a:latin typeface="Times New Roman" panose="02020603050405020304" pitchFamily="18" charset="0"/>
                    </a:rPr>
                    <a:t>资源文件</a:t>
                  </a:r>
                  <a:endParaRPr lang="zh-TW" alt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6" name="Rectangle 42">
                  <a:extLst>
                    <a:ext uri="{FF2B5EF4-FFF2-40B4-BE49-F238E27FC236}">
                      <a16:creationId xmlns:a16="http://schemas.microsoft.com/office/drawing/2014/main" id="{03982308-0F15-4181-9C23-543FF9BA53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1182"/>
                  <a:ext cx="609" cy="1182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18" name="Group 43">
                <a:extLst>
                  <a:ext uri="{FF2B5EF4-FFF2-40B4-BE49-F238E27FC236}">
                    <a16:creationId xmlns:a16="http://schemas.microsoft.com/office/drawing/2014/main" id="{4A018C91-BB44-4087-B05C-C1F8AACD62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" y="1182"/>
                <a:ext cx="810" cy="404"/>
                <a:chOff x="609" y="1182"/>
                <a:chExt cx="810" cy="404"/>
              </a:xfrm>
            </p:grpSpPr>
            <p:sp>
              <p:nvSpPr>
                <p:cNvPr id="73" name="Rectangle 44">
                  <a:extLst>
                    <a:ext uri="{FF2B5EF4-FFF2-40B4-BE49-F238E27FC236}">
                      <a16:creationId xmlns:a16="http://schemas.microsoft.com/office/drawing/2014/main" id="{97ADBF13-9726-492A-97EF-7372556D5FF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1192"/>
                  <a:ext cx="799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TW" sz="1800" dirty="0">
                      <a:latin typeface="Times New Roman" panose="02020603050405020304" pitchFamily="18" charset="0"/>
                    </a:rPr>
                    <a:t>bundle</a:t>
                  </a:r>
                </a:p>
                <a:p>
                  <a:pPr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endParaRPr lang="en-US" altLang="zh-TW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4" name="Rectangle 45">
                  <a:extLst>
                    <a:ext uri="{FF2B5EF4-FFF2-40B4-BE49-F238E27FC236}">
                      <a16:creationId xmlns:a16="http://schemas.microsoft.com/office/drawing/2014/main" id="{826787B0-F05F-4098-91FF-C64EB4F64AE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1182"/>
                  <a:ext cx="729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19" name="Group 46">
                <a:extLst>
                  <a:ext uri="{FF2B5EF4-FFF2-40B4-BE49-F238E27FC236}">
                    <a16:creationId xmlns:a16="http://schemas.microsoft.com/office/drawing/2014/main" id="{2465F9FF-C286-4A88-B103-46CFE9B3F9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1182"/>
                <a:ext cx="1766" cy="394"/>
                <a:chOff x="1338" y="1182"/>
                <a:chExt cx="1766" cy="394"/>
              </a:xfrm>
            </p:grpSpPr>
            <p:sp>
              <p:nvSpPr>
                <p:cNvPr id="71" name="Rectangle 47">
                  <a:extLst>
                    <a:ext uri="{FF2B5EF4-FFF2-40B4-BE49-F238E27FC236}">
                      <a16:creationId xmlns:a16="http://schemas.microsoft.com/office/drawing/2014/main" id="{3CE59102-8526-48AE-9567-3C4A88A0E9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9" y="1182"/>
                  <a:ext cx="1744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1800">
                      <a:latin typeface="Times New Roman" panose="02020603050405020304" pitchFamily="18" charset="0"/>
                    </a:rPr>
                    <a:t>指定所要使用的资源文件名称 </a:t>
                  </a:r>
                  <a:endParaRPr lang="zh-TW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2" name="Rectangle 48">
                  <a:extLst>
                    <a:ext uri="{FF2B5EF4-FFF2-40B4-BE49-F238E27FC236}">
                      <a16:creationId xmlns:a16="http://schemas.microsoft.com/office/drawing/2014/main" id="{B8AF8911-9BB5-45B1-B46E-D57341D839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1182"/>
                  <a:ext cx="176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20" name="Group 49">
                <a:extLst>
                  <a:ext uri="{FF2B5EF4-FFF2-40B4-BE49-F238E27FC236}">
                    <a16:creationId xmlns:a16="http://schemas.microsoft.com/office/drawing/2014/main" id="{183086FE-8ED1-484C-BD3E-C92A1C8379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" y="1576"/>
                <a:ext cx="729" cy="394"/>
                <a:chOff x="609" y="1576"/>
                <a:chExt cx="729" cy="394"/>
              </a:xfrm>
            </p:grpSpPr>
            <p:sp>
              <p:nvSpPr>
                <p:cNvPr id="69" name="Rectangle 50">
                  <a:extLst>
                    <a:ext uri="{FF2B5EF4-FFF2-40B4-BE49-F238E27FC236}">
                      <a16:creationId xmlns:a16="http://schemas.microsoft.com/office/drawing/2014/main" id="{0C95D2C5-DB9B-4E74-9E94-A53F5A6AF2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1576"/>
                  <a:ext cx="707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TW" sz="1800" dirty="0" err="1">
                      <a:latin typeface="Times New Roman" panose="02020603050405020304" pitchFamily="18" charset="0"/>
                    </a:rPr>
                    <a:t>setBundle</a:t>
                  </a:r>
                  <a:endParaRPr lang="en-US" altLang="zh-TW" sz="1800" dirty="0"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endParaRPr lang="en-US" altLang="zh-TW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70" name="Rectangle 51">
                  <a:extLst>
                    <a:ext uri="{FF2B5EF4-FFF2-40B4-BE49-F238E27FC236}">
                      <a16:creationId xmlns:a16="http://schemas.microsoft.com/office/drawing/2014/main" id="{AEA39E60-D6D3-458B-8DF0-A386D3F3B9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1576"/>
                  <a:ext cx="729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21" name="Group 52">
                <a:extLst>
                  <a:ext uri="{FF2B5EF4-FFF2-40B4-BE49-F238E27FC236}">
                    <a16:creationId xmlns:a16="http://schemas.microsoft.com/office/drawing/2014/main" id="{F27BF7BB-EBA1-4FEB-8A6D-F12A8B8CD5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1576"/>
                <a:ext cx="1766" cy="394"/>
                <a:chOff x="1338" y="1576"/>
                <a:chExt cx="1766" cy="394"/>
              </a:xfrm>
            </p:grpSpPr>
            <p:sp>
              <p:nvSpPr>
                <p:cNvPr id="67" name="Rectangle 53">
                  <a:extLst>
                    <a:ext uri="{FF2B5EF4-FFF2-40B4-BE49-F238E27FC236}">
                      <a16:creationId xmlns:a16="http://schemas.microsoft.com/office/drawing/2014/main" id="{16169744-3E54-433B-8E7E-99559FDB6B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9" y="1576"/>
                  <a:ext cx="1744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1800" dirty="0">
                      <a:latin typeface="Times New Roman" panose="02020603050405020304" pitchFamily="18" charset="0"/>
                    </a:rPr>
                    <a:t>设定预设的资源文件 </a:t>
                  </a:r>
                  <a:endParaRPr lang="zh-TW" alt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8" name="Rectangle 54">
                  <a:extLst>
                    <a:ext uri="{FF2B5EF4-FFF2-40B4-BE49-F238E27FC236}">
                      <a16:creationId xmlns:a16="http://schemas.microsoft.com/office/drawing/2014/main" id="{DDC93D42-1427-44B0-9642-C2A70CF6F8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1576"/>
                  <a:ext cx="176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22" name="Group 55">
                <a:extLst>
                  <a:ext uri="{FF2B5EF4-FFF2-40B4-BE49-F238E27FC236}">
                    <a16:creationId xmlns:a16="http://schemas.microsoft.com/office/drawing/2014/main" id="{1C6AC493-1C3A-43FF-B17D-0E9D50D3D3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" y="1970"/>
                <a:ext cx="729" cy="394"/>
                <a:chOff x="609" y="1970"/>
                <a:chExt cx="729" cy="394"/>
              </a:xfrm>
            </p:grpSpPr>
            <p:sp>
              <p:nvSpPr>
                <p:cNvPr id="65" name="Rectangle 56">
                  <a:extLst>
                    <a:ext uri="{FF2B5EF4-FFF2-40B4-BE49-F238E27FC236}">
                      <a16:creationId xmlns:a16="http://schemas.microsoft.com/office/drawing/2014/main" id="{B02250CB-B1B5-4EDB-9E6F-CE3DAB9465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1970"/>
                  <a:ext cx="707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TW" sz="1800" dirty="0">
                      <a:latin typeface="Times New Roman" panose="02020603050405020304" pitchFamily="18" charset="0"/>
                    </a:rPr>
                    <a:t>message</a:t>
                  </a:r>
                </a:p>
                <a:p>
                  <a:pPr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endParaRPr lang="en-US" altLang="zh-TW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6" name="Rectangle 57">
                  <a:extLst>
                    <a:ext uri="{FF2B5EF4-FFF2-40B4-BE49-F238E27FC236}">
                      <a16:creationId xmlns:a16="http://schemas.microsoft.com/office/drawing/2014/main" id="{82C3B12E-0AD9-4073-AB12-ED08814A72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1970"/>
                  <a:ext cx="729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23" name="Group 58">
                <a:extLst>
                  <a:ext uri="{FF2B5EF4-FFF2-40B4-BE49-F238E27FC236}">
                    <a16:creationId xmlns:a16="http://schemas.microsoft.com/office/drawing/2014/main" id="{3E601826-4D55-4A24-BB2F-9307B6CC0D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1970"/>
                <a:ext cx="1766" cy="394"/>
                <a:chOff x="1338" y="1970"/>
                <a:chExt cx="1766" cy="394"/>
              </a:xfrm>
            </p:grpSpPr>
            <p:sp>
              <p:nvSpPr>
                <p:cNvPr id="63" name="Rectangle 59">
                  <a:extLst>
                    <a:ext uri="{FF2B5EF4-FFF2-40B4-BE49-F238E27FC236}">
                      <a16:creationId xmlns:a16="http://schemas.microsoft.com/office/drawing/2014/main" id="{7F3B6DAD-FE9D-4270-978C-DB653B38FF2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9" y="1970"/>
                  <a:ext cx="1744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1800" dirty="0">
                      <a:latin typeface="Times New Roman" panose="02020603050405020304" pitchFamily="18" charset="0"/>
                    </a:rPr>
                    <a:t>取得资源文件的内容 </a:t>
                  </a:r>
                  <a:endParaRPr lang="zh-TW" alt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4" name="Rectangle 60">
                  <a:extLst>
                    <a:ext uri="{FF2B5EF4-FFF2-40B4-BE49-F238E27FC236}">
                      <a16:creationId xmlns:a16="http://schemas.microsoft.com/office/drawing/2014/main" id="{D642F47D-37A8-42D6-8A8C-AAB254B5ED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1970"/>
                  <a:ext cx="176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24" name="Group 61">
                <a:extLst>
                  <a:ext uri="{FF2B5EF4-FFF2-40B4-BE49-F238E27FC236}">
                    <a16:creationId xmlns:a16="http://schemas.microsoft.com/office/drawing/2014/main" id="{AE0A6B05-28D8-4912-B585-9747E4F7AC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364"/>
                <a:ext cx="609" cy="2364"/>
                <a:chOff x="0" y="2364"/>
                <a:chExt cx="609" cy="2364"/>
              </a:xfrm>
            </p:grpSpPr>
            <p:sp>
              <p:nvSpPr>
                <p:cNvPr id="61" name="Rectangle 62">
                  <a:extLst>
                    <a:ext uri="{FF2B5EF4-FFF2-40B4-BE49-F238E27FC236}">
                      <a16:creationId xmlns:a16="http://schemas.microsoft.com/office/drawing/2014/main" id="{74DAE394-E80A-448A-A675-625B1BF1F9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1" y="2364"/>
                  <a:ext cx="587" cy="23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1800" dirty="0">
                      <a:latin typeface="Times New Roman" panose="02020603050405020304" pitchFamily="18" charset="0"/>
                    </a:rPr>
                    <a:t>数字日期格式 </a:t>
                  </a:r>
                  <a:endParaRPr lang="zh-TW" alt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2" name="Rectangle 63">
                  <a:extLst>
                    <a:ext uri="{FF2B5EF4-FFF2-40B4-BE49-F238E27FC236}">
                      <a16:creationId xmlns:a16="http://schemas.microsoft.com/office/drawing/2014/main" id="{880B371F-D12F-42CD-B903-7C8398A2EF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2364"/>
                  <a:ext cx="609" cy="236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25" name="Group 64">
                <a:extLst>
                  <a:ext uri="{FF2B5EF4-FFF2-40B4-BE49-F238E27FC236}">
                    <a16:creationId xmlns:a16="http://schemas.microsoft.com/office/drawing/2014/main" id="{337A61A5-254A-4758-ACB4-0B7F673056D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" y="2364"/>
                <a:ext cx="729" cy="394"/>
                <a:chOff x="609" y="2364"/>
                <a:chExt cx="729" cy="394"/>
              </a:xfrm>
            </p:grpSpPr>
            <p:sp>
              <p:nvSpPr>
                <p:cNvPr id="59" name="Rectangle 65">
                  <a:extLst>
                    <a:ext uri="{FF2B5EF4-FFF2-40B4-BE49-F238E27FC236}">
                      <a16:creationId xmlns:a16="http://schemas.microsoft.com/office/drawing/2014/main" id="{C4B23DE4-AB05-4AD6-94EC-C6528DE04B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2364"/>
                  <a:ext cx="707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TW" sz="1800">
                      <a:latin typeface="Times New Roman" panose="02020603050405020304" pitchFamily="18" charset="0"/>
                    </a:rPr>
                    <a:t>timeZone</a:t>
                  </a:r>
                </a:p>
                <a:p>
                  <a:pPr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endParaRPr lang="en-US" altLang="zh-TW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60" name="Rectangle 66">
                  <a:extLst>
                    <a:ext uri="{FF2B5EF4-FFF2-40B4-BE49-F238E27FC236}">
                      <a16:creationId xmlns:a16="http://schemas.microsoft.com/office/drawing/2014/main" id="{F7304F49-3DB5-43DA-8CE1-161886C9BC6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2364"/>
                  <a:ext cx="729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26" name="Group 67">
                <a:extLst>
                  <a:ext uri="{FF2B5EF4-FFF2-40B4-BE49-F238E27FC236}">
                    <a16:creationId xmlns:a16="http://schemas.microsoft.com/office/drawing/2014/main" id="{0A9B3970-F3A6-4FC8-BFAF-6B6E674585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2364"/>
                <a:ext cx="1766" cy="394"/>
                <a:chOff x="1338" y="2364"/>
                <a:chExt cx="1766" cy="394"/>
              </a:xfrm>
            </p:grpSpPr>
            <p:sp>
              <p:nvSpPr>
                <p:cNvPr id="57" name="Rectangle 68">
                  <a:extLst>
                    <a:ext uri="{FF2B5EF4-FFF2-40B4-BE49-F238E27FC236}">
                      <a16:creationId xmlns:a16="http://schemas.microsoft.com/office/drawing/2014/main" id="{5CB213E2-6618-4F34-AD1A-F2FAB79A3A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9" y="2364"/>
                  <a:ext cx="1744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1800">
                      <a:latin typeface="Times New Roman" panose="02020603050405020304" pitchFamily="18" charset="0"/>
                    </a:rPr>
                    <a:t>转换时区格式 </a:t>
                  </a:r>
                  <a:endParaRPr lang="zh-TW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8" name="Rectangle 69">
                  <a:extLst>
                    <a:ext uri="{FF2B5EF4-FFF2-40B4-BE49-F238E27FC236}">
                      <a16:creationId xmlns:a16="http://schemas.microsoft.com/office/drawing/2014/main" id="{75FC28AB-1B27-4440-8241-50BCA75A261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2364"/>
                  <a:ext cx="176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27" name="Group 70">
                <a:extLst>
                  <a:ext uri="{FF2B5EF4-FFF2-40B4-BE49-F238E27FC236}">
                    <a16:creationId xmlns:a16="http://schemas.microsoft.com/office/drawing/2014/main" id="{840819CE-C934-48A8-8FF8-2AE0C51D56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" y="2758"/>
                <a:ext cx="729" cy="394"/>
                <a:chOff x="609" y="2758"/>
                <a:chExt cx="729" cy="394"/>
              </a:xfrm>
            </p:grpSpPr>
            <p:sp>
              <p:nvSpPr>
                <p:cNvPr id="55" name="Rectangle 71">
                  <a:extLst>
                    <a:ext uri="{FF2B5EF4-FFF2-40B4-BE49-F238E27FC236}">
                      <a16:creationId xmlns:a16="http://schemas.microsoft.com/office/drawing/2014/main" id="{5FA7EFB0-7199-4C7F-89FA-E087D9D4D6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2758"/>
                  <a:ext cx="707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TW" sz="1800">
                      <a:latin typeface="Times New Roman" panose="02020603050405020304" pitchFamily="18" charset="0"/>
                    </a:rPr>
                    <a:t>setTimeZone</a:t>
                  </a:r>
                </a:p>
                <a:p>
                  <a:pPr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endParaRPr lang="en-US" altLang="zh-TW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6" name="Rectangle 72">
                  <a:extLst>
                    <a:ext uri="{FF2B5EF4-FFF2-40B4-BE49-F238E27FC236}">
                      <a16:creationId xmlns:a16="http://schemas.microsoft.com/office/drawing/2014/main" id="{9920FFD3-3458-4DE4-8C44-820E823FA65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2758"/>
                  <a:ext cx="729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28" name="Group 73">
                <a:extLst>
                  <a:ext uri="{FF2B5EF4-FFF2-40B4-BE49-F238E27FC236}">
                    <a16:creationId xmlns:a16="http://schemas.microsoft.com/office/drawing/2014/main" id="{41E5F4B9-8929-4965-B3F5-04C397BE4A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2758"/>
                <a:ext cx="1766" cy="394"/>
                <a:chOff x="1338" y="2758"/>
                <a:chExt cx="1766" cy="394"/>
              </a:xfrm>
            </p:grpSpPr>
            <p:sp>
              <p:nvSpPr>
                <p:cNvPr id="53" name="Rectangle 74">
                  <a:extLst>
                    <a:ext uri="{FF2B5EF4-FFF2-40B4-BE49-F238E27FC236}">
                      <a16:creationId xmlns:a16="http://schemas.microsoft.com/office/drawing/2014/main" id="{E93F86D9-BE19-49CC-8612-0ED4089F4F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9" y="2758"/>
                  <a:ext cx="1744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1800">
                      <a:latin typeface="Times New Roman" panose="02020603050405020304" pitchFamily="18" charset="0"/>
                    </a:rPr>
                    <a:t>储存时区信息 </a:t>
                  </a:r>
                  <a:endParaRPr lang="zh-TW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4" name="Rectangle 75">
                  <a:extLst>
                    <a:ext uri="{FF2B5EF4-FFF2-40B4-BE49-F238E27FC236}">
                      <a16:creationId xmlns:a16="http://schemas.microsoft.com/office/drawing/2014/main" id="{C7020401-6BD0-4798-90AE-1F3FBB1DB8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2758"/>
                  <a:ext cx="176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29" name="Group 76">
                <a:extLst>
                  <a:ext uri="{FF2B5EF4-FFF2-40B4-BE49-F238E27FC236}">
                    <a16:creationId xmlns:a16="http://schemas.microsoft.com/office/drawing/2014/main" id="{FED0A9B0-5249-40A6-AC00-739F2243F6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" y="3152"/>
                <a:ext cx="729" cy="394"/>
                <a:chOff x="609" y="3152"/>
                <a:chExt cx="729" cy="394"/>
              </a:xfrm>
            </p:grpSpPr>
            <p:sp>
              <p:nvSpPr>
                <p:cNvPr id="51" name="Rectangle 77">
                  <a:extLst>
                    <a:ext uri="{FF2B5EF4-FFF2-40B4-BE49-F238E27FC236}">
                      <a16:creationId xmlns:a16="http://schemas.microsoft.com/office/drawing/2014/main" id="{DF1DB1FA-C505-42FF-8E0D-CBA4F375B0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3152"/>
                  <a:ext cx="707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TW" sz="1800" dirty="0" err="1">
                      <a:solidFill>
                        <a:srgbClr val="00B050"/>
                      </a:solidFill>
                      <a:latin typeface="Times New Roman" panose="02020603050405020304" pitchFamily="18" charset="0"/>
                    </a:rPr>
                    <a:t>formatNumber</a:t>
                  </a:r>
                  <a:endParaRPr lang="en-US" altLang="zh-TW" sz="1800" dirty="0">
                    <a:solidFill>
                      <a:srgbClr val="00B050"/>
                    </a:solidFill>
                    <a:latin typeface="Times New Roman" panose="02020603050405020304" pitchFamily="18" charset="0"/>
                  </a:endParaRPr>
                </a:p>
                <a:p>
                  <a:pPr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endParaRPr lang="en-US" altLang="zh-TW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2" name="Rectangle 78">
                  <a:extLst>
                    <a:ext uri="{FF2B5EF4-FFF2-40B4-BE49-F238E27FC236}">
                      <a16:creationId xmlns:a16="http://schemas.microsoft.com/office/drawing/2014/main" id="{9649F153-8D7B-40ED-8C9D-6C3A7AD69F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3152"/>
                  <a:ext cx="729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30" name="Group 79">
                <a:extLst>
                  <a:ext uri="{FF2B5EF4-FFF2-40B4-BE49-F238E27FC236}">
                    <a16:creationId xmlns:a16="http://schemas.microsoft.com/office/drawing/2014/main" id="{ED13BDB9-51E4-45EA-AE22-71336E4906E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3152"/>
                <a:ext cx="1766" cy="394"/>
                <a:chOff x="1338" y="3152"/>
                <a:chExt cx="1766" cy="394"/>
              </a:xfrm>
            </p:grpSpPr>
            <p:sp>
              <p:nvSpPr>
                <p:cNvPr id="49" name="Rectangle 80">
                  <a:extLst>
                    <a:ext uri="{FF2B5EF4-FFF2-40B4-BE49-F238E27FC236}">
                      <a16:creationId xmlns:a16="http://schemas.microsoft.com/office/drawing/2014/main" id="{6834F07F-9F6E-4191-A52E-E1729914E6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9" y="3152"/>
                  <a:ext cx="1744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1800">
                      <a:latin typeface="Times New Roman" panose="02020603050405020304" pitchFamily="18" charset="0"/>
                    </a:rPr>
                    <a:t>格式化数值 </a:t>
                  </a:r>
                  <a:endParaRPr lang="zh-TW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0" name="Rectangle 81">
                  <a:extLst>
                    <a:ext uri="{FF2B5EF4-FFF2-40B4-BE49-F238E27FC236}">
                      <a16:creationId xmlns:a16="http://schemas.microsoft.com/office/drawing/2014/main" id="{9DF32688-0D43-45FF-9C9B-FE55E479FA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3152"/>
                  <a:ext cx="176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31" name="Group 82">
                <a:extLst>
                  <a:ext uri="{FF2B5EF4-FFF2-40B4-BE49-F238E27FC236}">
                    <a16:creationId xmlns:a16="http://schemas.microsoft.com/office/drawing/2014/main" id="{5DE927B9-9CE5-4C62-AF56-B9A0FC679F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" y="3546"/>
                <a:ext cx="729" cy="394"/>
                <a:chOff x="609" y="3546"/>
                <a:chExt cx="729" cy="394"/>
              </a:xfrm>
            </p:grpSpPr>
            <p:sp>
              <p:nvSpPr>
                <p:cNvPr id="47" name="Rectangle 83">
                  <a:extLst>
                    <a:ext uri="{FF2B5EF4-FFF2-40B4-BE49-F238E27FC236}">
                      <a16:creationId xmlns:a16="http://schemas.microsoft.com/office/drawing/2014/main" id="{3AE73F39-80FD-4BCC-BC02-389FA7DD0C1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3546"/>
                  <a:ext cx="707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TW" sz="1800">
                      <a:latin typeface="Times New Roman" panose="02020603050405020304" pitchFamily="18" charset="0"/>
                    </a:rPr>
                    <a:t>parseNumber</a:t>
                  </a:r>
                </a:p>
                <a:p>
                  <a:pPr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endParaRPr lang="en-US" altLang="zh-TW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84">
                  <a:extLst>
                    <a:ext uri="{FF2B5EF4-FFF2-40B4-BE49-F238E27FC236}">
                      <a16:creationId xmlns:a16="http://schemas.microsoft.com/office/drawing/2014/main" id="{CB05BC60-3AAE-4268-A17B-22594D6CC7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3546"/>
                  <a:ext cx="729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32" name="Group 85">
                <a:extLst>
                  <a:ext uri="{FF2B5EF4-FFF2-40B4-BE49-F238E27FC236}">
                    <a16:creationId xmlns:a16="http://schemas.microsoft.com/office/drawing/2014/main" id="{F42E710F-8ABA-44B5-AC1F-D64D88C173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3546"/>
                <a:ext cx="1766" cy="394"/>
                <a:chOff x="1338" y="3546"/>
                <a:chExt cx="1766" cy="394"/>
              </a:xfrm>
            </p:grpSpPr>
            <p:sp>
              <p:nvSpPr>
                <p:cNvPr id="45" name="Rectangle 86">
                  <a:extLst>
                    <a:ext uri="{FF2B5EF4-FFF2-40B4-BE49-F238E27FC236}">
                      <a16:creationId xmlns:a16="http://schemas.microsoft.com/office/drawing/2014/main" id="{D8695370-9412-4DB5-9123-756904B5D2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9" y="3546"/>
                  <a:ext cx="1744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1800">
                      <a:latin typeface="Times New Roman" panose="02020603050405020304" pitchFamily="18" charset="0"/>
                    </a:rPr>
                    <a:t>解释特定数值格式 </a:t>
                  </a:r>
                  <a:endParaRPr lang="zh-TW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6" name="Rectangle 87">
                  <a:extLst>
                    <a:ext uri="{FF2B5EF4-FFF2-40B4-BE49-F238E27FC236}">
                      <a16:creationId xmlns:a16="http://schemas.microsoft.com/office/drawing/2014/main" id="{CD76FEAD-9C16-4362-B7D8-DF5488E312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3546"/>
                  <a:ext cx="176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33" name="Group 88">
                <a:extLst>
                  <a:ext uri="{FF2B5EF4-FFF2-40B4-BE49-F238E27FC236}">
                    <a16:creationId xmlns:a16="http://schemas.microsoft.com/office/drawing/2014/main" id="{A20AA065-1CD6-4792-980A-24A62C63EF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" y="3940"/>
                <a:ext cx="729" cy="394"/>
                <a:chOff x="609" y="3940"/>
                <a:chExt cx="729" cy="394"/>
              </a:xfrm>
            </p:grpSpPr>
            <p:sp>
              <p:nvSpPr>
                <p:cNvPr id="43" name="Rectangle 89">
                  <a:extLst>
                    <a:ext uri="{FF2B5EF4-FFF2-40B4-BE49-F238E27FC236}">
                      <a16:creationId xmlns:a16="http://schemas.microsoft.com/office/drawing/2014/main" id="{86A3B337-DC29-4768-8936-E49145F47D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3940"/>
                  <a:ext cx="707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TW" sz="1800">
                      <a:solidFill>
                        <a:srgbClr val="00B050"/>
                      </a:solidFill>
                      <a:latin typeface="Times New Roman" panose="02020603050405020304" pitchFamily="18" charset="0"/>
                    </a:rPr>
                    <a:t>formatDate</a:t>
                  </a:r>
                </a:p>
                <a:p>
                  <a:pPr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endParaRPr lang="en-US" altLang="zh-TW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90">
                  <a:extLst>
                    <a:ext uri="{FF2B5EF4-FFF2-40B4-BE49-F238E27FC236}">
                      <a16:creationId xmlns:a16="http://schemas.microsoft.com/office/drawing/2014/main" id="{51A55FD6-94B1-4E6A-BAF0-5CA65C5999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3940"/>
                  <a:ext cx="729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34" name="Group 91">
                <a:extLst>
                  <a:ext uri="{FF2B5EF4-FFF2-40B4-BE49-F238E27FC236}">
                    <a16:creationId xmlns:a16="http://schemas.microsoft.com/office/drawing/2014/main" id="{5AA13DD6-497C-4F34-8F80-73EA332679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3940"/>
                <a:ext cx="1766" cy="394"/>
                <a:chOff x="1338" y="3940"/>
                <a:chExt cx="1766" cy="394"/>
              </a:xfrm>
            </p:grpSpPr>
            <p:sp>
              <p:nvSpPr>
                <p:cNvPr id="41" name="Rectangle 92">
                  <a:extLst>
                    <a:ext uri="{FF2B5EF4-FFF2-40B4-BE49-F238E27FC236}">
                      <a16:creationId xmlns:a16="http://schemas.microsoft.com/office/drawing/2014/main" id="{29C456BC-D2C9-45E4-A906-EFA75D251EA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9" y="3940"/>
                  <a:ext cx="1744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1800">
                      <a:latin typeface="Times New Roman" panose="02020603050405020304" pitchFamily="18" charset="0"/>
                    </a:rPr>
                    <a:t>格式化日期 </a:t>
                  </a:r>
                  <a:endParaRPr lang="zh-TW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2" name="Rectangle 93">
                  <a:extLst>
                    <a:ext uri="{FF2B5EF4-FFF2-40B4-BE49-F238E27FC236}">
                      <a16:creationId xmlns:a16="http://schemas.microsoft.com/office/drawing/2014/main" id="{89E99D69-DE82-449A-AB96-E03E3530AF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3940"/>
                  <a:ext cx="176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35" name="Group 94">
                <a:extLst>
                  <a:ext uri="{FF2B5EF4-FFF2-40B4-BE49-F238E27FC236}">
                    <a16:creationId xmlns:a16="http://schemas.microsoft.com/office/drawing/2014/main" id="{30F923D8-8178-4666-AE41-875F977ECC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09" y="4334"/>
                <a:ext cx="729" cy="394"/>
                <a:chOff x="609" y="4334"/>
                <a:chExt cx="729" cy="394"/>
              </a:xfrm>
            </p:grpSpPr>
            <p:sp>
              <p:nvSpPr>
                <p:cNvPr id="39" name="Rectangle 95">
                  <a:extLst>
                    <a:ext uri="{FF2B5EF4-FFF2-40B4-BE49-F238E27FC236}">
                      <a16:creationId xmlns:a16="http://schemas.microsoft.com/office/drawing/2014/main" id="{A6C40E92-D90A-4ED5-981D-4065D68345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20" y="4334"/>
                  <a:ext cx="707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en-US" altLang="zh-TW" sz="1800">
                      <a:latin typeface="Times New Roman" panose="02020603050405020304" pitchFamily="18" charset="0"/>
                    </a:rPr>
                    <a:t>parseDate</a:t>
                  </a:r>
                </a:p>
                <a:p>
                  <a:pPr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endParaRPr lang="en-US" altLang="zh-TW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0" name="Rectangle 96">
                  <a:extLst>
                    <a:ext uri="{FF2B5EF4-FFF2-40B4-BE49-F238E27FC236}">
                      <a16:creationId xmlns:a16="http://schemas.microsoft.com/office/drawing/2014/main" id="{CB912053-73F6-4685-908E-A97C2EF3D5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" y="4334"/>
                  <a:ext cx="729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  <p:grpSp>
            <p:nvGrpSpPr>
              <p:cNvPr id="36" name="Group 97">
                <a:extLst>
                  <a:ext uri="{FF2B5EF4-FFF2-40B4-BE49-F238E27FC236}">
                    <a16:creationId xmlns:a16="http://schemas.microsoft.com/office/drawing/2014/main" id="{879BEF60-AFE6-43A5-8CFC-8C520DC5DE5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4334"/>
                <a:ext cx="1766" cy="394"/>
                <a:chOff x="1338" y="4334"/>
                <a:chExt cx="1766" cy="394"/>
              </a:xfrm>
            </p:grpSpPr>
            <p:sp>
              <p:nvSpPr>
                <p:cNvPr id="37" name="Rectangle 98">
                  <a:extLst>
                    <a:ext uri="{FF2B5EF4-FFF2-40B4-BE49-F238E27FC236}">
                      <a16:creationId xmlns:a16="http://schemas.microsoft.com/office/drawing/2014/main" id="{B79BFCCA-04D3-4C21-AE23-67960E56B7B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49" y="4334"/>
                  <a:ext cx="1744" cy="39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Wingdings" panose="05000000000000000000" pitchFamily="2" charset="2"/>
                    <a:buNone/>
                  </a:pPr>
                  <a:r>
                    <a:rPr lang="zh-CN" altLang="en-US" sz="1800">
                      <a:latin typeface="Times New Roman" panose="02020603050405020304" pitchFamily="18" charset="0"/>
                    </a:rPr>
                    <a:t>解释特定日期格式 </a:t>
                  </a:r>
                  <a:endParaRPr lang="zh-TW" altLang="en-US" sz="18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8" name="Rectangle 99">
                  <a:extLst>
                    <a:ext uri="{FF2B5EF4-FFF2-40B4-BE49-F238E27FC236}">
                      <a16:creationId xmlns:a16="http://schemas.microsoft.com/office/drawing/2014/main" id="{021C4EAC-72A9-4B86-B2D0-8AEC537FFF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38" y="4334"/>
                  <a:ext cx="1766" cy="39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har char="•"/>
                    <a:defRPr sz="28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4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 b="1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lnSpc>
                      <a:spcPct val="80000"/>
                    </a:lnSpc>
                    <a:buFont typeface="Wingdings" panose="05000000000000000000" pitchFamily="2" charset="2"/>
                    <a:buChar char="Ø"/>
                  </a:pPr>
                  <a:endParaRPr lang="zh-CN" altLang="en-US" b="0"/>
                </a:p>
              </p:txBody>
            </p:sp>
          </p:grpSp>
        </p:grpSp>
        <p:sp>
          <p:nvSpPr>
            <p:cNvPr id="8" name="Rectangle 100">
              <a:extLst>
                <a:ext uri="{FF2B5EF4-FFF2-40B4-BE49-F238E27FC236}">
                  <a16:creationId xmlns:a16="http://schemas.microsoft.com/office/drawing/2014/main" id="{4F65F52F-0396-4EDB-865F-FEC69C05F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" y="-3"/>
              <a:ext cx="3110" cy="4734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8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buFont typeface="Wingdings" panose="05000000000000000000" pitchFamily="2" charset="2"/>
                <a:buChar char="Ø"/>
              </a:pPr>
              <a:endParaRPr lang="zh-CN" altLang="en-US" b="0"/>
            </a:p>
          </p:txBody>
        </p:sp>
      </p:grpSp>
    </p:spTree>
    <p:extLst>
      <p:ext uri="{BB962C8B-B14F-4D97-AF65-F5344CB8AC3E}">
        <p14:creationId xmlns:p14="http://schemas.microsoft.com/office/powerpoint/2010/main" val="2592903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atinLnBrk="1"/>
            <a:r>
              <a:rPr lang="zh-CN" dirty="0"/>
              <a:t>在使用国际化标签时，首先需要包含有多个资源文件的资源包，资源包中的各个资源文件分别对应于不同的本地信息。</a:t>
            </a:r>
            <a:endParaRPr dirty="0"/>
          </a:p>
          <a:p>
            <a:pPr latinLnBrk="1"/>
            <a:r>
              <a:rPr lang="zh-CN" dirty="0"/>
              <a:t>演示资源文件的创建</a:t>
            </a:r>
            <a:endParaRPr dirty="0"/>
          </a:p>
          <a:p>
            <a:pPr lvl="1" latinLnBrk="1"/>
            <a:r>
              <a:rPr lang="zh-CN" i="0" dirty="0"/>
              <a:t>其中资源包基名指定为“</a:t>
            </a:r>
            <a:r>
              <a:rPr i="0" dirty="0"/>
              <a:t>messageResource</a:t>
            </a:r>
            <a:r>
              <a:rPr lang="zh-CN" i="0" dirty="0"/>
              <a:t>”，简体中文的资源文件名称为“</a:t>
            </a:r>
            <a:r>
              <a:rPr i="0" dirty="0"/>
              <a:t>messageResource_zh_CN.properties</a:t>
            </a:r>
            <a:r>
              <a:rPr lang="zh-CN" i="0" dirty="0"/>
              <a:t>”，美国英语的资源文件名称为“</a:t>
            </a:r>
            <a:r>
              <a:rPr i="0" dirty="0"/>
              <a:t>messageResource_en_US.properties</a:t>
            </a:r>
            <a:r>
              <a:rPr lang="zh-CN" i="0" dirty="0"/>
              <a:t>”。</a:t>
            </a:r>
            <a:endParaRPr lang="en-US" altLang="zh-CN" i="0" dirty="0"/>
          </a:p>
          <a:p>
            <a:pPr latinLnBrk="1"/>
            <a:endParaRPr dirty="0"/>
          </a:p>
          <a:p>
            <a:pPr lvl="1" latinLnBrk="1"/>
            <a:endParaRPr 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atinLnBrk="1"/>
            <a:r>
              <a:rPr lang="en-US" dirty="0"/>
              <a:t>9.3.1  </a:t>
            </a:r>
            <a:r>
              <a:rPr dirty="0"/>
              <a:t>国际化标签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714362"/>
            <a:ext cx="8207375" cy="3714776"/>
          </a:xfrm>
        </p:spPr>
        <p:txBody>
          <a:bodyPr/>
          <a:lstStyle/>
          <a:p>
            <a:pPr latinLnBrk="1"/>
            <a:r>
              <a:rPr dirty="0"/>
              <a:t>JSTL</a:t>
            </a:r>
            <a:r>
              <a:rPr lang="zh-CN" dirty="0"/>
              <a:t>（</a:t>
            </a:r>
            <a:r>
              <a:rPr dirty="0"/>
              <a:t>JavaServer Pages Standard Tag Library</a:t>
            </a:r>
            <a:r>
              <a:rPr lang="zh-CN" dirty="0"/>
              <a:t>，</a:t>
            </a:r>
            <a:r>
              <a:rPr dirty="0"/>
              <a:t>JSP</a:t>
            </a:r>
            <a:r>
              <a:rPr lang="zh-CN" dirty="0"/>
              <a:t>标准标签库）是由</a:t>
            </a:r>
            <a:r>
              <a:rPr dirty="0"/>
              <a:t>Apache</a:t>
            </a:r>
            <a:r>
              <a:rPr lang="zh-CN" dirty="0"/>
              <a:t>的</a:t>
            </a:r>
            <a:r>
              <a:rPr dirty="0"/>
              <a:t>Jakarta</a:t>
            </a:r>
            <a:r>
              <a:rPr lang="zh-CN" dirty="0"/>
              <a:t>项目组开发的一个标准的通用型标签库，已纳入</a:t>
            </a:r>
            <a:r>
              <a:rPr dirty="0"/>
              <a:t>JSP 2.0</a:t>
            </a:r>
            <a:r>
              <a:rPr lang="zh-CN" dirty="0"/>
              <a:t>规范，是</a:t>
            </a:r>
            <a:r>
              <a:rPr dirty="0"/>
              <a:t>JSP 2.0</a:t>
            </a:r>
            <a:r>
              <a:rPr lang="zh-CN" dirty="0"/>
              <a:t>最重要的特性之一。</a:t>
            </a:r>
          </a:p>
          <a:p>
            <a:pPr latinLnBrk="1"/>
            <a:r>
              <a:rPr dirty="0"/>
              <a:t>JSTL</a:t>
            </a:r>
            <a:r>
              <a:rPr lang="zh-CN" dirty="0"/>
              <a:t>主要提供给</a:t>
            </a:r>
            <a:r>
              <a:rPr dirty="0"/>
              <a:t>Java Web</a:t>
            </a:r>
            <a:r>
              <a:rPr lang="zh-CN" dirty="0"/>
              <a:t>开发人员一个标准通用的标签函数库，标签库同时支持</a:t>
            </a:r>
            <a:r>
              <a:rPr dirty="0"/>
              <a:t>EL</a:t>
            </a:r>
            <a:r>
              <a:rPr lang="zh-CN" dirty="0"/>
              <a:t>用于获取数据，</a:t>
            </a:r>
            <a:r>
              <a:rPr dirty="0"/>
              <a:t>Web</a:t>
            </a:r>
            <a:r>
              <a:rPr lang="zh-CN" dirty="0"/>
              <a:t>开发人员能够利用此标签库取代传统直接在页面中嵌入</a:t>
            </a:r>
            <a:r>
              <a:rPr dirty="0"/>
              <a:t>Java</a:t>
            </a:r>
            <a:r>
              <a:rPr lang="zh-CN" dirty="0"/>
              <a:t>程序的做法，以提高程序的可读性和易维护性。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9.1  JSTL</a:t>
            </a:r>
            <a:r>
              <a:rPr dirty="0"/>
              <a:t>简介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143404"/>
          </a:xfrm>
        </p:spPr>
        <p:txBody>
          <a:bodyPr/>
          <a:lstStyle/>
          <a:p>
            <a:pPr latinLnBrk="1"/>
            <a:r>
              <a:rPr dirty="0"/>
              <a:t>&lt;fmt:setLocale&gt;</a:t>
            </a:r>
            <a:r>
              <a:rPr lang="zh-CN" dirty="0"/>
              <a:t>标签用于在</a:t>
            </a:r>
            <a:r>
              <a:rPr dirty="0"/>
              <a:t>JSP</a:t>
            </a:r>
            <a:r>
              <a:rPr lang="zh-CN" dirty="0"/>
              <a:t>页面中显示的设置用户的本地化语言环境，环境设置后，国际化标签库中的其他标签将使用该本地化信息，而忽略客户端浏览器传递过来的本地信息</a:t>
            </a:r>
            <a:r>
              <a:rPr lang="zh-CN" altLang="en-US" dirty="0"/>
              <a:t>。</a:t>
            </a:r>
            <a:endParaRPr dirty="0"/>
          </a:p>
          <a:p>
            <a:pPr latinLnBrk="1"/>
            <a:r>
              <a:rPr lang="zh-CN" dirty="0"/>
              <a:t>【语法】</a:t>
            </a:r>
          </a:p>
          <a:p>
            <a:pPr latinLnBrk="1"/>
            <a:endParaRPr dirty="0"/>
          </a:p>
          <a:p>
            <a:pPr lvl="1" latinLnBrk="1"/>
            <a:r>
              <a:rPr lang="zh-CN" i="0" dirty="0"/>
              <a:t>其中：</a:t>
            </a:r>
          </a:p>
          <a:p>
            <a:pPr lvl="2" latinLnBrk="1"/>
            <a:r>
              <a:rPr i="0" dirty="0"/>
              <a:t>value</a:t>
            </a:r>
            <a:r>
              <a:rPr lang="zh-CN" i="0" dirty="0"/>
              <a:t>用于指定语言和国家代码，可以是</a:t>
            </a:r>
            <a:r>
              <a:rPr i="0" dirty="0"/>
              <a:t>java.util.Locale</a:t>
            </a:r>
            <a:r>
              <a:rPr lang="zh-CN" i="0" dirty="0"/>
              <a:t>或</a:t>
            </a:r>
            <a:r>
              <a:rPr i="0" dirty="0"/>
              <a:t>String</a:t>
            </a:r>
            <a:r>
              <a:rPr lang="zh-CN" i="0" dirty="0"/>
              <a:t>类型的实例，例如：</a:t>
            </a:r>
            <a:r>
              <a:rPr i="0" dirty="0"/>
              <a:t>zh_CN</a:t>
            </a:r>
            <a:r>
              <a:rPr lang="zh-CN" i="0" dirty="0"/>
              <a:t>；</a:t>
            </a:r>
          </a:p>
          <a:p>
            <a:pPr lvl="2" latinLnBrk="1"/>
            <a:r>
              <a:rPr i="0" dirty="0"/>
              <a:t>scope</a:t>
            </a:r>
            <a:r>
              <a:rPr lang="zh-CN" i="0" dirty="0"/>
              <a:t>用于指定</a:t>
            </a:r>
            <a:r>
              <a:rPr i="0" dirty="0"/>
              <a:t>Locale</a:t>
            </a:r>
            <a:r>
              <a:rPr lang="zh-CN" i="0" dirty="0"/>
              <a:t>环境变量的作用范围，可选，默认为</a:t>
            </a:r>
            <a:r>
              <a:rPr i="0" dirty="0"/>
              <a:t>page</a:t>
            </a:r>
            <a:r>
              <a:rPr lang="zh-CN" i="0" dirty="0"/>
              <a:t>。</a:t>
            </a:r>
          </a:p>
          <a:p>
            <a:pPr lvl="1" latinLnBrk="1"/>
            <a:endParaRPr 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fmt:setLocale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714348" y="2480091"/>
            <a:ext cx="8143900" cy="377411"/>
          </a:xfrm>
        </p:spPr>
        <p:txBody>
          <a:bodyPr/>
          <a:lstStyle/>
          <a:p>
            <a:pPr latinLnBrk="1"/>
            <a:r>
              <a:rPr lang="en-US" sz="1400" dirty="0"/>
              <a:t>&lt;</a:t>
            </a:r>
            <a:r>
              <a:rPr lang="en-US" sz="1400" dirty="0" err="1"/>
              <a:t>fmt:setLocale</a:t>
            </a:r>
            <a:r>
              <a:rPr lang="en-US" sz="1400" dirty="0"/>
              <a:t> value="locale" [scope="{</a:t>
            </a:r>
            <a:r>
              <a:rPr lang="en-US" sz="1400" dirty="0" err="1"/>
              <a:t>page|request|session|application</a:t>
            </a:r>
            <a:r>
              <a:rPr lang="en-US" sz="1400" dirty="0"/>
              <a:t>}"]/&gt;</a:t>
            </a:r>
            <a:endParaRPr sz="14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143404"/>
          </a:xfrm>
        </p:spPr>
        <p:txBody>
          <a:bodyPr/>
          <a:lstStyle/>
          <a:p>
            <a:pPr latinLnBrk="1"/>
            <a:r>
              <a:rPr lang="zh-CN" dirty="0"/>
              <a:t>【示例】设置页面语言环境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fmt:setLocale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571472" y="1214428"/>
            <a:ext cx="8143900" cy="2031325"/>
          </a:xfrm>
        </p:spPr>
        <p:txBody>
          <a:bodyPr/>
          <a:lstStyle/>
          <a:p>
            <a:pPr latinLnBrk="1"/>
            <a:r>
              <a:rPr lang="en-US" sz="1400" dirty="0"/>
              <a:t>//</a:t>
            </a:r>
            <a:r>
              <a:rPr sz="1400" dirty="0"/>
              <a:t>设置页面语言环境为简体中文</a:t>
            </a:r>
          </a:p>
          <a:p>
            <a:pPr latinLnBrk="1"/>
            <a:r>
              <a:rPr lang="en-US" sz="1400" dirty="0"/>
              <a:t>&lt;</a:t>
            </a:r>
            <a:r>
              <a:rPr lang="en-US" sz="1400" dirty="0" err="1"/>
              <a:t>fmt:setLocale</a:t>
            </a:r>
            <a:r>
              <a:rPr lang="en-US" sz="1400" dirty="0"/>
              <a:t> value="</a:t>
            </a:r>
            <a:r>
              <a:rPr lang="en-US" sz="1400" dirty="0" err="1"/>
              <a:t>zh_CN</a:t>
            </a:r>
            <a:r>
              <a:rPr lang="en-US" sz="1400" dirty="0"/>
              <a:t>" /&gt;</a:t>
            </a:r>
            <a:endParaRPr sz="1400" dirty="0"/>
          </a:p>
          <a:p>
            <a:pPr latinLnBrk="1"/>
            <a:r>
              <a:rPr lang="en-US" sz="1400" dirty="0"/>
              <a:t>//</a:t>
            </a:r>
            <a:r>
              <a:rPr sz="1400" dirty="0"/>
              <a:t>设置页面语言环境为繁体中文</a:t>
            </a:r>
          </a:p>
          <a:p>
            <a:pPr latinLnBrk="1"/>
            <a:r>
              <a:rPr lang="en-US" sz="1400" dirty="0"/>
              <a:t>&lt;</a:t>
            </a:r>
            <a:r>
              <a:rPr lang="en-US" sz="1400" dirty="0" err="1"/>
              <a:t>fmt:setLocale</a:t>
            </a:r>
            <a:r>
              <a:rPr lang="en-US" sz="1400" dirty="0"/>
              <a:t> value="</a:t>
            </a:r>
            <a:r>
              <a:rPr lang="en-US" sz="1400" dirty="0" err="1"/>
              <a:t>zh_TW</a:t>
            </a:r>
            <a:r>
              <a:rPr lang="en-US" sz="1400" dirty="0"/>
              <a:t>" /&gt;</a:t>
            </a:r>
            <a:endParaRPr sz="1400" dirty="0"/>
          </a:p>
          <a:p>
            <a:pPr latinLnBrk="1"/>
            <a:r>
              <a:rPr lang="en-US" sz="1400" dirty="0"/>
              <a:t>//</a:t>
            </a:r>
            <a:r>
              <a:rPr sz="1400" dirty="0"/>
              <a:t>设置页面语言环境为英文</a:t>
            </a:r>
          </a:p>
          <a:p>
            <a:pPr latinLnBrk="1"/>
            <a:r>
              <a:rPr lang="en-US" sz="1400" dirty="0"/>
              <a:t>&lt;</a:t>
            </a:r>
            <a:r>
              <a:rPr lang="en-US" sz="1400" dirty="0" err="1"/>
              <a:t>fmt:setLocale</a:t>
            </a:r>
            <a:r>
              <a:rPr lang="en-US" sz="1400" dirty="0"/>
              <a:t> value="en" /&gt;</a:t>
            </a:r>
            <a:endParaRPr sz="1400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143404"/>
          </a:xfrm>
        </p:spPr>
        <p:txBody>
          <a:bodyPr/>
          <a:lstStyle/>
          <a:p>
            <a:pPr latinLnBrk="1"/>
            <a:r>
              <a:rPr dirty="0"/>
              <a:t>&lt;fmt:setBundle&gt;</a:t>
            </a:r>
            <a:r>
              <a:rPr lang="zh-CN" dirty="0"/>
              <a:t>标签用于根据</a:t>
            </a:r>
            <a:r>
              <a:rPr dirty="0"/>
              <a:t>&lt;fmt:setLocale&gt;</a:t>
            </a:r>
            <a:r>
              <a:rPr lang="zh-CN" dirty="0"/>
              <a:t>标签设置的本地化信息（绑定一个资源文件）创建一个资源包（</a:t>
            </a:r>
            <a:r>
              <a:rPr dirty="0"/>
              <a:t>ResourceBundle</a:t>
            </a:r>
            <a:r>
              <a:rPr lang="zh-CN" dirty="0"/>
              <a:t>）对象，并可将其保存在范围域属性中。</a:t>
            </a:r>
            <a:endParaRPr dirty="0"/>
          </a:p>
          <a:p>
            <a:pPr latinLnBrk="1"/>
            <a:r>
              <a:rPr lang="zh-CN" dirty="0"/>
              <a:t>【语法】</a:t>
            </a:r>
            <a:endParaRPr dirty="0"/>
          </a:p>
          <a:p>
            <a:pPr latinLnBrk="1"/>
            <a:endParaRPr dirty="0"/>
          </a:p>
          <a:p>
            <a:pPr lvl="1" latinLnBrk="1"/>
            <a:endParaRPr lang="en-US" altLang="zh-CN" dirty="0"/>
          </a:p>
          <a:p>
            <a:pPr lvl="1" latinLnBrk="1"/>
            <a:r>
              <a:rPr lang="zh-CN" i="0" dirty="0"/>
              <a:t>其中：</a:t>
            </a:r>
          </a:p>
          <a:p>
            <a:pPr lvl="2" latinLnBrk="1"/>
            <a:r>
              <a:rPr i="0" dirty="0"/>
              <a:t>basename</a:t>
            </a:r>
            <a:r>
              <a:rPr lang="zh-CN" i="0" dirty="0"/>
              <a:t>用于指定资源包的基名；</a:t>
            </a:r>
          </a:p>
          <a:p>
            <a:pPr lvl="2" latinLnBrk="1"/>
            <a:r>
              <a:rPr i="0" dirty="0"/>
              <a:t>var</a:t>
            </a:r>
            <a:r>
              <a:rPr lang="zh-CN" i="0" dirty="0"/>
              <a:t>用于指定创建的资源包对象保存在范围域中的属性名；</a:t>
            </a:r>
          </a:p>
          <a:p>
            <a:pPr lvl="2"/>
            <a:r>
              <a:rPr i="0" dirty="0"/>
              <a:t>scope</a:t>
            </a:r>
            <a:r>
              <a:rPr lang="zh-CN" i="0" dirty="0"/>
              <a:t>用于指定创建的资源包对象所属的范围域。</a:t>
            </a:r>
          </a:p>
          <a:p>
            <a:pPr latinLnBrk="1"/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fmt:setBundle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571472" y="2428874"/>
            <a:ext cx="8143900" cy="738664"/>
          </a:xfrm>
        </p:spPr>
        <p:txBody>
          <a:bodyPr/>
          <a:lstStyle/>
          <a:p>
            <a:pPr latinLnBrk="1"/>
            <a:r>
              <a:rPr lang="en-US" sz="1400" dirty="0"/>
              <a:t>&lt;</a:t>
            </a:r>
            <a:r>
              <a:rPr lang="en-US" sz="1400" dirty="0" err="1"/>
              <a:t>fmt:setBundle</a:t>
            </a:r>
            <a:r>
              <a:rPr lang="en-US" sz="1400" dirty="0"/>
              <a:t>  </a:t>
            </a:r>
            <a:r>
              <a:rPr lang="en-US" sz="1400" dirty="0" err="1"/>
              <a:t>basename</a:t>
            </a:r>
            <a:r>
              <a:rPr lang="en-US" sz="1400" dirty="0"/>
              <a:t>="</a:t>
            </a:r>
            <a:r>
              <a:rPr lang="en-US" sz="1400" dirty="0" err="1"/>
              <a:t>basename</a:t>
            </a:r>
            <a:r>
              <a:rPr lang="en-US" sz="1400" dirty="0"/>
              <a:t>" </a:t>
            </a:r>
            <a:endParaRPr sz="1400" dirty="0"/>
          </a:p>
          <a:p>
            <a:pPr latinLnBrk="1"/>
            <a:r>
              <a:rPr lang="en-US" sz="1400" dirty="0"/>
              <a:t>	[</a:t>
            </a:r>
            <a:r>
              <a:rPr lang="en-US" sz="1400" dirty="0" err="1"/>
              <a:t>var</a:t>
            </a:r>
            <a:r>
              <a:rPr lang="en-US" sz="1400" dirty="0"/>
              <a:t>="</a:t>
            </a:r>
            <a:r>
              <a:rPr lang="en-US" sz="1400" dirty="0" err="1"/>
              <a:t>varName</a:t>
            </a:r>
            <a:r>
              <a:rPr lang="en-US" sz="1400" dirty="0"/>
              <a:t>"] [scope="{</a:t>
            </a:r>
            <a:r>
              <a:rPr lang="en-US" sz="1400" dirty="0" err="1"/>
              <a:t>page|request|session|application</a:t>
            </a:r>
            <a:r>
              <a:rPr lang="en-US" sz="1400" dirty="0"/>
              <a:t>}"] /&gt;</a:t>
            </a:r>
            <a:endParaRPr sz="140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857238"/>
            <a:ext cx="8207375" cy="3786214"/>
          </a:xfrm>
        </p:spPr>
        <p:txBody>
          <a:bodyPr/>
          <a:lstStyle/>
          <a:p>
            <a:pPr latinLnBrk="1"/>
            <a:r>
              <a:rPr lang="zh-CN" dirty="0"/>
              <a:t>【示例】根据本地化信息创建资源包对象</a:t>
            </a:r>
            <a:endParaRPr dirty="0"/>
          </a:p>
          <a:p>
            <a:pPr latinLnBrk="1"/>
            <a:endParaRPr dirty="0"/>
          </a:p>
          <a:p>
            <a:pPr latinLnBrk="1"/>
            <a:endParaRPr dirty="0"/>
          </a:p>
          <a:p>
            <a:pPr lvl="1" latinLnBrk="1"/>
            <a:r>
              <a:rPr lang="zh-CN" i="0" dirty="0"/>
              <a:t>该示例将会绑定名为</a:t>
            </a:r>
            <a:r>
              <a:rPr i="0" dirty="0">
                <a:solidFill>
                  <a:srgbClr val="0000CC"/>
                </a:solidFill>
              </a:rPr>
              <a:t>messageResource</a:t>
            </a:r>
            <a:r>
              <a:rPr i="0" dirty="0"/>
              <a:t>_zh_CN.properties</a:t>
            </a:r>
            <a:r>
              <a:rPr lang="zh-CN" i="0" dirty="0"/>
              <a:t>的资源文件，创建相应的资源包对象。</a:t>
            </a:r>
          </a:p>
          <a:p>
            <a:pPr latinLnBrk="1"/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fmt:setBundle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571472" y="1428742"/>
            <a:ext cx="8143900" cy="700576"/>
          </a:xfrm>
        </p:spPr>
        <p:txBody>
          <a:bodyPr/>
          <a:lstStyle/>
          <a:p>
            <a:pPr latinLnBrk="1"/>
            <a:r>
              <a:rPr lang="en-US" sz="1400" dirty="0"/>
              <a:t>&lt;</a:t>
            </a:r>
            <a:r>
              <a:rPr lang="en-US" sz="1400" dirty="0" err="1"/>
              <a:t>fmt:setLocale</a:t>
            </a:r>
            <a:r>
              <a:rPr lang="en-US" sz="1400" dirty="0"/>
              <a:t> value="</a:t>
            </a:r>
            <a:r>
              <a:rPr lang="en-US" sz="1400" dirty="0" err="1"/>
              <a:t>zh_CN</a:t>
            </a:r>
            <a:r>
              <a:rPr lang="en-US" sz="1400" dirty="0"/>
              <a:t>" /&gt;</a:t>
            </a:r>
            <a:endParaRPr sz="1400" dirty="0"/>
          </a:p>
          <a:p>
            <a:pPr latinLnBrk="1"/>
            <a:r>
              <a:rPr lang="en-US" sz="1400" dirty="0"/>
              <a:t>&lt;</a:t>
            </a:r>
            <a:r>
              <a:rPr lang="en-US" sz="1400" dirty="0" err="1"/>
              <a:t>fmt:setBundle</a:t>
            </a:r>
            <a:r>
              <a:rPr lang="en-US" sz="1400" dirty="0"/>
              <a:t> </a:t>
            </a:r>
            <a:r>
              <a:rPr lang="en-US" sz="1400" dirty="0" err="1"/>
              <a:t>basename</a:t>
            </a:r>
            <a:r>
              <a:rPr lang="en-US" sz="1400" dirty="0"/>
              <a:t>="</a:t>
            </a:r>
            <a:r>
              <a:rPr lang="en-US" sz="1400" dirty="0" err="1"/>
              <a:t>messageResource</a:t>
            </a:r>
            <a:r>
              <a:rPr lang="en-US" sz="1400" dirty="0"/>
              <a:t>" </a:t>
            </a:r>
            <a:r>
              <a:rPr lang="en-US" sz="1400" dirty="0" err="1"/>
              <a:t>var</a:t>
            </a:r>
            <a:r>
              <a:rPr lang="en-US" sz="1400" dirty="0"/>
              <a:t>="</a:t>
            </a:r>
            <a:r>
              <a:rPr lang="en-US" sz="1400" dirty="0" err="1"/>
              <a:t>messageResource</a:t>
            </a:r>
            <a:r>
              <a:rPr lang="en-US" sz="1400" dirty="0"/>
              <a:t>"/&gt;</a:t>
            </a:r>
            <a:endParaRPr sz="14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143404"/>
          </a:xfrm>
        </p:spPr>
        <p:txBody>
          <a:bodyPr/>
          <a:lstStyle/>
          <a:p>
            <a:pPr latinLnBrk="1"/>
            <a:r>
              <a:rPr dirty="0"/>
              <a:t>&lt;fmt:bundle&gt;</a:t>
            </a:r>
            <a:r>
              <a:rPr lang="zh-CN" dirty="0"/>
              <a:t>标签与</a:t>
            </a:r>
            <a:r>
              <a:rPr dirty="0"/>
              <a:t>&lt;fmt:setBundle&gt;</a:t>
            </a:r>
            <a:r>
              <a:rPr lang="zh-CN" dirty="0"/>
              <a:t>标签的功能类似，但其创建的资源包对象</a:t>
            </a:r>
            <a:r>
              <a:rPr lang="zh-CN" dirty="0">
                <a:solidFill>
                  <a:srgbClr val="FF0000"/>
                </a:solidFill>
              </a:rPr>
              <a:t>仅对其标签体有效</a:t>
            </a:r>
            <a:r>
              <a:rPr lang="zh-CN" altLang="en-US" dirty="0"/>
              <a:t>。</a:t>
            </a:r>
            <a:endParaRPr dirty="0"/>
          </a:p>
          <a:p>
            <a:pPr latinLnBrk="1"/>
            <a:r>
              <a:rPr lang="zh-CN" dirty="0"/>
              <a:t>【语法】</a:t>
            </a:r>
            <a:endParaRPr dirty="0"/>
          </a:p>
          <a:p>
            <a:pPr latinLnBrk="1"/>
            <a:endParaRPr dirty="0"/>
          </a:p>
          <a:p>
            <a:pPr latinLnBrk="1"/>
            <a:endParaRPr dirty="0"/>
          </a:p>
          <a:p>
            <a:pPr lvl="1" latinLnBrk="1"/>
            <a:r>
              <a:rPr lang="zh-CN" i="0" dirty="0"/>
              <a:t>其中：</a:t>
            </a:r>
          </a:p>
          <a:p>
            <a:pPr lvl="2" latinLnBrk="1"/>
            <a:r>
              <a:rPr i="0" dirty="0"/>
              <a:t>basename</a:t>
            </a:r>
            <a:r>
              <a:rPr lang="zh-CN" i="0" dirty="0"/>
              <a:t>指定资源包的基名，不包括“</a:t>
            </a:r>
            <a:r>
              <a:rPr i="0" dirty="0"/>
              <a:t>.properties</a:t>
            </a:r>
            <a:r>
              <a:rPr lang="zh-CN" i="0" dirty="0"/>
              <a:t>”后缀名；</a:t>
            </a:r>
          </a:p>
          <a:p>
            <a:pPr lvl="2" latinLnBrk="1"/>
            <a:r>
              <a:rPr i="0" dirty="0"/>
              <a:t>prefix</a:t>
            </a:r>
            <a:r>
              <a:rPr lang="zh-CN" i="0" dirty="0"/>
              <a:t>指定嵌套在</a:t>
            </a:r>
            <a:r>
              <a:rPr i="0" dirty="0"/>
              <a:t>&lt;fmt:bundle&gt;</a:t>
            </a:r>
            <a:r>
              <a:rPr lang="zh-CN" i="0" dirty="0"/>
              <a:t>标签内的</a:t>
            </a:r>
            <a:r>
              <a:rPr i="0" dirty="0"/>
              <a:t>&lt;fmt:message&gt;</a:t>
            </a:r>
            <a:r>
              <a:rPr lang="zh-CN" i="0" dirty="0"/>
              <a:t>标签的</a:t>
            </a:r>
            <a:r>
              <a:rPr i="0" dirty="0"/>
              <a:t>key</a:t>
            </a:r>
            <a:r>
              <a:rPr lang="zh-CN" i="0" dirty="0"/>
              <a:t>属性值前面的前缀。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fmt:bundle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571472" y="1938549"/>
            <a:ext cx="8143900" cy="1061829"/>
          </a:xfrm>
        </p:spPr>
        <p:txBody>
          <a:bodyPr/>
          <a:lstStyle/>
          <a:p>
            <a:pPr latinLnBrk="1"/>
            <a:r>
              <a:rPr lang="en-US" sz="1400" dirty="0">
                <a:solidFill>
                  <a:srgbClr val="FF0000"/>
                </a:solidFill>
              </a:rPr>
              <a:t>&lt;</a:t>
            </a:r>
            <a:r>
              <a:rPr lang="en-US" sz="1400" dirty="0" err="1">
                <a:solidFill>
                  <a:srgbClr val="FF0000"/>
                </a:solidFill>
              </a:rPr>
              <a:t>fmt:bundle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 err="1"/>
              <a:t>basename</a:t>
            </a:r>
            <a:r>
              <a:rPr lang="en-US" sz="1400" dirty="0"/>
              <a:t>="</a:t>
            </a:r>
            <a:r>
              <a:rPr lang="en-US" sz="1400" dirty="0" err="1"/>
              <a:t>basename</a:t>
            </a:r>
            <a:r>
              <a:rPr lang="en-US" sz="1400" dirty="0"/>
              <a:t>" [prefix="prefix"]&gt;</a:t>
            </a:r>
            <a:endParaRPr sz="1400" dirty="0"/>
          </a:p>
          <a:p>
            <a:pPr latinLnBrk="1"/>
            <a:r>
              <a:rPr lang="en-US" sz="1400" dirty="0"/>
              <a:t>[&lt;</a:t>
            </a:r>
            <a:r>
              <a:rPr lang="en-US" sz="1400" dirty="0" err="1"/>
              <a:t>fmt:message</a:t>
            </a:r>
            <a:r>
              <a:rPr lang="en-US" sz="1400" dirty="0"/>
              <a:t> key="</a:t>
            </a:r>
            <a:r>
              <a:rPr lang="en-US" sz="1400" dirty="0" err="1"/>
              <a:t>messageKey</a:t>
            </a:r>
            <a:r>
              <a:rPr lang="en-US" sz="1400" dirty="0"/>
              <a:t>"&gt;]</a:t>
            </a:r>
            <a:endParaRPr sz="1400" dirty="0"/>
          </a:p>
          <a:p>
            <a:pPr latinLnBrk="1"/>
            <a:r>
              <a:rPr lang="en-US" sz="1400" dirty="0">
                <a:solidFill>
                  <a:srgbClr val="FF0000"/>
                </a:solidFill>
              </a:rPr>
              <a:t>&lt;/</a:t>
            </a:r>
            <a:r>
              <a:rPr lang="en-US" sz="1400" dirty="0" err="1">
                <a:solidFill>
                  <a:srgbClr val="FF0000"/>
                </a:solidFill>
              </a:rPr>
              <a:t>fmt:bundle</a:t>
            </a:r>
            <a:r>
              <a:rPr lang="en-US" sz="1400" dirty="0">
                <a:solidFill>
                  <a:srgbClr val="FF0000"/>
                </a:solidFill>
              </a:rPr>
              <a:t>&gt;</a:t>
            </a:r>
            <a:endParaRPr sz="1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928676"/>
            <a:ext cx="8207375" cy="3714776"/>
          </a:xfrm>
        </p:spPr>
        <p:txBody>
          <a:bodyPr/>
          <a:lstStyle/>
          <a:p>
            <a:pPr latinLnBrk="1"/>
            <a:r>
              <a:rPr lang="zh-CN" dirty="0"/>
              <a:t>【示例】根据本地化信息创建资源包对象</a:t>
            </a:r>
            <a:endParaRPr dirty="0"/>
          </a:p>
          <a:p>
            <a:pPr latinLnBrk="1"/>
            <a:endParaRPr dirty="0"/>
          </a:p>
          <a:p>
            <a:pPr latinLnBrk="1"/>
            <a:endParaRPr dirty="0"/>
          </a:p>
          <a:p>
            <a:pPr latinLnBrk="1"/>
            <a:endParaRPr dirty="0"/>
          </a:p>
          <a:p>
            <a:pPr latinLnBrk="1"/>
            <a:endParaRPr lang="zh-CN" dirty="0"/>
          </a:p>
          <a:p>
            <a:pPr latinLnBrk="1"/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fmt:bundle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9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571472" y="1714494"/>
            <a:ext cx="8143900" cy="1384995"/>
          </a:xfrm>
        </p:spPr>
        <p:txBody>
          <a:bodyPr/>
          <a:lstStyle/>
          <a:p>
            <a:pPr latinLnBrk="1"/>
            <a:r>
              <a:rPr lang="en-US" sz="1400" dirty="0"/>
              <a:t>&lt;</a:t>
            </a:r>
            <a:r>
              <a:rPr lang="en-US" sz="1400" dirty="0" err="1"/>
              <a:t>fmt:setLocale</a:t>
            </a:r>
            <a:r>
              <a:rPr lang="en-US" sz="1400" dirty="0"/>
              <a:t> value="</a:t>
            </a:r>
            <a:r>
              <a:rPr lang="en-US" sz="1400" dirty="0" err="1"/>
              <a:t>zh_CN</a:t>
            </a:r>
            <a:r>
              <a:rPr lang="en-US" sz="1400" dirty="0"/>
              <a:t>" /&gt;</a:t>
            </a:r>
            <a:endParaRPr sz="1400" dirty="0"/>
          </a:p>
          <a:p>
            <a:pPr latinLnBrk="1"/>
            <a:r>
              <a:rPr lang="en-US" sz="1400" dirty="0"/>
              <a:t>&lt;</a:t>
            </a:r>
            <a:r>
              <a:rPr lang="en-US" sz="1400" dirty="0" err="1"/>
              <a:t>fmt:bundle</a:t>
            </a:r>
            <a:r>
              <a:rPr lang="en-US" sz="1400" dirty="0"/>
              <a:t> </a:t>
            </a:r>
            <a:r>
              <a:rPr lang="en-US" sz="1400" dirty="0" err="1"/>
              <a:t>basename</a:t>
            </a:r>
            <a:r>
              <a:rPr lang="en-US" sz="1400" dirty="0"/>
              <a:t>="</a:t>
            </a:r>
            <a:r>
              <a:rPr lang="en-US" sz="1400" dirty="0" err="1"/>
              <a:t>messageResource</a:t>
            </a:r>
            <a:r>
              <a:rPr lang="en-US" sz="1400" dirty="0"/>
              <a:t>"&gt;</a:t>
            </a:r>
            <a:endParaRPr sz="1400" dirty="0"/>
          </a:p>
          <a:p>
            <a:pPr latinLnBrk="1"/>
            <a:r>
              <a:rPr lang="en-US" sz="1400" dirty="0"/>
              <a:t>	&lt;</a:t>
            </a:r>
            <a:r>
              <a:rPr lang="en-US" sz="1400" dirty="0" err="1"/>
              <a:t>fmt:message</a:t>
            </a:r>
            <a:r>
              <a:rPr lang="en-US" sz="1400" dirty="0"/>
              <a:t> key="title"/&gt;</a:t>
            </a:r>
            <a:endParaRPr sz="1400" dirty="0"/>
          </a:p>
          <a:p>
            <a:pPr latinLnBrk="1"/>
            <a:r>
              <a:rPr lang="en-US" sz="1400" dirty="0"/>
              <a:t>&lt;/</a:t>
            </a:r>
            <a:r>
              <a:rPr lang="en-US" sz="1400" dirty="0" err="1"/>
              <a:t>fmt:bundle</a:t>
            </a:r>
            <a:r>
              <a:rPr lang="en-US" sz="1400" dirty="0"/>
              <a:t>&gt;</a:t>
            </a:r>
            <a:endParaRPr sz="14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143404"/>
          </a:xfrm>
        </p:spPr>
        <p:txBody>
          <a:bodyPr/>
          <a:lstStyle/>
          <a:p>
            <a:pPr latinLnBrk="1"/>
            <a:r>
              <a:rPr lang="zh-CN" sz="1600" dirty="0"/>
              <a:t>对于资源文件中的</a:t>
            </a:r>
            <a:r>
              <a:rPr sz="1600" dirty="0"/>
              <a:t>key</a:t>
            </a:r>
            <a:r>
              <a:rPr lang="zh-CN" sz="1600" dirty="0"/>
              <a:t>名称较长的情况，可以使用</a:t>
            </a:r>
            <a:r>
              <a:rPr sz="1600" dirty="0"/>
              <a:t>prefix</a:t>
            </a:r>
            <a:r>
              <a:rPr lang="zh-CN" sz="1600" dirty="0"/>
              <a:t>属性简化</a:t>
            </a:r>
            <a:r>
              <a:rPr sz="1600" dirty="0"/>
              <a:t>&lt;fmt:message&gt;</a:t>
            </a:r>
            <a:r>
              <a:rPr lang="zh-CN" sz="1600" dirty="0"/>
              <a:t>标签中</a:t>
            </a:r>
            <a:r>
              <a:rPr sz="1600" dirty="0"/>
              <a:t>key</a:t>
            </a:r>
            <a:r>
              <a:rPr lang="zh-CN" sz="1600" dirty="0"/>
              <a:t>值的指定。例如下述资源文件及其</a:t>
            </a:r>
            <a:r>
              <a:rPr sz="1600" dirty="0"/>
              <a:t>key</a:t>
            </a:r>
            <a:r>
              <a:rPr lang="zh-CN" sz="1600" dirty="0"/>
              <a:t>值查找方式为：</a:t>
            </a:r>
            <a:endParaRPr sz="1600" dirty="0"/>
          </a:p>
          <a:p>
            <a:pPr latinLnBrk="1"/>
            <a:r>
              <a:rPr lang="zh-CN" sz="1600" dirty="0"/>
              <a:t>【示例】</a:t>
            </a:r>
            <a:r>
              <a:rPr sz="1600" dirty="0">
                <a:solidFill>
                  <a:srgbClr val="FF0000"/>
                </a:solidFill>
              </a:rPr>
              <a:t>example</a:t>
            </a:r>
            <a:r>
              <a:rPr sz="1600" dirty="0"/>
              <a:t>.properties</a:t>
            </a:r>
          </a:p>
          <a:p>
            <a:pPr latinLnBrk="1"/>
            <a:endParaRPr sz="1400" dirty="0"/>
          </a:p>
          <a:p>
            <a:pPr latinLnBrk="1"/>
            <a:endParaRPr sz="1400" dirty="0"/>
          </a:p>
          <a:p>
            <a:pPr latinLnBrk="1"/>
            <a:endParaRPr sz="1400" dirty="0"/>
          </a:p>
          <a:p>
            <a:pPr latinLnBrk="1"/>
            <a:r>
              <a:rPr lang="zh-CN" sz="1600" dirty="0"/>
              <a:t>【示例】未使用</a:t>
            </a:r>
            <a:r>
              <a:rPr sz="1600" dirty="0"/>
              <a:t>prefix</a:t>
            </a:r>
            <a:r>
              <a:rPr lang="zh-CN" sz="1600" dirty="0"/>
              <a:t>属性的写法</a:t>
            </a:r>
            <a:endParaRPr kumimoji="1" sz="1600" dirty="0">
              <a:ea typeface="Adobe 仿宋 Std R" pitchFamily="18" charset="-122"/>
            </a:endParaRPr>
          </a:p>
          <a:p>
            <a:pPr latinLnBrk="1"/>
            <a:endParaRPr kumimoji="1" sz="1400" dirty="0">
              <a:ea typeface="Adobe 仿宋 Std R" pitchFamily="18" charset="-122"/>
            </a:endParaRPr>
          </a:p>
          <a:p>
            <a:pPr latinLnBrk="1"/>
            <a:endParaRPr kumimoji="1" sz="1400" dirty="0">
              <a:ea typeface="Adobe 仿宋 Std R" pitchFamily="18" charset="-122"/>
            </a:endParaRPr>
          </a:p>
          <a:p>
            <a:pPr latinLnBrk="1"/>
            <a:endParaRPr kumimoji="1" sz="1400" dirty="0">
              <a:ea typeface="Adobe 仿宋 Std R" pitchFamily="18" charset="-122"/>
            </a:endParaRPr>
          </a:p>
          <a:p>
            <a:pPr latinLnBrk="1"/>
            <a:endParaRPr kumimoji="1" sz="1400" dirty="0">
              <a:ea typeface="Adobe 仿宋 Std R" pitchFamily="18" charset="-122"/>
            </a:endParaRPr>
          </a:p>
          <a:p>
            <a:pPr latinLnBrk="1"/>
            <a:endParaRPr lang="zh-CN" sz="1400" dirty="0"/>
          </a:p>
          <a:p>
            <a:pPr latinLnBrk="1"/>
            <a:endParaRPr lang="zh-CN" sz="1400" dirty="0"/>
          </a:p>
          <a:p>
            <a:pPr latinLnBrk="1"/>
            <a:endParaRPr lang="zh-CN" dirty="0"/>
          </a:p>
          <a:p>
            <a:pPr latinLnBrk="1"/>
            <a:endParaRPr lang="zh-CN" dirty="0"/>
          </a:p>
          <a:p>
            <a:pPr latinLnBrk="1"/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fmt:bundle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57224" y="1707654"/>
            <a:ext cx="6357956" cy="1023742"/>
          </a:xfrm>
        </p:spPr>
        <p:txBody>
          <a:bodyPr/>
          <a:lstStyle/>
          <a:p>
            <a:pPr latinLnBrk="1"/>
            <a:r>
              <a:rPr lang="en-US" sz="1400" dirty="0">
                <a:solidFill>
                  <a:srgbClr val="0000CC"/>
                </a:solidFill>
              </a:rPr>
              <a:t>com.qst.chapter09</a:t>
            </a:r>
            <a:r>
              <a:rPr lang="en-US" sz="1400" dirty="0"/>
              <a:t>.</a:t>
            </a:r>
            <a:r>
              <a:rPr lang="en-US" sz="1400" dirty="0">
                <a:solidFill>
                  <a:srgbClr val="FF0000"/>
                </a:solidFill>
              </a:rPr>
              <a:t>title</a:t>
            </a:r>
            <a:r>
              <a:rPr lang="en-US" sz="1400" dirty="0"/>
              <a:t>=JSTL</a:t>
            </a:r>
            <a:endParaRPr sz="1400" dirty="0"/>
          </a:p>
          <a:p>
            <a:pPr latinLnBrk="1"/>
            <a:r>
              <a:rPr lang="en-US" sz="1400" dirty="0">
                <a:solidFill>
                  <a:srgbClr val="0000CC"/>
                </a:solidFill>
              </a:rPr>
              <a:t>com.qst.chapter09</a:t>
            </a:r>
            <a:r>
              <a:rPr lang="en-US" sz="1400" dirty="0"/>
              <a:t>.</a:t>
            </a:r>
            <a:r>
              <a:rPr lang="en-US" sz="1400" dirty="0">
                <a:solidFill>
                  <a:srgbClr val="FF0000"/>
                </a:solidFill>
              </a:rPr>
              <a:t>welcome</a:t>
            </a:r>
            <a:r>
              <a:rPr lang="en-US" sz="1400" dirty="0"/>
              <a:t>=welcome </a:t>
            </a:r>
            <a:r>
              <a:rPr lang="en-US" sz="1400" dirty="0">
                <a:solidFill>
                  <a:srgbClr val="FF0000"/>
                </a:solidFill>
              </a:rPr>
              <a:t>{0}</a:t>
            </a:r>
            <a:endParaRPr sz="1400" dirty="0">
              <a:solidFill>
                <a:srgbClr val="FF0000"/>
              </a:solidFill>
            </a:endParaRPr>
          </a:p>
          <a:p>
            <a:pPr latinLnBrk="1"/>
            <a:r>
              <a:rPr lang="en-US" sz="1400" dirty="0">
                <a:solidFill>
                  <a:srgbClr val="0000CC"/>
                </a:solidFill>
              </a:rPr>
              <a:t>com.qst.chapter09</a:t>
            </a:r>
            <a:r>
              <a:rPr lang="en-US" sz="1400" dirty="0"/>
              <a:t>.</a:t>
            </a:r>
            <a:r>
              <a:rPr lang="en-US" sz="1400" dirty="0">
                <a:solidFill>
                  <a:srgbClr val="FF0000"/>
                </a:solidFill>
              </a:rPr>
              <a:t>organization</a:t>
            </a:r>
            <a:r>
              <a:rPr lang="en-US" sz="1400" dirty="0"/>
              <a:t>=QST </a:t>
            </a:r>
            <a:r>
              <a:rPr lang="en-US" sz="1400" dirty="0" err="1"/>
              <a:t>QingDao</a:t>
            </a:r>
            <a:r>
              <a:rPr lang="en-US" sz="1400" dirty="0"/>
              <a:t> Software Training</a:t>
            </a:r>
            <a:endParaRPr lang="zh-CN" altLang="en-US" sz="1400" dirty="0"/>
          </a:p>
        </p:txBody>
      </p:sp>
      <p:sp>
        <p:nvSpPr>
          <p:cNvPr id="8" name="文本占位符 6"/>
          <p:cNvSpPr txBox="1">
            <a:spLocks/>
          </p:cNvSpPr>
          <p:nvPr/>
        </p:nvSpPr>
        <p:spPr bwMode="auto">
          <a:xfrm>
            <a:off x="857224" y="3214692"/>
            <a:ext cx="7603208" cy="138499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fmt:bundle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basename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="example"&gt;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	&lt;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fmt:message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key="com.qst.chapter09.title"/&gt;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                 &lt;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fmt:message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key="com.qst.chapter09.organization "/&gt;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&lt;/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fmt:bundle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928676"/>
            <a:ext cx="8207375" cy="3714776"/>
          </a:xfrm>
        </p:spPr>
        <p:txBody>
          <a:bodyPr/>
          <a:lstStyle/>
          <a:p>
            <a:pPr latinLnBrk="1"/>
            <a:r>
              <a:rPr lang="zh-CN" sz="1800" dirty="0"/>
              <a:t>【示例】使用</a:t>
            </a:r>
            <a:r>
              <a:rPr sz="1800" dirty="0"/>
              <a:t>prefix</a:t>
            </a:r>
            <a:r>
              <a:rPr lang="zh-CN" sz="1800" dirty="0"/>
              <a:t>属性的写法</a:t>
            </a:r>
          </a:p>
          <a:p>
            <a:pPr latinLnBrk="1"/>
            <a:endParaRPr lang="zh-CN" sz="1400" dirty="0"/>
          </a:p>
          <a:p>
            <a:pPr latinLnBrk="1"/>
            <a:endParaRPr lang="zh-CN" sz="1400" dirty="0"/>
          </a:p>
          <a:p>
            <a:pPr latinLnBrk="1"/>
            <a:endParaRPr lang="zh-CN" dirty="0"/>
          </a:p>
          <a:p>
            <a:pPr latinLnBrk="1"/>
            <a:endParaRPr lang="zh-CN" dirty="0"/>
          </a:p>
          <a:p>
            <a:pPr latinLnBrk="1"/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fmt:bundle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857224" y="1571618"/>
            <a:ext cx="6357956" cy="3609065"/>
          </a:xfrm>
        </p:spPr>
        <p:txBody>
          <a:bodyPr/>
          <a:lstStyle/>
          <a:p>
            <a:pPr latinLnBrk="1"/>
            <a:r>
              <a:rPr lang="en-US" sz="1400" dirty="0"/>
              <a:t>&lt;</a:t>
            </a:r>
            <a:r>
              <a:rPr lang="en-US" sz="1400" dirty="0" err="1"/>
              <a:t>fmt:bundle</a:t>
            </a:r>
            <a:r>
              <a:rPr lang="en-US" sz="1400" dirty="0"/>
              <a:t> </a:t>
            </a:r>
            <a:r>
              <a:rPr lang="en-US" sz="1400" dirty="0" err="1"/>
              <a:t>basename</a:t>
            </a:r>
            <a:r>
              <a:rPr lang="en-US" sz="1400" dirty="0"/>
              <a:t>="example" prefix="com.qst.chapter09"&gt;</a:t>
            </a:r>
            <a:endParaRPr sz="1400" dirty="0"/>
          </a:p>
          <a:p>
            <a:pPr latinLnBrk="1"/>
            <a:r>
              <a:rPr lang="en-US" sz="1400" dirty="0"/>
              <a:t>	&lt;</a:t>
            </a:r>
            <a:r>
              <a:rPr lang="en-US" sz="1400" dirty="0" err="1"/>
              <a:t>fmt:message</a:t>
            </a:r>
            <a:r>
              <a:rPr lang="en-US" sz="1400" dirty="0"/>
              <a:t> key="title"/&gt;</a:t>
            </a:r>
            <a:endParaRPr sz="1400" dirty="0"/>
          </a:p>
          <a:p>
            <a:pPr latinLnBrk="1"/>
            <a:r>
              <a:rPr lang="en-US" sz="1400" dirty="0"/>
              <a:t>	&lt;</a:t>
            </a:r>
            <a:r>
              <a:rPr lang="en-US" sz="1400" dirty="0" err="1"/>
              <a:t>fmt:message</a:t>
            </a:r>
            <a:r>
              <a:rPr lang="en-US" sz="1400" dirty="0"/>
              <a:t> key="organization"/&gt;</a:t>
            </a:r>
            <a:endParaRPr sz="1400" dirty="0"/>
          </a:p>
          <a:p>
            <a:pPr latinLnBrk="1"/>
            <a:r>
              <a:rPr lang="en-US" sz="1400" dirty="0"/>
              <a:t>&lt;/</a:t>
            </a:r>
            <a:r>
              <a:rPr lang="en-US" sz="1400" dirty="0" err="1"/>
              <a:t>fmt:bundle</a:t>
            </a:r>
            <a:r>
              <a:rPr lang="en-US" sz="1400" dirty="0"/>
              <a:t>&gt;</a:t>
            </a:r>
          </a:p>
          <a:p>
            <a:pPr latinLnBrk="1"/>
            <a:endParaRPr lang="en-US" altLang="zh-CN" sz="1400" dirty="0"/>
          </a:p>
          <a:p>
            <a:pPr latinLnBrk="1"/>
            <a:endParaRPr lang="en-US" altLang="zh-CN" sz="1400" dirty="0"/>
          </a:p>
          <a:p>
            <a:pPr latinLnBrk="1"/>
            <a:r>
              <a:rPr lang="en-US" altLang="zh-CN" sz="1400" dirty="0"/>
              <a:t>&lt;</a:t>
            </a:r>
            <a:r>
              <a:rPr lang="en-US" altLang="zh-CN" sz="1400" dirty="0" err="1"/>
              <a:t>fmt:setbundle</a:t>
            </a:r>
            <a:r>
              <a:rPr lang="en-US" altLang="zh-CN" sz="1400" dirty="0"/>
              <a:t> </a:t>
            </a:r>
            <a:r>
              <a:rPr lang="en-US" altLang="zh-CN" sz="1400" dirty="0" err="1"/>
              <a:t>basename</a:t>
            </a:r>
            <a:r>
              <a:rPr lang="en-US" altLang="zh-CN" sz="1400" dirty="0"/>
              <a:t>=“example” prefix=“com.qst.chapter09“/&gt;</a:t>
            </a:r>
          </a:p>
          <a:p>
            <a:pPr latinLnBrk="1"/>
            <a:r>
              <a:rPr lang="en-US" altLang="zh-CN" sz="1400" dirty="0"/>
              <a:t>&lt;</a:t>
            </a:r>
            <a:r>
              <a:rPr lang="en-US" altLang="zh-CN" sz="1400" dirty="0" err="1"/>
              <a:t>fmt:message</a:t>
            </a:r>
            <a:r>
              <a:rPr lang="en-US" altLang="zh-CN" sz="1400" dirty="0"/>
              <a:t> key=“title“    </a:t>
            </a:r>
            <a:r>
              <a:rPr lang="en-US" altLang="zh-CN" sz="1400" dirty="0">
                <a:solidFill>
                  <a:srgbClr val="FF0000"/>
                </a:solidFill>
              </a:rPr>
              <a:t>bundle=</a:t>
            </a:r>
            <a:r>
              <a:rPr lang="zh-CN" altLang="en-US" sz="1400" dirty="0">
                <a:solidFill>
                  <a:srgbClr val="FF0000"/>
                </a:solidFill>
              </a:rPr>
              <a:t>”</a:t>
            </a:r>
            <a:r>
              <a:rPr lang="en-US" altLang="zh-CN" sz="1400" dirty="0">
                <a:solidFill>
                  <a:srgbClr val="FF0000"/>
                </a:solidFill>
              </a:rPr>
              <a:t> example</a:t>
            </a:r>
            <a:r>
              <a:rPr lang="zh-CN" altLang="en-US" sz="1400" dirty="0">
                <a:solidFill>
                  <a:srgbClr val="FF0000"/>
                </a:solidFill>
              </a:rPr>
              <a:t>”</a:t>
            </a:r>
            <a:r>
              <a:rPr lang="en-US" altLang="zh-CN" sz="1400" dirty="0"/>
              <a:t>/&gt;</a:t>
            </a:r>
          </a:p>
          <a:p>
            <a:pPr latinLnBrk="1"/>
            <a:r>
              <a:rPr lang="en-US" altLang="zh-CN" sz="1400" dirty="0"/>
              <a:t>&lt;</a:t>
            </a:r>
            <a:r>
              <a:rPr lang="en-US" altLang="zh-CN" sz="1400" dirty="0" err="1"/>
              <a:t>fmt:message</a:t>
            </a:r>
            <a:r>
              <a:rPr lang="en-US" altLang="zh-CN" sz="1400" dirty="0"/>
              <a:t> key="organization“  </a:t>
            </a:r>
            <a:r>
              <a:rPr lang="en-US" altLang="zh-CN" sz="1400" dirty="0">
                <a:solidFill>
                  <a:srgbClr val="FF0000"/>
                </a:solidFill>
              </a:rPr>
              <a:t>bundle=</a:t>
            </a:r>
            <a:r>
              <a:rPr lang="zh-CN" altLang="en-US" sz="1400" dirty="0">
                <a:solidFill>
                  <a:srgbClr val="FF0000"/>
                </a:solidFill>
              </a:rPr>
              <a:t>”</a:t>
            </a:r>
            <a:r>
              <a:rPr lang="en-US" altLang="zh-CN" sz="1400" dirty="0">
                <a:solidFill>
                  <a:srgbClr val="FF0000"/>
                </a:solidFill>
              </a:rPr>
              <a:t> example</a:t>
            </a:r>
            <a:r>
              <a:rPr lang="zh-CN" altLang="en-US" sz="1400" dirty="0">
                <a:solidFill>
                  <a:srgbClr val="FF0000"/>
                </a:solidFill>
              </a:rPr>
              <a:t>” </a:t>
            </a:r>
            <a:r>
              <a:rPr lang="en-US" altLang="zh-CN" sz="1400" dirty="0"/>
              <a:t>/&gt;</a:t>
            </a:r>
          </a:p>
          <a:p>
            <a:pPr latinLnBrk="1"/>
            <a:endParaRPr sz="14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143404"/>
          </a:xfrm>
        </p:spPr>
        <p:txBody>
          <a:bodyPr/>
          <a:lstStyle/>
          <a:p>
            <a:pPr latinLnBrk="1"/>
            <a:r>
              <a:rPr lang="zh-CN" sz="1800" dirty="0"/>
              <a:t>用于从一个资源包中查找一个指定</a:t>
            </a:r>
            <a:r>
              <a:rPr sz="1800" dirty="0"/>
              <a:t>key</a:t>
            </a:r>
            <a:r>
              <a:rPr lang="zh-CN" sz="1800" dirty="0"/>
              <a:t>的值，并进行格式化输出</a:t>
            </a:r>
            <a:r>
              <a:rPr lang="zh-CN" altLang="en-US" sz="1800" dirty="0"/>
              <a:t>。</a:t>
            </a:r>
            <a:endParaRPr sz="1800" dirty="0"/>
          </a:p>
          <a:p>
            <a:pPr latinLnBrk="1"/>
            <a:r>
              <a:rPr lang="zh-CN" sz="1800" dirty="0"/>
              <a:t>【语法】</a:t>
            </a:r>
            <a:endParaRPr sz="1800" dirty="0"/>
          </a:p>
          <a:p>
            <a:pPr latinLnBrk="1"/>
            <a:endParaRPr sz="1400" dirty="0"/>
          </a:p>
          <a:p>
            <a:pPr latinLnBrk="1"/>
            <a:endParaRPr sz="1400" dirty="0"/>
          </a:p>
          <a:p>
            <a:pPr latinLnBrk="1"/>
            <a:endParaRPr sz="1400" dirty="0"/>
          </a:p>
          <a:p>
            <a:pPr lvl="1" latinLnBrk="1"/>
            <a:r>
              <a:rPr lang="zh-CN" sz="1600" i="0" dirty="0"/>
              <a:t>其中：</a:t>
            </a:r>
          </a:p>
          <a:p>
            <a:pPr lvl="2" latinLnBrk="1"/>
            <a:r>
              <a:rPr sz="1400" i="0" dirty="0"/>
              <a:t>key</a:t>
            </a:r>
            <a:r>
              <a:rPr lang="zh-CN" sz="1400" i="0" dirty="0"/>
              <a:t>指定资源文件的键（</a:t>
            </a:r>
            <a:r>
              <a:rPr sz="1400" i="0" dirty="0"/>
              <a:t>key</a:t>
            </a:r>
            <a:r>
              <a:rPr lang="zh-CN" sz="1400" i="0" dirty="0"/>
              <a:t>）；</a:t>
            </a:r>
          </a:p>
          <a:p>
            <a:pPr lvl="2" latinLnBrk="1"/>
            <a:r>
              <a:rPr sz="1400" i="0" dirty="0"/>
              <a:t>bundle</a:t>
            </a:r>
            <a:r>
              <a:rPr lang="zh-CN" sz="1400" i="0" dirty="0"/>
              <a:t>指定使用的资源包，若使用</a:t>
            </a:r>
            <a:r>
              <a:rPr sz="1400" i="0" dirty="0"/>
              <a:t>&lt;fmt:setBundle&gt;</a:t>
            </a:r>
            <a:r>
              <a:rPr lang="zh-CN" sz="1400" i="0" dirty="0"/>
              <a:t>保存了资源文件，该属性就可以从保存的资源文件中进行查找；</a:t>
            </a:r>
          </a:p>
          <a:p>
            <a:pPr lvl="2" latinLnBrk="1"/>
            <a:r>
              <a:rPr sz="1400" i="0" dirty="0"/>
              <a:t>var</a:t>
            </a:r>
            <a:r>
              <a:rPr lang="zh-CN" sz="1400" i="0" dirty="0"/>
              <a:t>用于将显示信息保存为某个范围域属性；</a:t>
            </a:r>
          </a:p>
          <a:p>
            <a:pPr lvl="2" latinLnBrk="1"/>
            <a:r>
              <a:rPr sz="1400" i="0" dirty="0"/>
              <a:t>scope</a:t>
            </a:r>
            <a:r>
              <a:rPr lang="zh-CN" sz="1400" i="0" dirty="0"/>
              <a:t>指定</a:t>
            </a:r>
            <a:r>
              <a:rPr sz="1400" i="0" dirty="0"/>
              <a:t>var</a:t>
            </a:r>
            <a:r>
              <a:rPr lang="zh-CN" sz="1400" i="0" dirty="0"/>
              <a:t>属性所属的范围域，默认为</a:t>
            </a:r>
            <a:r>
              <a:rPr sz="1400" i="0" dirty="0"/>
              <a:t>page</a:t>
            </a:r>
            <a:r>
              <a:rPr lang="zh-CN" sz="1400" i="0" dirty="0"/>
              <a:t>。</a:t>
            </a:r>
          </a:p>
          <a:p>
            <a:pPr latinLnBrk="1"/>
            <a:endParaRPr lang="zh-CN" sz="1400" dirty="0"/>
          </a:p>
          <a:p>
            <a:pPr latinLnBrk="1"/>
            <a:endParaRPr lang="zh-CN" sz="1400" dirty="0"/>
          </a:p>
          <a:p>
            <a:pPr latinLnBrk="1"/>
            <a:endParaRPr lang="zh-CN" dirty="0"/>
          </a:p>
          <a:p>
            <a:pPr latinLnBrk="1"/>
            <a:endParaRPr lang="zh-CN" dirty="0"/>
          </a:p>
          <a:p>
            <a:pPr latinLnBrk="1"/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fmt:message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043608" y="1419622"/>
            <a:ext cx="6357956" cy="1061829"/>
          </a:xfrm>
        </p:spPr>
        <p:txBody>
          <a:bodyPr/>
          <a:lstStyle/>
          <a:p>
            <a:pPr latinLnBrk="1"/>
            <a:r>
              <a:rPr lang="en-US" sz="1400" dirty="0"/>
              <a:t>&lt;</a:t>
            </a:r>
            <a:r>
              <a:rPr lang="en-US" sz="1400" dirty="0" err="1"/>
              <a:t>fmt:message</a:t>
            </a:r>
            <a:r>
              <a:rPr lang="en-US" sz="1400" dirty="0"/>
              <a:t> key="</a:t>
            </a:r>
            <a:r>
              <a:rPr lang="en-US" sz="1400" dirty="0" err="1"/>
              <a:t>messageKey</a:t>
            </a:r>
            <a:r>
              <a:rPr lang="en-US" sz="1400" dirty="0"/>
              <a:t>" </a:t>
            </a:r>
            <a:endParaRPr sz="1400" dirty="0"/>
          </a:p>
          <a:p>
            <a:pPr latinLnBrk="1"/>
            <a:r>
              <a:rPr lang="en-US" sz="1400" dirty="0"/>
              <a:t>[bundle="</a:t>
            </a:r>
            <a:r>
              <a:rPr lang="en-US" sz="1400" dirty="0" err="1"/>
              <a:t>resourceBundle</a:t>
            </a:r>
            <a:r>
              <a:rPr lang="en-US" sz="1400" dirty="0"/>
              <a:t>"] [var="</a:t>
            </a:r>
            <a:r>
              <a:rPr lang="en-US" sz="1400" dirty="0" err="1"/>
              <a:t>varName</a:t>
            </a:r>
            <a:r>
              <a:rPr lang="en-US" sz="1400" dirty="0"/>
              <a:t>"] </a:t>
            </a:r>
            <a:endParaRPr sz="1400" dirty="0"/>
          </a:p>
          <a:p>
            <a:pPr latinLnBrk="1"/>
            <a:r>
              <a:rPr lang="en-US" sz="1400" dirty="0"/>
              <a:t>	[scope="{</a:t>
            </a:r>
            <a:r>
              <a:rPr lang="en-US" sz="1400" dirty="0" err="1"/>
              <a:t>page|request|session|application</a:t>
            </a:r>
            <a:r>
              <a:rPr lang="en-US" sz="1400" dirty="0"/>
              <a:t>}"]/&gt;</a:t>
            </a:r>
            <a:endParaRPr sz="14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1000114"/>
            <a:ext cx="8207375" cy="3643338"/>
          </a:xfrm>
        </p:spPr>
        <p:txBody>
          <a:bodyPr/>
          <a:lstStyle/>
          <a:p>
            <a:pPr latinLnBrk="1"/>
            <a:r>
              <a:rPr lang="zh-CN" dirty="0"/>
              <a:t>【示例】从资源包中查找指定</a:t>
            </a:r>
            <a:r>
              <a:rPr dirty="0"/>
              <a:t>key</a:t>
            </a:r>
            <a:r>
              <a:rPr lang="zh-CN" dirty="0"/>
              <a:t>值并输出</a:t>
            </a:r>
          </a:p>
          <a:p>
            <a:pPr latinLnBrk="1"/>
            <a:endParaRPr sz="1400" dirty="0"/>
          </a:p>
          <a:p>
            <a:pPr latinLnBrk="1"/>
            <a:endParaRPr sz="1400" dirty="0"/>
          </a:p>
          <a:p>
            <a:pPr latinLnBrk="1"/>
            <a:endParaRPr sz="1400" dirty="0"/>
          </a:p>
          <a:p>
            <a:pPr lvl="1" latinLnBrk="1"/>
            <a:r>
              <a:rPr lang="zh-CN" i="0" dirty="0"/>
              <a:t>上述示例将从</a:t>
            </a:r>
            <a:r>
              <a:rPr i="0" dirty="0"/>
              <a:t>messageResource_zh_CN.properties</a:t>
            </a:r>
            <a:r>
              <a:rPr lang="zh-CN" i="0" dirty="0"/>
              <a:t>文件中查找</a:t>
            </a:r>
            <a:r>
              <a:rPr i="0" dirty="0"/>
              <a:t>key</a:t>
            </a:r>
            <a:r>
              <a:rPr lang="zh-CN" i="0" dirty="0"/>
              <a:t>为“</a:t>
            </a:r>
            <a:r>
              <a:rPr i="0" dirty="0"/>
              <a:t>title</a:t>
            </a:r>
            <a:r>
              <a:rPr lang="zh-CN" i="0" dirty="0"/>
              <a:t>”的</a:t>
            </a:r>
            <a:r>
              <a:rPr i="0" dirty="0"/>
              <a:t>value</a:t>
            </a:r>
            <a:r>
              <a:rPr lang="zh-CN" i="0" dirty="0"/>
              <a:t>值显示，输出“</a:t>
            </a:r>
            <a:r>
              <a:rPr i="0" dirty="0"/>
              <a:t>JSTL</a:t>
            </a:r>
            <a:r>
              <a:rPr lang="zh-CN" i="0" dirty="0"/>
              <a:t>标签”。</a:t>
            </a:r>
          </a:p>
          <a:p>
            <a:pPr latinLnBrk="1">
              <a:buNone/>
            </a:pPr>
            <a:endParaRPr lang="zh-CN" sz="1400" dirty="0"/>
          </a:p>
          <a:p>
            <a:pPr latinLnBrk="1"/>
            <a:endParaRPr lang="zh-CN" sz="1400" dirty="0"/>
          </a:p>
          <a:p>
            <a:pPr latinLnBrk="1"/>
            <a:endParaRPr lang="zh-CN" dirty="0"/>
          </a:p>
          <a:p>
            <a:pPr latinLnBrk="1"/>
            <a:endParaRPr lang="zh-CN" dirty="0"/>
          </a:p>
          <a:p>
            <a:pPr latinLnBrk="1"/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fmt:message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1071564" y="1500180"/>
            <a:ext cx="6357956" cy="1061829"/>
          </a:xfrm>
        </p:spPr>
        <p:txBody>
          <a:bodyPr/>
          <a:lstStyle/>
          <a:p>
            <a:pPr latinLnBrk="1"/>
            <a:r>
              <a:rPr lang="en-US" sz="1400" dirty="0"/>
              <a:t>&lt;</a:t>
            </a:r>
            <a:r>
              <a:rPr lang="en-US" sz="1400" dirty="0" err="1"/>
              <a:t>fmt:setLocale</a:t>
            </a:r>
            <a:r>
              <a:rPr lang="en-US" sz="1400" dirty="0"/>
              <a:t> value="</a:t>
            </a:r>
            <a:r>
              <a:rPr lang="en-US" sz="1400" dirty="0" err="1"/>
              <a:t>zh_CN</a:t>
            </a:r>
            <a:r>
              <a:rPr lang="en-US" sz="1400" dirty="0"/>
              <a:t>"/&gt;</a:t>
            </a:r>
            <a:endParaRPr sz="1400" dirty="0"/>
          </a:p>
          <a:p>
            <a:pPr latinLnBrk="1"/>
            <a:r>
              <a:rPr lang="en-US" sz="1400" dirty="0"/>
              <a:t>&lt;</a:t>
            </a:r>
            <a:r>
              <a:rPr lang="en-US" sz="1400" dirty="0" err="1"/>
              <a:t>fmt:setBundle</a:t>
            </a:r>
            <a:r>
              <a:rPr lang="en-US" sz="1400" dirty="0"/>
              <a:t> </a:t>
            </a:r>
            <a:r>
              <a:rPr lang="en-US" sz="1400" dirty="0" err="1"/>
              <a:t>basename</a:t>
            </a:r>
            <a:r>
              <a:rPr lang="en-US" sz="1400" dirty="0"/>
              <a:t>="</a:t>
            </a:r>
            <a:r>
              <a:rPr lang="en-US" sz="1400" dirty="0" err="1"/>
              <a:t>messageResource</a:t>
            </a:r>
            <a:r>
              <a:rPr lang="en-US" sz="1400" dirty="0"/>
              <a:t>"/&gt;</a:t>
            </a:r>
            <a:endParaRPr sz="1400" dirty="0"/>
          </a:p>
          <a:p>
            <a:pPr latinLnBrk="1"/>
            <a:r>
              <a:rPr lang="en-US" sz="1400" dirty="0"/>
              <a:t>&lt;</a:t>
            </a:r>
            <a:r>
              <a:rPr lang="en-US" sz="1400" dirty="0" err="1"/>
              <a:t>fmt:message</a:t>
            </a:r>
            <a:r>
              <a:rPr lang="en-US" sz="1400" dirty="0"/>
              <a:t> key="title"&gt;&lt;/</a:t>
            </a:r>
            <a:r>
              <a:rPr lang="en-US" sz="1400" dirty="0" err="1"/>
              <a:t>fmt:message</a:t>
            </a:r>
            <a:r>
              <a:rPr lang="en-US" sz="1400" dirty="0"/>
              <a:t>&gt;</a:t>
            </a:r>
            <a:endParaRPr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87526"/>
          </a:xfrm>
        </p:spPr>
        <p:txBody>
          <a:bodyPr/>
          <a:lstStyle/>
          <a:p>
            <a:pPr latinLnBrk="1"/>
            <a:r>
              <a:rPr lang="zh-CN" dirty="0"/>
              <a:t>【示例】使用</a:t>
            </a:r>
            <a:r>
              <a:rPr dirty="0"/>
              <a:t>Java</a:t>
            </a:r>
            <a:r>
              <a:rPr lang="zh-CN" dirty="0"/>
              <a:t>脚本实现对象集合的遍历</a:t>
            </a:r>
            <a:endParaRPr dirty="0"/>
          </a:p>
          <a:p>
            <a:pPr latinLnBrk="1"/>
            <a:endParaRPr dirty="0"/>
          </a:p>
          <a:p>
            <a:pPr latinLnBrk="1"/>
            <a:endParaRPr dirty="0"/>
          </a:p>
          <a:p>
            <a:pPr latinLnBrk="1"/>
            <a:endParaRPr dirty="0"/>
          </a:p>
          <a:p>
            <a:pPr latinLnBrk="1"/>
            <a:endParaRPr dirty="0"/>
          </a:p>
          <a:p>
            <a:pPr latinLnBrk="1"/>
            <a:r>
              <a:rPr lang="zh-CN" dirty="0"/>
              <a:t>【示例】使用</a:t>
            </a:r>
            <a:r>
              <a:rPr dirty="0"/>
              <a:t>JSTL</a:t>
            </a:r>
            <a:r>
              <a:rPr lang="zh-CN" dirty="0"/>
              <a:t>实现对象集合的遍历</a:t>
            </a:r>
            <a:r>
              <a:rPr lang="en-US" altLang="zh-CN" dirty="0"/>
              <a:t>  prefix=“c”</a:t>
            </a:r>
            <a:endParaRPr lang="zh-CN" dirty="0"/>
          </a:p>
          <a:p>
            <a:pPr latinLnBrk="1"/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JSTL</a:t>
            </a:r>
            <a:r>
              <a:rPr dirty="0"/>
              <a:t>简介</a:t>
            </a: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1"/>
          </p:nvPr>
        </p:nvSpPr>
        <p:spPr>
          <a:xfrm>
            <a:off x="799620" y="987574"/>
            <a:ext cx="7891810" cy="2232248"/>
          </a:xfrm>
        </p:spPr>
        <p:txBody>
          <a:bodyPr/>
          <a:lstStyle/>
          <a:p>
            <a:pPr latinLnBrk="1"/>
            <a:r>
              <a:rPr lang="en-US" sz="1400" dirty="0"/>
              <a:t>&lt;%</a:t>
            </a:r>
            <a:endParaRPr sz="1400" dirty="0"/>
          </a:p>
          <a:p>
            <a:pPr latinLnBrk="1"/>
            <a:r>
              <a:rPr lang="en-US" sz="1400" dirty="0"/>
              <a:t>List&lt;Book&gt; </a:t>
            </a:r>
            <a:r>
              <a:rPr lang="en-US" sz="1400" dirty="0" err="1"/>
              <a:t>bookList</a:t>
            </a:r>
            <a:r>
              <a:rPr lang="en-US" sz="1400" dirty="0"/>
              <a:t> = (List&lt;Book&gt;) </a:t>
            </a:r>
            <a:r>
              <a:rPr lang="en-US" sz="1400" dirty="0" err="1"/>
              <a:t>session.getAttribute</a:t>
            </a:r>
            <a:r>
              <a:rPr lang="en-US" sz="1400" dirty="0"/>
              <a:t>("</a:t>
            </a:r>
            <a:r>
              <a:rPr lang="en-US" sz="1400" dirty="0" err="1"/>
              <a:t>bookList</a:t>
            </a:r>
            <a:r>
              <a:rPr lang="en-US" sz="1400" dirty="0"/>
              <a:t>");</a:t>
            </a:r>
            <a:endParaRPr sz="1400" dirty="0"/>
          </a:p>
          <a:p>
            <a:pPr latinLnBrk="1"/>
            <a:r>
              <a:rPr lang="en-US" sz="1400" dirty="0"/>
              <a:t>if (</a:t>
            </a:r>
            <a:r>
              <a:rPr lang="en-US" sz="1400" dirty="0" err="1"/>
              <a:t>bookList</a:t>
            </a:r>
            <a:r>
              <a:rPr lang="en-US" sz="1400" dirty="0"/>
              <a:t> != null)</a:t>
            </a:r>
            <a:endParaRPr sz="1400" dirty="0"/>
          </a:p>
          <a:p>
            <a:pPr latinLnBrk="1"/>
            <a:r>
              <a:rPr lang="en-US" sz="1400" dirty="0"/>
              <a:t>	for (Book </a:t>
            </a:r>
            <a:r>
              <a:rPr lang="en-US" sz="1400" dirty="0" err="1"/>
              <a:t>book</a:t>
            </a:r>
            <a:r>
              <a:rPr lang="en-US" sz="1400" dirty="0"/>
              <a:t> : </a:t>
            </a:r>
            <a:r>
              <a:rPr lang="en-US" sz="1400" dirty="0" err="1"/>
              <a:t>bookList</a:t>
            </a:r>
            <a:r>
              <a:rPr lang="en-US" sz="1400" dirty="0"/>
              <a:t>) {</a:t>
            </a:r>
            <a:endParaRPr sz="1400" dirty="0"/>
          </a:p>
          <a:p>
            <a:pPr latinLnBrk="1"/>
            <a:r>
              <a:rPr lang="en-US" sz="1400" dirty="0"/>
              <a:t>		</a:t>
            </a:r>
            <a:r>
              <a:rPr lang="en-US" sz="1400" dirty="0" err="1"/>
              <a:t>out.print</a:t>
            </a:r>
            <a:r>
              <a:rPr lang="en-US" sz="1400" dirty="0"/>
              <a:t>(</a:t>
            </a:r>
            <a:r>
              <a:rPr lang="en-US" sz="1400" dirty="0" err="1"/>
              <a:t>book.getBookName</a:t>
            </a:r>
            <a:r>
              <a:rPr lang="en-US" sz="1400" dirty="0"/>
              <a:t>());</a:t>
            </a:r>
            <a:endParaRPr sz="1400" dirty="0"/>
          </a:p>
          <a:p>
            <a:pPr latinLnBrk="1"/>
            <a:r>
              <a:rPr lang="en-US" sz="1400" dirty="0"/>
              <a:t>	}</a:t>
            </a:r>
            <a:endParaRPr sz="1400" dirty="0"/>
          </a:p>
          <a:p>
            <a:pPr latinLnBrk="1"/>
            <a:r>
              <a:rPr lang="en-US" sz="1400" dirty="0"/>
              <a:t>%&gt;</a:t>
            </a:r>
            <a:endParaRPr lang="zh-CN" altLang="en-US" sz="1400" dirty="0"/>
          </a:p>
        </p:txBody>
      </p:sp>
      <p:sp>
        <p:nvSpPr>
          <p:cNvPr id="7" name="文本占位符 5"/>
          <p:cNvSpPr txBox="1">
            <a:spLocks/>
          </p:cNvSpPr>
          <p:nvPr/>
        </p:nvSpPr>
        <p:spPr bwMode="auto">
          <a:xfrm>
            <a:off x="799620" y="3723878"/>
            <a:ext cx="7858180" cy="1346907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400" b="1" dirty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c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:</a:t>
            </a:r>
            <a:r>
              <a:rPr kumimoji="1" lang="en-US" altLang="en-US" sz="1400" b="1" dirty="0">
                <a:solidFill>
                  <a:srgbClr val="0000CC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forEach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items=“${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sessionScope.bookList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}” </a:t>
            </a:r>
            <a:r>
              <a:rPr kumimoji="1" lang="en-US" altLang="en-US" sz="1400" b="1" dirty="0">
                <a:solidFill>
                  <a:srgbClr val="0000CC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var=“book”&gt;  </a:t>
            </a: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solidFill>
                  <a:srgbClr val="0000CC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                                                                </a:t>
            </a:r>
            <a:r>
              <a:rPr kumimoji="1" lang="en-US" altLang="en-US" sz="1400" b="1" dirty="0" err="1">
                <a:solidFill>
                  <a:srgbClr val="0000CC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setAttribute</a:t>
            </a:r>
            <a:r>
              <a:rPr kumimoji="1" lang="en-US" altLang="en-US" sz="1400" b="1" dirty="0">
                <a:solidFill>
                  <a:srgbClr val="0000CC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(</a:t>
            </a:r>
            <a:r>
              <a:rPr kumimoji="1" lang="zh-CN" altLang="en-US" sz="1400" b="1" dirty="0">
                <a:solidFill>
                  <a:srgbClr val="0000CC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“</a:t>
            </a:r>
            <a:r>
              <a:rPr kumimoji="1" lang="en-US" altLang="zh-CN" sz="1400" b="1" dirty="0">
                <a:solidFill>
                  <a:srgbClr val="0000CC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book</a:t>
            </a:r>
            <a:r>
              <a:rPr kumimoji="1" lang="zh-CN" altLang="en-US" sz="1400" b="1" dirty="0">
                <a:solidFill>
                  <a:srgbClr val="0000CC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”，</a:t>
            </a:r>
            <a:r>
              <a:rPr kumimoji="1" lang="en-US" altLang="zh-CN" sz="1400" b="1" dirty="0">
                <a:solidFill>
                  <a:srgbClr val="0000CC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item</a:t>
            </a:r>
            <a:r>
              <a:rPr kumimoji="1" lang="en-US" altLang="en-US" sz="1400" b="1" dirty="0">
                <a:solidFill>
                  <a:srgbClr val="0000CC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)</a:t>
            </a:r>
            <a:r>
              <a:rPr kumimoji="1" lang="zh-CN" altLang="en-US" sz="1400" b="1" dirty="0">
                <a:solidFill>
                  <a:srgbClr val="0000CC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， </a:t>
            </a:r>
            <a:r>
              <a:rPr kumimoji="1" lang="en-US" altLang="zh-CN" sz="1400" b="1" dirty="0" err="1">
                <a:solidFill>
                  <a:srgbClr val="0000CC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pageScope</a:t>
            </a:r>
            <a:endParaRPr kumimoji="1" lang="zh-CN" altLang="en-US" sz="1400" b="1" dirty="0">
              <a:solidFill>
                <a:srgbClr val="0000CC"/>
              </a:solidFill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	${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book.bookName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&lt;/c:forEach&gt;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143404"/>
          </a:xfrm>
        </p:spPr>
        <p:txBody>
          <a:bodyPr/>
          <a:lstStyle/>
          <a:p>
            <a:pPr latinLnBrk="1"/>
            <a:r>
              <a:rPr dirty="0"/>
              <a:t>&lt;fmt:param&gt;</a:t>
            </a:r>
            <a:r>
              <a:rPr lang="zh-CN" dirty="0"/>
              <a:t>标签仅有一个参数，用于在</a:t>
            </a:r>
            <a:r>
              <a:rPr dirty="0"/>
              <a:t>&lt;fmt:message&gt;</a:t>
            </a:r>
            <a:r>
              <a:rPr lang="zh-CN" dirty="0"/>
              <a:t>中做参数置换</a:t>
            </a:r>
            <a:r>
              <a:rPr lang="zh-CN" altLang="en-US" dirty="0"/>
              <a:t>。</a:t>
            </a:r>
            <a:endParaRPr dirty="0"/>
          </a:p>
          <a:p>
            <a:pPr latinLnBrk="1"/>
            <a:r>
              <a:rPr lang="zh-CN" dirty="0"/>
              <a:t>【语法】</a:t>
            </a:r>
            <a:endParaRPr dirty="0"/>
          </a:p>
          <a:p>
            <a:pPr latinLnBrk="1"/>
            <a:endParaRPr sz="1800" dirty="0"/>
          </a:p>
          <a:p>
            <a:pPr lvl="1" latinLnBrk="1"/>
            <a:r>
              <a:rPr lang="zh-CN" i="0" dirty="0"/>
              <a:t>其中：</a:t>
            </a:r>
          </a:p>
          <a:p>
            <a:pPr lvl="2" latinLnBrk="1"/>
            <a:r>
              <a:rPr i="0" dirty="0"/>
              <a:t>value</a:t>
            </a:r>
            <a:r>
              <a:rPr lang="zh-CN" i="0" dirty="0"/>
              <a:t>用于指定替换资源文件中参数的参数值。</a:t>
            </a:r>
          </a:p>
          <a:p>
            <a:pPr latinLnBrk="1"/>
            <a:endParaRPr dirty="0"/>
          </a:p>
          <a:p>
            <a:pPr latinLnBrk="1"/>
            <a:endParaRPr sz="1400" dirty="0"/>
          </a:p>
          <a:p>
            <a:pPr latinLnBrk="1"/>
            <a:endParaRPr sz="1400" dirty="0"/>
          </a:p>
          <a:p>
            <a:pPr latinLnBrk="1">
              <a:buNone/>
            </a:pPr>
            <a:endParaRPr lang="zh-CN" sz="1400" dirty="0"/>
          </a:p>
          <a:p>
            <a:pPr latinLnBrk="1"/>
            <a:endParaRPr lang="zh-CN" sz="1400" dirty="0"/>
          </a:p>
          <a:p>
            <a:pPr latinLnBrk="1"/>
            <a:endParaRPr lang="zh-CN" dirty="0"/>
          </a:p>
          <a:p>
            <a:pPr latinLnBrk="1"/>
            <a:endParaRPr lang="zh-CN" dirty="0"/>
          </a:p>
          <a:p>
            <a:pPr latinLnBrk="1"/>
            <a:endParaRPr lang="zh-CN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fmt:param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928662" y="1980025"/>
            <a:ext cx="6357956" cy="377411"/>
          </a:xfrm>
        </p:spPr>
        <p:txBody>
          <a:bodyPr/>
          <a:lstStyle/>
          <a:p>
            <a:pPr latinLnBrk="1"/>
            <a:r>
              <a:rPr lang="en-US" sz="1400" dirty="0"/>
              <a:t>&lt;</a:t>
            </a:r>
            <a:r>
              <a:rPr lang="en-US" sz="1400" dirty="0" err="1"/>
              <a:t>fmt:param</a:t>
            </a:r>
            <a:r>
              <a:rPr lang="en-US" sz="1400" dirty="0"/>
              <a:t> value="</a:t>
            </a:r>
            <a:r>
              <a:rPr lang="en-US" sz="1400" dirty="0" err="1"/>
              <a:t>messageParameter</a:t>
            </a:r>
            <a:r>
              <a:rPr lang="en-US" sz="1400" dirty="0"/>
              <a:t>"/&gt;</a:t>
            </a:r>
            <a:endParaRPr sz="1400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143404"/>
          </a:xfrm>
        </p:spPr>
        <p:txBody>
          <a:bodyPr/>
          <a:lstStyle/>
          <a:p>
            <a:pPr latinLnBrk="1"/>
            <a:r>
              <a:rPr lang="zh-CN" dirty="0"/>
              <a:t>【示例】设定资源文件参数值</a:t>
            </a:r>
          </a:p>
          <a:p>
            <a:pPr latinLnBrk="1"/>
            <a:endParaRPr lang="zh-CN" dirty="0"/>
          </a:p>
          <a:p>
            <a:pPr latinLnBrk="1"/>
            <a:endParaRPr dirty="0"/>
          </a:p>
          <a:p>
            <a:pPr latinLnBrk="1"/>
            <a:endParaRPr sz="1400" dirty="0"/>
          </a:p>
          <a:p>
            <a:pPr latinLnBrk="1"/>
            <a:endParaRPr sz="1400" dirty="0"/>
          </a:p>
          <a:p>
            <a:pPr latinLnBrk="1">
              <a:buNone/>
            </a:pPr>
            <a:endParaRPr lang="zh-CN" sz="1400" dirty="0"/>
          </a:p>
          <a:p>
            <a:pPr latinLnBrk="1"/>
            <a:endParaRPr lang="zh-CN" sz="1400" dirty="0"/>
          </a:p>
          <a:p>
            <a:pPr lvl="1" latinLnBrk="1"/>
            <a:r>
              <a:rPr lang="zh-CN" sz="1400" i="0" dirty="0"/>
              <a:t>上述示例表示对资源文件中的信息</a:t>
            </a:r>
            <a:endParaRPr lang="en-US" altLang="zh-CN" sz="1400" i="0" dirty="0"/>
          </a:p>
          <a:p>
            <a:pPr lvl="1" latinLnBrk="1"/>
            <a:r>
              <a:rPr lang="zh-CN" sz="1400" i="0" dirty="0">
                <a:solidFill>
                  <a:srgbClr val="0000CC"/>
                </a:solidFill>
              </a:rPr>
              <a:t>“</a:t>
            </a:r>
            <a:r>
              <a:rPr sz="1400" i="0" dirty="0">
                <a:solidFill>
                  <a:srgbClr val="0000CC"/>
                </a:solidFill>
              </a:rPr>
              <a:t>welcome=</a:t>
            </a:r>
            <a:r>
              <a:rPr lang="zh-CN" sz="1400" i="0" dirty="0">
                <a:solidFill>
                  <a:srgbClr val="0000CC"/>
                </a:solidFill>
              </a:rPr>
              <a:t>欢迎您</a:t>
            </a:r>
            <a:r>
              <a:rPr sz="1400" i="0" dirty="0">
                <a:solidFill>
                  <a:srgbClr val="0000CC"/>
                </a:solidFill>
              </a:rPr>
              <a:t>{0}</a:t>
            </a:r>
            <a:r>
              <a:rPr lang="zh-CN" sz="1400" i="0" dirty="0">
                <a:solidFill>
                  <a:srgbClr val="0000CC"/>
                </a:solidFill>
              </a:rPr>
              <a:t>，日期是</a:t>
            </a:r>
            <a:r>
              <a:rPr sz="1400" i="0" dirty="0">
                <a:solidFill>
                  <a:srgbClr val="0000CC"/>
                </a:solidFill>
              </a:rPr>
              <a:t>{1,date,full}</a:t>
            </a:r>
            <a:r>
              <a:rPr lang="zh-CN" sz="1400" i="0" dirty="0">
                <a:solidFill>
                  <a:srgbClr val="0000CC"/>
                </a:solidFill>
              </a:rPr>
              <a:t>，时间是</a:t>
            </a:r>
            <a:r>
              <a:rPr sz="1400" i="0" dirty="0">
                <a:solidFill>
                  <a:srgbClr val="0000CC"/>
                </a:solidFill>
              </a:rPr>
              <a:t>{2,time,full}</a:t>
            </a:r>
            <a:r>
              <a:rPr lang="zh-CN" sz="1400" i="0" dirty="0">
                <a:solidFill>
                  <a:srgbClr val="0000CC"/>
                </a:solidFill>
              </a:rPr>
              <a:t>”中的“</a:t>
            </a:r>
            <a:r>
              <a:rPr sz="1400" i="0" dirty="0">
                <a:solidFill>
                  <a:srgbClr val="0000CC"/>
                </a:solidFill>
              </a:rPr>
              <a:t>{}</a:t>
            </a:r>
            <a:r>
              <a:rPr lang="zh-CN" sz="1400" i="0" dirty="0">
                <a:solidFill>
                  <a:srgbClr val="0000CC"/>
                </a:solidFill>
              </a:rPr>
              <a:t>”部分进行参数置换</a:t>
            </a:r>
            <a:endParaRPr lang="en-US" altLang="zh-CN" sz="1400" i="0" dirty="0"/>
          </a:p>
          <a:p>
            <a:pPr lvl="1" latinLnBrk="1"/>
            <a:r>
              <a:rPr lang="zh-CN" sz="1400" i="0" dirty="0"/>
              <a:t>置换的顺序按照</a:t>
            </a:r>
            <a:r>
              <a:rPr sz="1400" i="0" dirty="0"/>
              <a:t>&lt;fmt:param&gt;</a:t>
            </a:r>
            <a:r>
              <a:rPr lang="zh-CN" sz="1400" i="0" dirty="0"/>
              <a:t>标签出现的顺序，例如用户张三登录网站，在简体中文环境下，</a:t>
            </a:r>
            <a:r>
              <a:rPr lang="zh-CN" sz="1400" i="0" u="sng" dirty="0"/>
              <a:t>上述示例显示的信息为“欢迎您张三，日期是</a:t>
            </a:r>
            <a:r>
              <a:rPr sz="1400" i="0" u="sng" dirty="0"/>
              <a:t>2014</a:t>
            </a:r>
            <a:r>
              <a:rPr lang="zh-CN" sz="1400" i="0" u="sng" dirty="0"/>
              <a:t>年</a:t>
            </a:r>
            <a:r>
              <a:rPr sz="1400" i="0" u="sng" dirty="0"/>
              <a:t>12</a:t>
            </a:r>
            <a:r>
              <a:rPr lang="zh-CN" sz="1400" i="0" u="sng" dirty="0"/>
              <a:t>月</a:t>
            </a:r>
            <a:r>
              <a:rPr sz="1400" i="0" u="sng" dirty="0"/>
              <a:t>26</a:t>
            </a:r>
            <a:r>
              <a:rPr lang="zh-CN" sz="1400" i="0" u="sng" dirty="0"/>
              <a:t>日 星期五，时间是下午</a:t>
            </a:r>
            <a:r>
              <a:rPr sz="1400" i="0" u="sng" dirty="0"/>
              <a:t>09</a:t>
            </a:r>
            <a:r>
              <a:rPr lang="zh-CN" sz="1400" i="0" u="sng" dirty="0"/>
              <a:t>时</a:t>
            </a:r>
            <a:r>
              <a:rPr sz="1400" i="0" u="sng" dirty="0"/>
              <a:t>05</a:t>
            </a:r>
            <a:r>
              <a:rPr lang="zh-CN" sz="1400" i="0" u="sng" dirty="0"/>
              <a:t>分</a:t>
            </a:r>
            <a:r>
              <a:rPr sz="1400" i="0" u="sng" dirty="0"/>
              <a:t>11</a:t>
            </a:r>
            <a:r>
              <a:rPr lang="zh-CN" sz="1400" i="0" u="sng" dirty="0"/>
              <a:t>秒</a:t>
            </a:r>
            <a:r>
              <a:rPr sz="1400" i="0" u="sng" dirty="0"/>
              <a:t> CST</a:t>
            </a:r>
            <a:r>
              <a:rPr lang="zh-CN" sz="1400" i="0" u="sng" dirty="0"/>
              <a:t>”</a:t>
            </a:r>
            <a:r>
              <a:rPr lang="zh-CN" sz="1400" i="0" dirty="0"/>
              <a:t>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fmt:param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6"/>
          <p:cNvSpPr txBox="1">
            <a:spLocks/>
          </p:cNvSpPr>
          <p:nvPr/>
        </p:nvSpPr>
        <p:spPr bwMode="auto">
          <a:xfrm>
            <a:off x="1331640" y="987574"/>
            <a:ext cx="6357956" cy="235449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fmt:setLocale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zh_CN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 /&gt;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fmt:setBundle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basename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messageResource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"/&gt;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fmt:message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key="welcome" 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fmt:param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value="${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sessionScope.userName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}"/&gt;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fmt:param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value="&lt;%=new Date()%&gt;"/&gt;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fmt:param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value="&lt;%=new Date()%&gt;"/&gt;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&lt;/</a:t>
            </a:r>
            <a:r>
              <a:rPr kumimoji="1" lang="en-US" altLang="en-US" sz="14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fmt:message</a:t>
            </a:r>
            <a:r>
              <a:rPr kumimoji="1" lang="en-US" altLang="en-US" sz="14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&gt;</a:t>
            </a:r>
            <a:endParaRPr kumimoji="1" lang="zh-CN" altLang="en-US" sz="14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928676"/>
            <a:ext cx="8072489" cy="3286148"/>
          </a:xfrm>
        </p:spPr>
        <p:txBody>
          <a:bodyPr/>
          <a:lstStyle/>
          <a:p>
            <a:pPr latinLnBrk="1"/>
            <a:r>
              <a:rPr dirty="0"/>
              <a:t>I18N</a:t>
            </a:r>
            <a:r>
              <a:rPr lang="zh-CN" dirty="0"/>
              <a:t>中的格式化标签主要包括：</a:t>
            </a:r>
            <a:endParaRPr dirty="0"/>
          </a:p>
          <a:p>
            <a:pPr lvl="1" latinLnBrk="1"/>
            <a:r>
              <a:rPr i="0" dirty="0"/>
              <a:t>&lt;fmt:formatNumber&gt;</a:t>
            </a:r>
          </a:p>
          <a:p>
            <a:pPr lvl="1" latinLnBrk="1"/>
            <a:r>
              <a:rPr i="0" dirty="0"/>
              <a:t>&lt;fmt:forma</a:t>
            </a:r>
            <a:r>
              <a:rPr lang="en-US" i="0" dirty="0"/>
              <a:t>t</a:t>
            </a:r>
            <a:r>
              <a:rPr i="0" dirty="0"/>
              <a:t>Date&gt;</a:t>
            </a:r>
            <a:endParaRPr 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atinLnBrk="1"/>
            <a:r>
              <a:rPr lang="en-US" dirty="0"/>
              <a:t>9.3.2  </a:t>
            </a:r>
            <a:r>
              <a:rPr dirty="0"/>
              <a:t>格式化标签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643452"/>
          </a:xfrm>
        </p:spPr>
        <p:txBody>
          <a:bodyPr/>
          <a:lstStyle/>
          <a:p>
            <a:pPr latinLnBrk="1"/>
            <a:r>
              <a:rPr lang="zh-CN" sz="1400" dirty="0"/>
              <a:t>用于对日期和时间按本地化信息或用户自定义的格式进行格式化</a:t>
            </a:r>
            <a:r>
              <a:rPr lang="zh-CN" altLang="en-US" sz="1400" dirty="0"/>
              <a:t>。</a:t>
            </a:r>
            <a:endParaRPr lang="zh-CN" sz="1400" dirty="0"/>
          </a:p>
          <a:p>
            <a:pPr latinLnBrk="1"/>
            <a:r>
              <a:rPr lang="zh-CN" sz="1400" dirty="0"/>
              <a:t>【语法】</a:t>
            </a:r>
            <a:endParaRPr sz="1400" dirty="0"/>
          </a:p>
          <a:p>
            <a:pPr latinLnBrk="1"/>
            <a:endParaRPr sz="1400" dirty="0"/>
          </a:p>
          <a:p>
            <a:pPr latinLnBrk="1"/>
            <a:endParaRPr sz="1400" dirty="0"/>
          </a:p>
          <a:p>
            <a:pPr latinLnBrk="1"/>
            <a:endParaRPr sz="1400" dirty="0"/>
          </a:p>
          <a:p>
            <a:pPr latinLnBrk="1"/>
            <a:endParaRPr sz="1400" dirty="0"/>
          </a:p>
          <a:p>
            <a:pPr latinLnBrk="1"/>
            <a:endParaRPr sz="1400" dirty="0"/>
          </a:p>
          <a:p>
            <a:pPr latinLnBrk="1"/>
            <a:r>
              <a:rPr lang="zh-CN" sz="1400" dirty="0"/>
              <a:t>其中：</a:t>
            </a:r>
          </a:p>
          <a:p>
            <a:pPr lvl="1" latinLnBrk="1"/>
            <a:r>
              <a:rPr sz="1200" i="0" dirty="0"/>
              <a:t>value</a:t>
            </a:r>
            <a:r>
              <a:rPr lang="zh-CN" sz="1200" i="0" dirty="0"/>
              <a:t>指定要格式化的日期或时间；</a:t>
            </a:r>
          </a:p>
          <a:p>
            <a:pPr lvl="1" latinLnBrk="1"/>
            <a:r>
              <a:rPr sz="1200" i="0" dirty="0"/>
              <a:t>type</a:t>
            </a:r>
            <a:r>
              <a:rPr lang="zh-CN" sz="1200" i="0" dirty="0"/>
              <a:t>指定是要输出日期部分还是时间部分，或者两者都输出；</a:t>
            </a:r>
          </a:p>
          <a:p>
            <a:pPr lvl="1" latinLnBrk="1"/>
            <a:r>
              <a:rPr sz="1200" i="0" dirty="0"/>
              <a:t>dateStyle</a:t>
            </a:r>
            <a:r>
              <a:rPr lang="zh-CN" sz="1200" i="0" dirty="0"/>
              <a:t>指定日期部分的输出格式，该属性仅在</a:t>
            </a:r>
            <a:r>
              <a:rPr sz="1200" i="0" dirty="0"/>
              <a:t>type</a:t>
            </a:r>
            <a:r>
              <a:rPr lang="zh-CN" sz="1200" i="0" dirty="0"/>
              <a:t>属性取值为</a:t>
            </a:r>
            <a:r>
              <a:rPr sz="1200" i="0" dirty="0"/>
              <a:t>date</a:t>
            </a:r>
            <a:r>
              <a:rPr lang="zh-CN" sz="1200" i="0" dirty="0"/>
              <a:t>或</a:t>
            </a:r>
            <a:r>
              <a:rPr sz="1200" i="0" dirty="0"/>
              <a:t>both</a:t>
            </a:r>
            <a:r>
              <a:rPr lang="zh-CN" sz="1200" i="0" dirty="0"/>
              <a:t>时才有效；</a:t>
            </a:r>
          </a:p>
          <a:p>
            <a:pPr lvl="1" latinLnBrk="1"/>
            <a:r>
              <a:rPr sz="1200" i="0" dirty="0"/>
              <a:t>timeStyle</a:t>
            </a:r>
            <a:r>
              <a:rPr lang="zh-CN" sz="1200" i="0" dirty="0"/>
              <a:t>指定时间部分的输出格式，该属性仅在</a:t>
            </a:r>
            <a:r>
              <a:rPr sz="1200" i="0" dirty="0"/>
              <a:t>type</a:t>
            </a:r>
            <a:r>
              <a:rPr lang="zh-CN" sz="1200" i="0" dirty="0"/>
              <a:t>属性取值为</a:t>
            </a:r>
            <a:r>
              <a:rPr sz="1200" i="0" dirty="0"/>
              <a:t>time</a:t>
            </a:r>
            <a:r>
              <a:rPr lang="zh-CN" sz="1200" i="0" dirty="0"/>
              <a:t>或</a:t>
            </a:r>
            <a:r>
              <a:rPr sz="1200" i="0" dirty="0"/>
              <a:t>both</a:t>
            </a:r>
            <a:r>
              <a:rPr lang="zh-CN" sz="1200" i="0" dirty="0"/>
              <a:t>时才有效；</a:t>
            </a:r>
          </a:p>
          <a:p>
            <a:pPr lvl="1" latinLnBrk="1"/>
            <a:r>
              <a:rPr sz="1200" i="0" dirty="0"/>
              <a:t>pattern</a:t>
            </a:r>
            <a:r>
              <a:rPr lang="zh-CN" sz="1200" i="0" dirty="0"/>
              <a:t>指定一个自定义的日期和时间输出格式；</a:t>
            </a:r>
          </a:p>
          <a:p>
            <a:pPr lvl="1" latinLnBrk="1"/>
            <a:r>
              <a:rPr sz="1200" i="0" dirty="0"/>
              <a:t>timeZone</a:t>
            </a:r>
            <a:r>
              <a:rPr lang="zh-CN" sz="1200" i="0" dirty="0"/>
              <a:t>指定当期采用的时区；</a:t>
            </a:r>
          </a:p>
          <a:p>
            <a:pPr lvl="1" latinLnBrk="1"/>
            <a:r>
              <a:rPr sz="1200" i="0" dirty="0"/>
              <a:t>var</a:t>
            </a:r>
            <a:r>
              <a:rPr lang="zh-CN" sz="1200" i="0" dirty="0"/>
              <a:t>指定格式化结果保存到某个范围域中某个属性的名称；</a:t>
            </a:r>
          </a:p>
          <a:p>
            <a:pPr lvl="1" latinLnBrk="1"/>
            <a:r>
              <a:rPr sz="1200" i="0" dirty="0"/>
              <a:t>scope</a:t>
            </a:r>
            <a:r>
              <a:rPr lang="zh-CN" sz="1200" i="0" dirty="0"/>
              <a:t>指定格式化结果所保存的范围域。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fmt:formatDate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6"/>
          <p:cNvSpPr txBox="1">
            <a:spLocks/>
          </p:cNvSpPr>
          <p:nvPr/>
        </p:nvSpPr>
        <p:spPr bwMode="auto">
          <a:xfrm>
            <a:off x="928688" y="1285866"/>
            <a:ext cx="6357956" cy="175432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fmt:formatDate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value="date" 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[type="{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time|date|both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}"] 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[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dateStyle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="{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default|short|medium|long|full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}"] 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[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timeStyle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="{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default|short|medium|long|full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}"] 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[pattern="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customPattern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"]  [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timeZone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timeZone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"]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[</a:t>
            </a:r>
            <a:r>
              <a:rPr kumimoji="1" lang="en-US" altLang="en-US" sz="1200" b="1" dirty="0" err="1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var</a:t>
            </a:r>
            <a:r>
              <a:rPr kumimoji="1" lang="en-US" altLang="en-US" sz="1200" b="1" dirty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="</a:t>
            </a:r>
            <a:r>
              <a:rPr kumimoji="1" lang="en-US" altLang="en-US" sz="1200" b="1" dirty="0" err="1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varName</a:t>
            </a:r>
            <a:r>
              <a:rPr kumimoji="1" lang="en-US" altLang="en-US" sz="1200" b="1" dirty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“] [scope="{</a:t>
            </a:r>
            <a:r>
              <a:rPr kumimoji="1" lang="en-US" altLang="en-US" sz="1200" b="1" dirty="0" err="1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page|request|session|application</a:t>
            </a:r>
            <a:r>
              <a:rPr kumimoji="1" lang="en-US" altLang="en-US" sz="1200" b="1" dirty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}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"]/&gt;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143404"/>
          </a:xfrm>
        </p:spPr>
        <p:txBody>
          <a:bodyPr/>
          <a:lstStyle/>
          <a:p>
            <a:pPr latinLnBrk="1"/>
            <a:r>
              <a:rPr lang="zh-CN" dirty="0"/>
              <a:t>【示例】对日期和时间按本地化信息进行格式化</a:t>
            </a:r>
          </a:p>
          <a:p>
            <a:pPr latinLnBrk="1">
              <a:buNone/>
            </a:pPr>
            <a:endParaRPr lang="zh-CN" dirty="0"/>
          </a:p>
          <a:p>
            <a:pPr latinLnBrk="1"/>
            <a:endParaRPr dirty="0"/>
          </a:p>
          <a:p>
            <a:pPr latinLnBrk="1"/>
            <a:endParaRPr sz="1400" dirty="0"/>
          </a:p>
          <a:p>
            <a:pPr latinLnBrk="1"/>
            <a:r>
              <a:rPr lang="zh-CN" dirty="0"/>
              <a:t>上述示例运行结果如下：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fmt:formatDate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6"/>
          <p:cNvSpPr txBox="1">
            <a:spLocks/>
          </p:cNvSpPr>
          <p:nvPr/>
        </p:nvSpPr>
        <p:spPr bwMode="auto">
          <a:xfrm>
            <a:off x="785786" y="1022984"/>
            <a:ext cx="7500990" cy="147732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fmt:setLocale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zh_CN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 /&gt;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fmt:formatDate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value="&lt;%=new Date()%&gt;"/&gt;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fmt:formatDate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value="&lt;%=new Date()%&gt;" pattern="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yyyy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-MM-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dd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HH:mm:ss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 /&gt;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fmt:formatDate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value="&lt;%=new Date()%&gt;" type="both" 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dateStyle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="full"/&gt;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fmt:formatDate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value="&lt;%=new Date()%&gt;" type="both" 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timeStyle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="medium"/&gt;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  <p:sp>
        <p:nvSpPr>
          <p:cNvPr id="7" name="文本占位符 6"/>
          <p:cNvSpPr txBox="1">
            <a:spLocks/>
          </p:cNvSpPr>
          <p:nvPr/>
        </p:nvSpPr>
        <p:spPr bwMode="auto">
          <a:xfrm>
            <a:off x="785786" y="3023248"/>
            <a:ext cx="7500990" cy="120032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2014-12-26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2014-12-26 21:36:01    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toString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(“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yyyy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-MM-dd 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HH:mm:ss</a:t>
            </a:r>
            <a:r>
              <a:rPr kumimoji="1" lang="zh-CN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”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)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2014</a:t>
            </a:r>
            <a:r>
              <a:rPr kumimoji="1" lang="zh-CN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年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12</a:t>
            </a:r>
            <a:r>
              <a:rPr kumimoji="1" lang="zh-CN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月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26</a:t>
            </a:r>
            <a:r>
              <a:rPr kumimoji="1" lang="zh-CN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日 星期五 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21:36:01  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2014-12-26 21:36:01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429156"/>
          </a:xfrm>
        </p:spPr>
        <p:txBody>
          <a:bodyPr/>
          <a:lstStyle/>
          <a:p>
            <a:pPr latinLnBrk="1"/>
            <a:r>
              <a:rPr lang="zh-CN" sz="1400" dirty="0"/>
              <a:t>用于将数值、货币或百分数按本地化信息或自定义的格式进行格式化</a:t>
            </a:r>
            <a:r>
              <a:rPr lang="zh-CN" altLang="en-US" sz="1400" dirty="0"/>
              <a:t>。</a:t>
            </a:r>
            <a:endParaRPr sz="1400" dirty="0"/>
          </a:p>
          <a:p>
            <a:pPr latinLnBrk="1"/>
            <a:r>
              <a:rPr lang="zh-CN" sz="1400" dirty="0"/>
              <a:t>【语法】</a:t>
            </a:r>
            <a:endParaRPr sz="1400" dirty="0"/>
          </a:p>
          <a:p>
            <a:pPr latinLnBrk="1"/>
            <a:endParaRPr sz="1400" dirty="0"/>
          </a:p>
          <a:p>
            <a:pPr latinLnBrk="1"/>
            <a:endParaRPr lang="zh-CN" sz="1400" dirty="0"/>
          </a:p>
          <a:p>
            <a:pPr latinLnBrk="1"/>
            <a:endParaRPr lang="zh-CN" sz="1400" dirty="0"/>
          </a:p>
          <a:p>
            <a:pPr latinLnBrk="1"/>
            <a:endParaRPr sz="1400" dirty="0"/>
          </a:p>
          <a:p>
            <a:pPr latinLnBrk="1"/>
            <a:r>
              <a:rPr lang="zh-CN" sz="1400" dirty="0"/>
              <a:t>其中：</a:t>
            </a:r>
          </a:p>
          <a:p>
            <a:pPr lvl="1" latinLnBrk="1"/>
            <a:r>
              <a:rPr sz="1200" i="0" dirty="0"/>
              <a:t>value</a:t>
            </a:r>
            <a:r>
              <a:rPr lang="zh-CN" sz="1200" i="0" dirty="0"/>
              <a:t>指定需要格式化的数字；</a:t>
            </a:r>
          </a:p>
          <a:p>
            <a:pPr lvl="1" latinLnBrk="1"/>
            <a:r>
              <a:rPr sz="1200" i="0" dirty="0"/>
              <a:t>type</a:t>
            </a:r>
            <a:r>
              <a:rPr lang="zh-CN" sz="1200" i="0" dirty="0"/>
              <a:t>指定值的类型，包括数字（</a:t>
            </a:r>
            <a:r>
              <a:rPr sz="1200" i="0" dirty="0"/>
              <a:t>number</a:t>
            </a:r>
            <a:r>
              <a:rPr lang="zh-CN" sz="1200" i="0" dirty="0"/>
              <a:t>）、货币（</a:t>
            </a:r>
            <a:r>
              <a:rPr sz="1200" i="0" dirty="0"/>
              <a:t>currency</a:t>
            </a:r>
            <a:r>
              <a:rPr lang="zh-CN" sz="1200" i="0" dirty="0"/>
              <a:t>）、百分比（</a:t>
            </a:r>
            <a:r>
              <a:rPr sz="1200" i="0" dirty="0"/>
              <a:t>percent</a:t>
            </a:r>
            <a:r>
              <a:rPr lang="zh-CN" sz="1200" i="0" dirty="0"/>
              <a:t>）；</a:t>
            </a:r>
          </a:p>
          <a:p>
            <a:pPr lvl="1" latinLnBrk="1"/>
            <a:r>
              <a:rPr sz="1200" i="0" dirty="0"/>
              <a:t>pattern</a:t>
            </a:r>
            <a:r>
              <a:rPr lang="zh-CN" sz="1200" i="0" dirty="0"/>
              <a:t>指定自定义的格式化样式；</a:t>
            </a:r>
          </a:p>
          <a:p>
            <a:pPr lvl="1" latinLnBrk="1"/>
            <a:r>
              <a:rPr sz="1200" i="0" dirty="0"/>
              <a:t>currencyCode</a:t>
            </a:r>
            <a:r>
              <a:rPr lang="zh-CN" sz="1200" i="0" dirty="0"/>
              <a:t>指定货币编码，仅在</a:t>
            </a:r>
            <a:r>
              <a:rPr sz="1200" i="0" dirty="0"/>
              <a:t>type</a:t>
            </a:r>
            <a:r>
              <a:rPr lang="zh-CN" sz="1200" i="0" dirty="0"/>
              <a:t>属性值为</a:t>
            </a:r>
            <a:r>
              <a:rPr sz="1200" i="0" dirty="0"/>
              <a:t>currency</a:t>
            </a:r>
            <a:r>
              <a:rPr lang="zh-CN" sz="1200" i="0" dirty="0"/>
              <a:t>时有效；</a:t>
            </a:r>
          </a:p>
          <a:p>
            <a:pPr lvl="1" latinLnBrk="1"/>
            <a:r>
              <a:rPr sz="1200" i="0" dirty="0"/>
              <a:t>currencySymbol</a:t>
            </a:r>
            <a:r>
              <a:rPr lang="zh-CN" sz="1200" i="0" dirty="0"/>
              <a:t>指定货币符号，仅在</a:t>
            </a:r>
            <a:r>
              <a:rPr sz="1200" i="0" dirty="0"/>
              <a:t>type</a:t>
            </a:r>
            <a:r>
              <a:rPr lang="zh-CN" sz="1200" i="0" dirty="0"/>
              <a:t>属性值为</a:t>
            </a:r>
            <a:r>
              <a:rPr sz="1200" i="0" dirty="0"/>
              <a:t>currency</a:t>
            </a:r>
            <a:r>
              <a:rPr lang="zh-CN" sz="1200" i="0" dirty="0"/>
              <a:t>时有效；</a:t>
            </a:r>
          </a:p>
          <a:p>
            <a:pPr lvl="1" latinLnBrk="1"/>
            <a:r>
              <a:rPr sz="1200" i="0" dirty="0"/>
              <a:t>var</a:t>
            </a:r>
            <a:r>
              <a:rPr lang="zh-CN" sz="1200" i="0" dirty="0"/>
              <a:t>指定格式化结果保存在某个范围域中的属性名称；</a:t>
            </a:r>
          </a:p>
          <a:p>
            <a:pPr lvl="1" latinLnBrk="1"/>
            <a:r>
              <a:rPr sz="1200" i="0" dirty="0"/>
              <a:t>scope</a:t>
            </a:r>
            <a:r>
              <a:rPr lang="zh-CN" sz="1200" i="0" dirty="0"/>
              <a:t>指定格式化结果所保存的范围域；</a:t>
            </a:r>
          </a:p>
          <a:p>
            <a:pPr lvl="1"/>
            <a:r>
              <a:rPr sz="1200" i="0" dirty="0"/>
              <a:t>groupingUsed</a:t>
            </a:r>
            <a:r>
              <a:rPr lang="zh-CN" sz="1200" i="0" dirty="0"/>
              <a:t>指定格式化后的结果是否使用间隔符，如：</a:t>
            </a:r>
            <a:r>
              <a:rPr sz="1200" i="0" dirty="0"/>
              <a:t>23,526,00</a:t>
            </a:r>
            <a:r>
              <a:rPr lang="zh-CN" sz="1200" i="0" dirty="0"/>
              <a:t>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fmt:formatNumber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6"/>
          <p:cNvSpPr txBox="1">
            <a:spLocks/>
          </p:cNvSpPr>
          <p:nvPr/>
        </p:nvSpPr>
        <p:spPr bwMode="auto">
          <a:xfrm>
            <a:off x="857224" y="1214428"/>
            <a:ext cx="7500990" cy="1477328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fmt:formatNumber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numericValue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 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	[type="{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number|currency|percent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}"] [pattern="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customPattern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"] 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	[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currencyCode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=“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currencyCode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”]</a:t>
            </a:r>
            <a:r>
              <a:rPr kumimoji="1" lang="zh-CN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[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currencySymbol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currencySymbol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"] 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	[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groupingUsed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="{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true|false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}"] 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	[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var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="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varName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"] [scope="{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page|request|session|application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}"]/&gt;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143404"/>
          </a:xfrm>
        </p:spPr>
        <p:txBody>
          <a:bodyPr/>
          <a:lstStyle/>
          <a:p>
            <a:pPr latinLnBrk="1"/>
            <a:r>
              <a:rPr lang="zh-CN" dirty="0"/>
              <a:t>【示例】将数值、货币或百分数按本地化信息进行格式化</a:t>
            </a:r>
            <a:endParaRPr dirty="0"/>
          </a:p>
          <a:p>
            <a:pPr latinLnBrk="1"/>
            <a:endParaRPr lang="zh-CN" dirty="0"/>
          </a:p>
          <a:p>
            <a:pPr latinLnBrk="1">
              <a:buNone/>
            </a:pPr>
            <a:endParaRPr lang="zh-CN" dirty="0"/>
          </a:p>
          <a:p>
            <a:pPr latinLnBrk="1"/>
            <a:endParaRPr dirty="0"/>
          </a:p>
          <a:p>
            <a:pPr latinLnBrk="1"/>
            <a:endParaRPr sz="1400" dirty="0"/>
          </a:p>
          <a:p>
            <a:pPr latinLnBrk="1"/>
            <a:r>
              <a:rPr lang="zh-CN" dirty="0"/>
              <a:t>上述示例运行结果如下：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fmt:formatNumber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6"/>
          <p:cNvSpPr txBox="1">
            <a:spLocks/>
          </p:cNvSpPr>
          <p:nvPr/>
        </p:nvSpPr>
        <p:spPr bwMode="auto">
          <a:xfrm>
            <a:off x="928662" y="1022984"/>
            <a:ext cx="7500990" cy="2031325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fmt:setLocale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zh_CN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 /&gt;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fmt:formatNumber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value="123456.7" pattern="#,#00.0#"/&gt;  00.00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fmt:formatNumber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value="123456.789" pattern</a:t>
            </a:r>
            <a:r>
              <a:rPr kumimoji="1" lang="en-US" altLang="en-US" sz="1200" b="1" dirty="0">
                <a:solidFill>
                  <a:srgbClr val="FF0000"/>
                </a:solidFill>
                <a:latin typeface="Adobe 仿宋 Std R" pitchFamily="18" charset="-122"/>
                <a:ea typeface="Adobe 仿宋 Std R" pitchFamily="18" charset="-122"/>
                <a:cs typeface="宋体" charset="0"/>
              </a:rPr>
              <a:t>="#,#00.0#"/&gt; </a:t>
            </a:r>
            <a:endParaRPr kumimoji="1" lang="zh-CN" altLang="en-US" sz="1200" b="1" dirty="0">
              <a:solidFill>
                <a:srgbClr val="FF0000"/>
              </a:solidFill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fmt:formatNumber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value="1234567890" type="currency"/&gt;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fmt:formatNumber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value="12.345" type="currency" pattern="</a:t>
            </a:r>
            <a:r>
              <a:rPr kumimoji="1" lang="zh-CN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＄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#,##"/&gt; 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fmt:formatNumber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value="123456.7" pattern="#,#00.00#"/&gt;  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2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fmt:formatNumber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 value="0.12" type="percent" /&gt;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  <p:sp>
        <p:nvSpPr>
          <p:cNvPr id="7" name="文本占位符 6"/>
          <p:cNvSpPr txBox="1">
            <a:spLocks/>
          </p:cNvSpPr>
          <p:nvPr/>
        </p:nvSpPr>
        <p:spPr bwMode="auto">
          <a:xfrm>
            <a:off x="899592" y="3441437"/>
            <a:ext cx="7500990" cy="1754326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123,456.7 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123,456.79 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zh-CN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￥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1,234,567,890.00 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zh-CN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＄</a:t>
            </a: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12 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123,456.70 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2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12%</a:t>
            </a:r>
            <a:endParaRPr kumimoji="1" lang="zh-CN" altLang="en-US" sz="12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EBD90D4-EA6A-4F5A-98F0-431DD85C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6009" y="3577245"/>
            <a:ext cx="5436728" cy="14827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6"/>
              </a:buClr>
              <a:buFont typeface="Wingdings" pitchFamily="2" charset="2"/>
              <a:buChar char="l"/>
              <a:defRPr kumimoji="0" lang="en-US" altLang="zh-CN" sz="2000" b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n"/>
              <a:defRPr kumimoji="0" lang="zh-CN" altLang="en-US" b="1" i="1" kern="1200" dirty="0" smtClean="0">
                <a:solidFill>
                  <a:schemeClr val="tx1"/>
                </a:solidFill>
                <a:latin typeface="Adobe 宋体 Std L" pitchFamily="18" charset="-122"/>
                <a:ea typeface="Adobe 宋体 Std L" pitchFamily="18" charset="-122"/>
                <a:cs typeface="华文细黑" pitchFamily="2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kumimoji="1" sz="1600" b="1" i="1" kern="1200">
                <a:solidFill>
                  <a:schemeClr val="tx1"/>
                </a:solidFill>
                <a:latin typeface="+mn-lt"/>
                <a:ea typeface="Adobe 黑体 Std R"/>
                <a:cs typeface="华文细黑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n"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kumimoji="1" kern="1200">
                <a:solidFill>
                  <a:schemeClr val="tx1"/>
                </a:solidFill>
                <a:latin typeface="+mn-lt"/>
                <a:ea typeface="+mn-ea"/>
                <a:cs typeface="华文细黑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&lt;</a:t>
            </a:r>
            <a:r>
              <a:rPr lang="en-US" sz="1100" dirty="0" err="1">
                <a:solidFill>
                  <a:srgbClr val="FF0000"/>
                </a:solidFill>
              </a:rPr>
              <a:t>fmt:formatNumber</a:t>
            </a:r>
            <a:r>
              <a:rPr lang="en-US" sz="1100" dirty="0">
                <a:solidFill>
                  <a:srgbClr val="FF0000"/>
                </a:solidFill>
              </a:rPr>
              <a:t> value="${num1}" pattern="0.00"&gt;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zh-CN" altLang="en-US" sz="1100" dirty="0">
                <a:solidFill>
                  <a:srgbClr val="FF0000"/>
                </a:solidFill>
              </a:rPr>
              <a:t>保留小数点后</a:t>
            </a:r>
            <a:r>
              <a:rPr lang="en-US" altLang="zh-CN" sz="1100" dirty="0">
                <a:solidFill>
                  <a:srgbClr val="FF0000"/>
                </a:solidFill>
              </a:rPr>
              <a:t>2</a:t>
            </a:r>
            <a:r>
              <a:rPr lang="zh-CN" altLang="en-US" sz="1100" dirty="0">
                <a:solidFill>
                  <a:srgbClr val="FF0000"/>
                </a:solidFill>
              </a:rPr>
              <a:t>位，它会四舍五入！如果不足</a:t>
            </a:r>
            <a:r>
              <a:rPr lang="en-US" altLang="zh-CN" sz="1100" dirty="0">
                <a:solidFill>
                  <a:srgbClr val="FF0000"/>
                </a:solidFill>
              </a:rPr>
              <a:t>2</a:t>
            </a:r>
            <a:r>
              <a:rPr lang="zh-CN" altLang="en-US" sz="1100" dirty="0">
                <a:solidFill>
                  <a:srgbClr val="FF0000"/>
                </a:solidFill>
              </a:rPr>
              <a:t>位，以</a:t>
            </a:r>
            <a:r>
              <a:rPr lang="en-US" altLang="zh-CN" sz="1100" dirty="0">
                <a:solidFill>
                  <a:srgbClr val="FF0000"/>
                </a:solidFill>
              </a:rPr>
              <a:t>0</a:t>
            </a:r>
            <a:r>
              <a:rPr lang="zh-CN" altLang="en-US" sz="1100" dirty="0">
                <a:solidFill>
                  <a:srgbClr val="FF0000"/>
                </a:solidFill>
              </a:rPr>
              <a:t>补位！</a:t>
            </a:r>
          </a:p>
          <a:p>
            <a:r>
              <a:rPr lang="en-US" altLang="zh-CN" sz="1100" dirty="0">
                <a:solidFill>
                  <a:srgbClr val="FF0000"/>
                </a:solidFill>
              </a:rPr>
              <a:t>&lt;</a:t>
            </a:r>
            <a:r>
              <a:rPr lang="en-US" sz="1100" dirty="0" err="1">
                <a:solidFill>
                  <a:srgbClr val="FF0000"/>
                </a:solidFill>
              </a:rPr>
              <a:t>fmt:formatNumber</a:t>
            </a:r>
            <a:r>
              <a:rPr lang="en-US" sz="1100" dirty="0">
                <a:solidFill>
                  <a:srgbClr val="FF0000"/>
                </a:solidFill>
              </a:rPr>
              <a:t> value="${num1}" pattern="#.##"&gt;</a:t>
            </a:r>
          </a:p>
          <a:p>
            <a:r>
              <a:rPr lang="en-US" sz="1100" dirty="0">
                <a:solidFill>
                  <a:srgbClr val="FF0000"/>
                </a:solidFill>
              </a:rPr>
              <a:t>  </a:t>
            </a:r>
            <a:r>
              <a:rPr lang="zh-CN" altLang="en-US" sz="1100" dirty="0">
                <a:solidFill>
                  <a:srgbClr val="FF0000"/>
                </a:solidFill>
              </a:rPr>
              <a:t>保留小数点后</a:t>
            </a:r>
            <a:r>
              <a:rPr lang="en-US" altLang="zh-CN" sz="1100" dirty="0">
                <a:solidFill>
                  <a:srgbClr val="FF0000"/>
                </a:solidFill>
              </a:rPr>
              <a:t>2</a:t>
            </a:r>
            <a:r>
              <a:rPr lang="zh-CN" altLang="en-US" sz="1100" dirty="0">
                <a:solidFill>
                  <a:srgbClr val="FF0000"/>
                </a:solidFill>
              </a:rPr>
              <a:t>位，它会四舍五入！如果不足</a:t>
            </a:r>
            <a:r>
              <a:rPr lang="en-US" altLang="zh-CN" sz="1100" dirty="0">
                <a:solidFill>
                  <a:srgbClr val="FF0000"/>
                </a:solidFill>
              </a:rPr>
              <a:t>2</a:t>
            </a:r>
            <a:r>
              <a:rPr lang="zh-CN" altLang="en-US" sz="1100" dirty="0">
                <a:solidFill>
                  <a:srgbClr val="FF0000"/>
                </a:solidFill>
              </a:rPr>
              <a:t>位，不补位！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143404"/>
          </a:xfrm>
        </p:spPr>
        <p:txBody>
          <a:bodyPr/>
          <a:lstStyle/>
          <a:p>
            <a:pPr latinLnBrk="1"/>
            <a:r>
              <a:rPr lang="zh-CN" sz="1600" dirty="0"/>
              <a:t>上述示例中，由于首先使用</a:t>
            </a:r>
            <a:r>
              <a:rPr sz="1600" dirty="0"/>
              <a:t>&lt;fmt:setLocale&gt;</a:t>
            </a:r>
            <a:r>
              <a:rPr lang="zh-CN" sz="1600" dirty="0"/>
              <a:t>标签设置了本地化语言环境为简体中文，因此</a:t>
            </a:r>
            <a:r>
              <a:rPr sz="1600" dirty="0"/>
              <a:t>&lt;fmt:formatNumber&gt;</a:t>
            </a:r>
            <a:r>
              <a:rPr lang="zh-CN" sz="1600" dirty="0"/>
              <a:t>标签中</a:t>
            </a:r>
            <a:r>
              <a:rPr sz="1600" dirty="0"/>
              <a:t>type</a:t>
            </a:r>
            <a:r>
              <a:rPr lang="zh-CN" sz="1600" dirty="0"/>
              <a:t>类型为</a:t>
            </a:r>
            <a:r>
              <a:rPr sz="1600" dirty="0"/>
              <a:t>currency</a:t>
            </a:r>
            <a:r>
              <a:rPr lang="zh-CN" sz="1600" dirty="0"/>
              <a:t>的货币符号为￥，同时也可以使用</a:t>
            </a:r>
            <a:r>
              <a:rPr sz="1600" dirty="0"/>
              <a:t>pattern</a:t>
            </a:r>
            <a:r>
              <a:rPr lang="zh-CN" sz="1600" dirty="0"/>
              <a:t>属性指定货币符号的类型，如上例的“</a:t>
            </a:r>
            <a:r>
              <a:rPr sz="1600" dirty="0"/>
              <a:t>pattern=”</a:t>
            </a:r>
            <a:r>
              <a:rPr lang="zh-CN" sz="1600" dirty="0"/>
              <a:t>＄</a:t>
            </a:r>
            <a:r>
              <a:rPr sz="1600" dirty="0"/>
              <a:t>#,##“</a:t>
            </a:r>
            <a:r>
              <a:rPr lang="zh-CN" sz="1600" dirty="0"/>
              <a:t>”。</a:t>
            </a:r>
            <a:endParaRPr sz="1600" dirty="0"/>
          </a:p>
          <a:p>
            <a:pPr latinLnBrk="1"/>
            <a:r>
              <a:rPr sz="1600" dirty="0"/>
              <a:t>pattern</a:t>
            </a:r>
            <a:r>
              <a:rPr lang="zh-CN" sz="1600" dirty="0"/>
              <a:t>属性中用于格式化的符号及其作用如</a:t>
            </a:r>
            <a:r>
              <a:rPr lang="zh-CN" altLang="en-US" sz="1600" dirty="0"/>
              <a:t>下</a:t>
            </a:r>
            <a:r>
              <a:rPr sz="1600" dirty="0"/>
              <a:t>表</a:t>
            </a:r>
            <a:endParaRPr lang="zh-CN" sz="16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6175386" cy="410765"/>
          </a:xfrm>
        </p:spPr>
        <p:txBody>
          <a:bodyPr/>
          <a:lstStyle/>
          <a:p>
            <a:pPr lvl="0" latinLnBrk="1"/>
            <a:r>
              <a:rPr lang="en-US" dirty="0"/>
              <a:t>&lt;</a:t>
            </a:r>
            <a:r>
              <a:rPr lang="en-US" dirty="0" err="1"/>
              <a:t>fmt:formatNumber</a:t>
            </a:r>
            <a:r>
              <a:rPr lang="en-US" dirty="0"/>
              <a:t>&gt;</a:t>
            </a:r>
            <a:r>
              <a:rPr dirty="0"/>
              <a:t>标签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731316"/>
              </p:ext>
            </p:extLst>
          </p:nvPr>
        </p:nvGraphicFramePr>
        <p:xfrm>
          <a:off x="1428728" y="2143122"/>
          <a:ext cx="514856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56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29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符号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+mn-ea"/>
                          <a:ea typeface="+mn-ea"/>
                          <a:cs typeface="Times New Roman"/>
                        </a:rPr>
                        <a:t>表示一个数位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#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+mn-ea"/>
                          <a:ea typeface="+mn-ea"/>
                          <a:cs typeface="Times New Roman"/>
                        </a:rPr>
                        <a:t>表示一个数位，前导零和追尾零不显示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/>
                        </a:rPr>
                        <a:t>表示小数点分割位置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endParaRPr lang="zh-CN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/>
                        </a:rPr>
                        <a:t>表示组分隔符的位置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/>
                        </a:rPr>
                        <a:t>表示负数前缀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%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400" kern="100" dirty="0">
                          <a:latin typeface="+mn-ea"/>
                          <a:ea typeface="+mn-ea"/>
                          <a:cs typeface="Times New Roman"/>
                        </a:rPr>
                        <a:t>表示用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100</a:t>
                      </a:r>
                      <a:r>
                        <a:rPr lang="zh-CN" sz="1400" kern="100" dirty="0">
                          <a:latin typeface="+mn-ea"/>
                          <a:ea typeface="+mn-ea"/>
                          <a:cs typeface="Times New Roman"/>
                        </a:rPr>
                        <a:t>乘，并显示百分号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500594"/>
          </a:xfrm>
        </p:spPr>
        <p:txBody>
          <a:bodyPr/>
          <a:lstStyle/>
          <a:p>
            <a:pPr latinLnBrk="1"/>
            <a:r>
              <a:rPr lang="zh-CN" sz="1600" dirty="0"/>
              <a:t>函数标签库是在</a:t>
            </a:r>
            <a:r>
              <a:rPr sz="1600" dirty="0"/>
              <a:t>JSTL</a:t>
            </a:r>
            <a:r>
              <a:rPr lang="zh-CN" sz="1600" dirty="0"/>
              <a:t>中定义的标准的</a:t>
            </a:r>
            <a:r>
              <a:rPr sz="1600" dirty="0"/>
              <a:t>EL</a:t>
            </a:r>
            <a:r>
              <a:rPr lang="zh-CN" sz="1600" dirty="0"/>
              <a:t>函数集。函数标签库中定义的函数，基本上都是对字符串进行操作的函数。</a:t>
            </a:r>
          </a:p>
          <a:p>
            <a:r>
              <a:rPr lang="zh-CN" sz="1600" dirty="0"/>
              <a:t>在</a:t>
            </a:r>
            <a:r>
              <a:rPr sz="1600" dirty="0"/>
              <a:t>JSP</a:t>
            </a:r>
            <a:r>
              <a:rPr lang="zh-CN" sz="1600" dirty="0"/>
              <a:t>中使用函数标签库，首先需要使用</a:t>
            </a:r>
            <a:r>
              <a:rPr sz="1600" dirty="0"/>
              <a:t>taglib</a:t>
            </a:r>
            <a:r>
              <a:rPr lang="zh-CN" sz="1600" dirty="0"/>
              <a:t>指令导入</a:t>
            </a:r>
            <a:r>
              <a:rPr lang="zh-CN" altLang="en-US" sz="1600" dirty="0"/>
              <a:t>。</a:t>
            </a:r>
            <a:endParaRPr sz="1600" dirty="0"/>
          </a:p>
          <a:p>
            <a:r>
              <a:rPr lang="zh-CN" sz="1600" dirty="0"/>
              <a:t>【语法】</a:t>
            </a:r>
          </a:p>
          <a:p>
            <a:endParaRPr lang="zh-CN" dirty="0"/>
          </a:p>
          <a:p>
            <a:pPr lvl="1" latinLnBrk="1"/>
            <a:r>
              <a:rPr lang="zh-CN" sz="1400" i="0" dirty="0"/>
              <a:t>其中：</a:t>
            </a:r>
          </a:p>
          <a:p>
            <a:pPr lvl="2" latinLnBrk="1"/>
            <a:r>
              <a:rPr i="0" dirty="0"/>
              <a:t>prefix</a:t>
            </a:r>
            <a:r>
              <a:rPr lang="zh-CN" i="0" dirty="0"/>
              <a:t>属性表示标签库的前缀，可以为任意字符串，通常设置值为“</a:t>
            </a:r>
            <a:r>
              <a:rPr i="0" dirty="0"/>
              <a:t>fn</a:t>
            </a:r>
            <a:r>
              <a:rPr lang="zh-CN" i="0" dirty="0"/>
              <a:t>”，注意避免使用一些保留的关键字（如：</a:t>
            </a:r>
            <a:r>
              <a:rPr i="0" dirty="0"/>
              <a:t>jsp</a:t>
            </a:r>
            <a:r>
              <a:rPr lang="zh-CN" i="0" dirty="0"/>
              <a:t>、</a:t>
            </a:r>
            <a:r>
              <a:rPr i="0" dirty="0"/>
              <a:t>jspx</a:t>
            </a:r>
            <a:r>
              <a:rPr lang="zh-CN" i="0" dirty="0"/>
              <a:t>、</a:t>
            </a:r>
            <a:r>
              <a:rPr i="0" dirty="0"/>
              <a:t>java</a:t>
            </a:r>
            <a:r>
              <a:rPr lang="zh-CN" i="0" dirty="0"/>
              <a:t>、</a:t>
            </a:r>
            <a:r>
              <a:rPr i="0" dirty="0"/>
              <a:t>servlet</a:t>
            </a:r>
            <a:r>
              <a:rPr lang="zh-CN" i="0" dirty="0"/>
              <a:t>、</a:t>
            </a:r>
            <a:r>
              <a:rPr i="0" dirty="0"/>
              <a:t>sun</a:t>
            </a:r>
            <a:r>
              <a:rPr lang="zh-CN" i="0" dirty="0"/>
              <a:t>、</a:t>
            </a:r>
            <a:r>
              <a:rPr i="0" dirty="0"/>
              <a:t>sunw</a:t>
            </a:r>
            <a:r>
              <a:rPr lang="zh-CN" i="0" dirty="0"/>
              <a:t>等）；</a:t>
            </a:r>
          </a:p>
          <a:p>
            <a:pPr lvl="2" latinLnBrk="1"/>
            <a:r>
              <a:rPr i="0" dirty="0"/>
              <a:t>uri</a:t>
            </a:r>
            <a:r>
              <a:rPr lang="zh-CN" i="0" dirty="0"/>
              <a:t>属性用来指定函数标签库的</a:t>
            </a:r>
            <a:r>
              <a:rPr i="0" dirty="0"/>
              <a:t>URI</a:t>
            </a:r>
            <a:r>
              <a:rPr lang="zh-CN" i="0" dirty="0"/>
              <a:t>，从而定位标签库描述文件（</a:t>
            </a:r>
            <a:r>
              <a:rPr i="0" dirty="0"/>
              <a:t>TLD</a:t>
            </a:r>
            <a:r>
              <a:rPr lang="zh-CN" i="0" dirty="0"/>
              <a:t>文件）。</a:t>
            </a:r>
            <a:endParaRPr lang="en-US" altLang="zh-CN" i="0" dirty="0"/>
          </a:p>
          <a:p>
            <a:pPr latinLnBrk="1"/>
            <a:r>
              <a:rPr lang="en-US" altLang="zh-CN" sz="1600" dirty="0"/>
              <a:t>【</a:t>
            </a:r>
            <a:r>
              <a:rPr lang="zh-CN" altLang="en-US" sz="1600" dirty="0"/>
              <a:t>示例</a:t>
            </a:r>
            <a:r>
              <a:rPr lang="en-US" altLang="zh-CN" sz="1600" dirty="0"/>
              <a:t>】</a:t>
            </a:r>
            <a:r>
              <a:rPr lang="zh-CN" altLang="en-US" sz="1600" dirty="0"/>
              <a:t>导入函数标签库</a:t>
            </a:r>
          </a:p>
          <a:p>
            <a:pPr lvl="2" latinLnBrk="1"/>
            <a:endParaRPr lang="zh-CN" i="0" dirty="0"/>
          </a:p>
          <a:p>
            <a:pPr>
              <a:buNone/>
            </a:pPr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9.4  </a:t>
            </a:r>
            <a:r>
              <a:rPr dirty="0"/>
              <a:t>函数标签库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571472" y="2143122"/>
            <a:ext cx="8429684" cy="500066"/>
          </a:xfrm>
        </p:spPr>
        <p:txBody>
          <a:bodyPr/>
          <a:lstStyle/>
          <a:p>
            <a:pPr latinLnBrk="1"/>
            <a:r>
              <a:rPr lang="en-US" sz="1600" dirty="0"/>
              <a:t>&lt;%@</a:t>
            </a:r>
            <a:r>
              <a:rPr lang="en-US" sz="1600" dirty="0" err="1"/>
              <a:t>taglib</a:t>
            </a:r>
            <a:r>
              <a:rPr lang="en-US" sz="1600" dirty="0"/>
              <a:t> prefix="</a:t>
            </a:r>
            <a:r>
              <a:rPr sz="1600" dirty="0"/>
              <a:t>标签库前缀</a:t>
            </a:r>
            <a:r>
              <a:rPr lang="en-US" sz="1600" dirty="0"/>
              <a:t>" </a:t>
            </a:r>
            <a:r>
              <a:rPr lang="en-US" sz="1600" dirty="0" err="1"/>
              <a:t>uri</a:t>
            </a:r>
            <a:r>
              <a:rPr lang="en-US" sz="1600" dirty="0"/>
              <a:t>="http://java.sun.com/jsp/jstl/functions"%&gt;</a:t>
            </a:r>
            <a:endParaRPr sz="16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文本占位符 7"/>
          <p:cNvSpPr txBox="1">
            <a:spLocks/>
          </p:cNvSpPr>
          <p:nvPr/>
        </p:nvSpPr>
        <p:spPr bwMode="auto">
          <a:xfrm>
            <a:off x="571472" y="4429138"/>
            <a:ext cx="8429684" cy="418191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itchFamily="2" charset="2"/>
              <a:buNone/>
              <a:tabLst/>
              <a:defRPr/>
            </a:pPr>
            <a:r>
              <a:rPr kumimoji="1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仿宋 Std R" pitchFamily="18" charset="-122"/>
                <a:ea typeface="Adobe 仿宋 Std R" pitchFamily="18" charset="-122"/>
                <a:cs typeface="宋体" charset="0"/>
              </a:rPr>
              <a:t>&lt;%@</a:t>
            </a:r>
            <a:r>
              <a:rPr kumimoji="1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仿宋 Std R" pitchFamily="18" charset="-122"/>
                <a:ea typeface="Adobe 仿宋 Std R" pitchFamily="18" charset="-122"/>
                <a:cs typeface="宋体" charset="0"/>
              </a:rPr>
              <a:t>taglib</a:t>
            </a:r>
            <a:r>
              <a:rPr kumimoji="1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仿宋 Std R" pitchFamily="18" charset="-122"/>
                <a:ea typeface="Adobe 仿宋 Std R" pitchFamily="18" charset="-122"/>
                <a:cs typeface="宋体" charset="0"/>
              </a:rPr>
              <a:t> prefix="fn" </a:t>
            </a:r>
            <a:r>
              <a:rPr kumimoji="1" lang="en-US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仿宋 Std R" pitchFamily="18" charset="-122"/>
                <a:ea typeface="Adobe 仿宋 Std R" pitchFamily="18" charset="-122"/>
                <a:cs typeface="宋体" charset="0"/>
              </a:rPr>
              <a:t>uri</a:t>
            </a:r>
            <a:r>
              <a:rPr kumimoji="1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dobe 仿宋 Std R" pitchFamily="18" charset="-122"/>
                <a:ea typeface="Adobe 仿宋 Std R" pitchFamily="18" charset="-122"/>
                <a:cs typeface="宋体" charset="0"/>
              </a:rPr>
              <a:t>="http://java.sun.com/jsp/jstl/functions"%&gt;</a:t>
            </a:r>
            <a:endParaRPr kumimoji="1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500594"/>
          </a:xfrm>
        </p:spPr>
        <p:txBody>
          <a:bodyPr/>
          <a:lstStyle/>
          <a:p>
            <a:pPr latinLnBrk="1"/>
            <a:r>
              <a:rPr sz="1600" dirty="0"/>
              <a:t>JSTL</a:t>
            </a:r>
            <a:r>
              <a:rPr lang="zh-CN" altLang="en-US" sz="1600" dirty="0"/>
              <a:t>中提供的</a:t>
            </a:r>
            <a:r>
              <a:rPr sz="1600" dirty="0"/>
              <a:t>EL</a:t>
            </a:r>
            <a:r>
              <a:rPr lang="zh-CN" altLang="en-US" sz="1600" dirty="0"/>
              <a:t>函数名称及功能</a:t>
            </a:r>
          </a:p>
          <a:p>
            <a:pPr latinLnBrk="1"/>
            <a:endParaRPr lang="zh-CN" sz="160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468316" y="17845"/>
            <a:ext cx="5746758" cy="410765"/>
          </a:xfrm>
        </p:spPr>
        <p:txBody>
          <a:bodyPr/>
          <a:lstStyle/>
          <a:p>
            <a:pPr latinLnBrk="1"/>
            <a:r>
              <a:rPr lang="en-US" altLang="zh-CN" dirty="0"/>
              <a:t>JSTL</a:t>
            </a:r>
            <a:r>
              <a:rPr dirty="0"/>
              <a:t>中提供的</a:t>
            </a:r>
            <a:r>
              <a:rPr lang="en-US" altLang="zh-CN" dirty="0"/>
              <a:t>EL</a:t>
            </a:r>
            <a:r>
              <a:rPr dirty="0"/>
              <a:t>函数名称及功能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214282" y="71420"/>
          <a:ext cx="8786874" cy="5010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0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6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4314"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函数名称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1400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10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contains(String </a:t>
                      </a: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string,String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 substring)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+mn-ea"/>
                          <a:ea typeface="+mn-ea"/>
                          <a:cs typeface="Times New Roman"/>
                        </a:rPr>
                        <a:t>判断字符串</a:t>
                      </a:r>
                      <a:r>
                        <a:rPr lang="en-US" sz="1200" kern="100"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r>
                        <a:rPr lang="zh-CN" sz="1200" kern="100">
                          <a:latin typeface="+mn-ea"/>
                          <a:ea typeface="+mn-ea"/>
                          <a:cs typeface="Times New Roman"/>
                        </a:rPr>
                        <a:t>中是否包含字符串</a:t>
                      </a:r>
                      <a:r>
                        <a:rPr lang="en-US" sz="1200" kern="100">
                          <a:latin typeface="+mn-ea"/>
                          <a:ea typeface="+mn-ea"/>
                          <a:cs typeface="Times New Roman"/>
                        </a:rPr>
                        <a:t>substring</a:t>
                      </a:r>
                      <a:endParaRPr lang="zh-CN" sz="12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75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containsIgnoreCase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(String </a:t>
                      </a: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string,String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 substring)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+mn-ea"/>
                          <a:ea typeface="+mn-ea"/>
                          <a:cs typeface="Times New Roman"/>
                        </a:rPr>
                        <a:t>判断字符串</a:t>
                      </a:r>
                      <a:r>
                        <a:rPr lang="en-US" sz="1200" kern="100"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r>
                        <a:rPr lang="zh-CN" sz="1200" kern="100">
                          <a:latin typeface="+mn-ea"/>
                          <a:ea typeface="+mn-ea"/>
                          <a:cs typeface="Times New Roman"/>
                        </a:rPr>
                        <a:t>中是否包含字符串</a:t>
                      </a:r>
                      <a:r>
                        <a:rPr lang="en-US" sz="1200" kern="100">
                          <a:latin typeface="+mn-ea"/>
                          <a:ea typeface="+mn-ea"/>
                          <a:cs typeface="Times New Roman"/>
                        </a:rPr>
                        <a:t>substring</a:t>
                      </a:r>
                      <a:r>
                        <a:rPr lang="zh-CN" sz="1200" kern="100">
                          <a:latin typeface="+mn-ea"/>
                          <a:ea typeface="+mn-ea"/>
                          <a:cs typeface="Times New Roman"/>
                        </a:rPr>
                        <a:t>，不区分大小写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62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endsWith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(String </a:t>
                      </a: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string,String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 suffix)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判断数字符串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是否以字符串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suffix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结尾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5264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escapeXml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(String </a:t>
                      </a: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+mn-ea"/>
                          <a:ea typeface="+mn-ea"/>
                          <a:cs typeface="Times New Roman"/>
                        </a:rPr>
                        <a:t>将字符串中的</a:t>
                      </a:r>
                      <a:r>
                        <a:rPr lang="en-US" sz="1200" kern="100">
                          <a:latin typeface="+mn-ea"/>
                          <a:ea typeface="+mn-ea"/>
                          <a:cs typeface="Times New Roman"/>
                        </a:rPr>
                        <a:t>XML/HTML</a:t>
                      </a:r>
                      <a:r>
                        <a:rPr lang="zh-CN" sz="1200" kern="100">
                          <a:latin typeface="+mn-ea"/>
                          <a:ea typeface="+mn-ea"/>
                          <a:cs typeface="Times New Roman"/>
                        </a:rPr>
                        <a:t>等特殊字符转换为实体字符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9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indexOf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(String </a:t>
                      </a: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string,String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 substring)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查找字符串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中字符串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substring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第一次出现的位置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529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join(String[] </a:t>
                      </a: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array,String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 separator)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将数组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array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中的每个字符串按给定的分隔符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separator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连接为一个字符串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16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length(Object item)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返回参数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item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中包含元素的数量，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item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的类型可以是集合、数组、字符串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799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replace(String </a:t>
                      </a: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string,String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before,String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 after)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用字符串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after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替换字符串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中的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before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字符串，将替换后的结果返回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3462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split(String </a:t>
                      </a: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string,String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 separator)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以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separator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为分隔符对字符串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进行分割，将分割后的每部分内容存入数组中返回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21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startWith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(String </a:t>
                      </a: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string,String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 prefix)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判断字符串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是否以字符串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prefix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开头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substring(String </a:t>
                      </a: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string,int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begin,int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 end)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返回字符串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从索引值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begin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开始（包括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begin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）到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end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结束（不包括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end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）的部分内容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828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substringAfter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(String </a:t>
                      </a: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string,String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 substring)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返回字符串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substring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在字符串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中后面的部分内容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26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+mn-ea"/>
                          <a:ea typeface="+mn-ea"/>
                          <a:cs typeface="Times New Roman"/>
                        </a:rPr>
                        <a:t>substringBefore(String string,String substring)</a:t>
                      </a:r>
                      <a:endParaRPr lang="zh-CN" sz="12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返回字符串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substring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在字符串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中前面的部分内容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89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toLowerCase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(String string)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将字符串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所有的字符转换为小写返回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9531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>
                          <a:latin typeface="+mn-ea"/>
                          <a:ea typeface="+mn-ea"/>
                          <a:cs typeface="Times New Roman"/>
                        </a:rPr>
                        <a:t>toUpperCase(String string)</a:t>
                      </a:r>
                      <a:endParaRPr lang="zh-CN" sz="12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>
                          <a:latin typeface="+mn-ea"/>
                          <a:ea typeface="+mn-ea"/>
                          <a:cs typeface="Times New Roman"/>
                        </a:rPr>
                        <a:t>将字符串</a:t>
                      </a:r>
                      <a:r>
                        <a:rPr lang="en-US" sz="1200" kern="100"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r>
                        <a:rPr lang="zh-CN" sz="1200" kern="100">
                          <a:latin typeface="+mn-ea"/>
                          <a:ea typeface="+mn-ea"/>
                          <a:cs typeface="Times New Roman"/>
                        </a:rPr>
                        <a:t>所有的字符转换为大写返回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81666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trim(String </a:t>
                      </a:r>
                      <a:r>
                        <a:rPr lang="en-US" sz="1200" kern="100" dirty="0" err="1"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zh-CN" sz="12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去除字符串</a:t>
                      </a:r>
                      <a:r>
                        <a:rPr lang="en-US" sz="1200" kern="100" dirty="0">
                          <a:latin typeface="+mn-ea"/>
                          <a:ea typeface="+mn-ea"/>
                          <a:cs typeface="Times New Roman"/>
                        </a:rPr>
                        <a:t>string</a:t>
                      </a:r>
                      <a:r>
                        <a:rPr lang="zh-CN" sz="1200" kern="100" dirty="0">
                          <a:latin typeface="+mn-ea"/>
                          <a:ea typeface="+mn-ea"/>
                          <a:cs typeface="Times New Roman"/>
                        </a:rPr>
                        <a:t>首尾的空格后返回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9"/>
            <a:ext cx="8207375" cy="4000525"/>
          </a:xfrm>
        </p:spPr>
        <p:txBody>
          <a:bodyPr/>
          <a:lstStyle/>
          <a:p>
            <a:r>
              <a:rPr dirty="0"/>
              <a:t>JSTL</a:t>
            </a:r>
            <a:r>
              <a:rPr lang="zh-CN" dirty="0"/>
              <a:t>由</a:t>
            </a:r>
            <a:r>
              <a:rPr dirty="0"/>
              <a:t>5</a:t>
            </a:r>
            <a:r>
              <a:rPr lang="zh-CN" dirty="0"/>
              <a:t>个不同功能的标签库组成，在</a:t>
            </a:r>
            <a:r>
              <a:rPr dirty="0"/>
              <a:t>JSTL</a:t>
            </a:r>
            <a:r>
              <a:rPr lang="zh-CN" dirty="0"/>
              <a:t>规范中为这</a:t>
            </a:r>
            <a:r>
              <a:rPr dirty="0"/>
              <a:t>5</a:t>
            </a:r>
            <a:r>
              <a:rPr lang="zh-CN" dirty="0"/>
              <a:t>个标签库分别指定了不同的</a:t>
            </a:r>
            <a:r>
              <a:rPr dirty="0"/>
              <a:t>URI</a:t>
            </a:r>
            <a:r>
              <a:rPr lang="zh-CN" dirty="0"/>
              <a:t>，并对标签库的前缀作出了约定</a:t>
            </a:r>
            <a:r>
              <a:rPr lang="zh-CN" altLang="en-US" dirty="0"/>
              <a:t>。</a:t>
            </a:r>
            <a:endParaRPr lang="zh-CN" i="0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9.1.1  JSTL</a:t>
            </a:r>
            <a:r>
              <a:rPr dirty="0"/>
              <a:t>函数库分类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439264"/>
              </p:ext>
            </p:extLst>
          </p:nvPr>
        </p:nvGraphicFramePr>
        <p:xfrm>
          <a:off x="857224" y="1928808"/>
          <a:ext cx="792961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3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4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824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标签库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前缀名称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URI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示例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/>
                        </a:rPr>
                        <a:t>核心标签库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c  (core)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http://java.sun.com/jsp/jstl/core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&lt;c:out&gt;</a:t>
                      </a:r>
                      <a:endParaRPr lang="zh-CN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I18N</a:t>
                      </a:r>
                      <a:r>
                        <a:rPr lang="zh-CN" sz="1400" kern="100" dirty="0">
                          <a:latin typeface="+mn-ea"/>
                          <a:ea typeface="+mn-ea"/>
                          <a:cs typeface="Times New Roman"/>
                        </a:rPr>
                        <a:t>标签库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+mn-ea"/>
                          <a:ea typeface="+mn-ea"/>
                          <a:cs typeface="Times New Roman"/>
                        </a:rPr>
                        <a:t>fmt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http://java.sun.com/jsp/jstl/fmt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&lt;fmt:formatDate&gt;</a:t>
                      </a:r>
                      <a:endParaRPr lang="zh-CN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SQL</a:t>
                      </a:r>
                      <a:r>
                        <a:rPr lang="zh-CN" sz="1400" kern="100" dirty="0">
                          <a:latin typeface="+mn-ea"/>
                          <a:ea typeface="+mn-ea"/>
                          <a:cs typeface="Times New Roman"/>
                        </a:rPr>
                        <a:t>标签库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+mn-ea"/>
                          <a:ea typeface="+mn-ea"/>
                          <a:cs typeface="Times New Roman"/>
                        </a:rPr>
                        <a:t>sql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http://java.sun.com/jsp/jstl/sql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&lt;sql:query&gt;</a:t>
                      </a:r>
                      <a:endParaRPr lang="zh-CN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XML</a:t>
                      </a:r>
                      <a:r>
                        <a:rPr lang="zh-CN" sz="1400" kern="100">
                          <a:latin typeface="+mn-ea"/>
                          <a:ea typeface="+mn-ea"/>
                          <a:cs typeface="Times New Roman"/>
                        </a:rPr>
                        <a:t>标签库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x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http://java.sun.com/jsp/jstl/xml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>
                          <a:latin typeface="+mn-ea"/>
                          <a:ea typeface="+mn-ea"/>
                          <a:cs typeface="Times New Roman"/>
                        </a:rPr>
                        <a:t>&lt;x:forBach&gt;</a:t>
                      </a:r>
                      <a:endParaRPr lang="zh-CN" sz="1400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zh-CN" sz="1400" kern="100">
                          <a:latin typeface="+mn-ea"/>
                          <a:ea typeface="+mn-ea"/>
                          <a:cs typeface="Times New Roman"/>
                        </a:rPr>
                        <a:t>函数标签库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latin typeface="+mn-ea"/>
                          <a:ea typeface="+mn-ea"/>
                          <a:cs typeface="Times New Roman"/>
                        </a:rPr>
                        <a:t>fn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http://java.sun.com/jsp/jstl/functions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 latinLnBrk="1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&lt;</a:t>
                      </a:r>
                      <a:r>
                        <a:rPr lang="en-US" sz="1400" kern="100" dirty="0" err="1">
                          <a:latin typeface="+mn-ea"/>
                          <a:ea typeface="+mn-ea"/>
                          <a:cs typeface="Times New Roman"/>
                        </a:rPr>
                        <a:t>fn:split</a:t>
                      </a:r>
                      <a:r>
                        <a:rPr lang="en-US" sz="1400" kern="100" dirty="0">
                          <a:latin typeface="+mn-ea"/>
                          <a:ea typeface="+mn-ea"/>
                          <a:cs typeface="Times New Roman"/>
                        </a:rPr>
                        <a:t>&gt;</a:t>
                      </a:r>
                      <a:endParaRPr lang="zh-CN" sz="140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00048"/>
            <a:ext cx="8207375" cy="4000525"/>
          </a:xfrm>
        </p:spPr>
        <p:txBody>
          <a:bodyPr/>
          <a:lstStyle/>
          <a:p>
            <a:r>
              <a:rPr lang="zh-CN" dirty="0"/>
              <a:t>上述</a:t>
            </a:r>
            <a:r>
              <a:rPr dirty="0"/>
              <a:t>EL</a:t>
            </a:r>
            <a:r>
              <a:rPr lang="zh-CN" dirty="0"/>
              <a:t>函数在</a:t>
            </a:r>
            <a:r>
              <a:rPr dirty="0"/>
              <a:t>JSTL</a:t>
            </a:r>
            <a:r>
              <a:rPr lang="zh-CN" dirty="0"/>
              <a:t>标签中的使用语法如下</a:t>
            </a:r>
            <a:endParaRPr dirty="0"/>
          </a:p>
          <a:p>
            <a:r>
              <a:rPr lang="zh-CN" dirty="0"/>
              <a:t>【语法】</a:t>
            </a:r>
            <a:endParaRPr dirty="0"/>
          </a:p>
          <a:p>
            <a:endParaRPr dirty="0"/>
          </a:p>
          <a:p>
            <a:r>
              <a:rPr lang="zh-CN" dirty="0"/>
              <a:t>【示例】函数标签的使用</a:t>
            </a:r>
          </a:p>
          <a:p>
            <a:endParaRPr lang="zh-CN" dirty="0"/>
          </a:p>
          <a:p>
            <a:endParaRPr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dirty="0"/>
              <a:t>函数标签库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/>
          </p:nvPr>
        </p:nvSpPr>
        <p:spPr>
          <a:xfrm>
            <a:off x="928662" y="1571618"/>
            <a:ext cx="7358114" cy="418191"/>
          </a:xfrm>
        </p:spPr>
        <p:txBody>
          <a:bodyPr/>
          <a:lstStyle/>
          <a:p>
            <a:pPr latinLnBrk="1"/>
            <a:r>
              <a:rPr lang="en-US" sz="1600" dirty="0"/>
              <a:t>${fn:</a:t>
            </a:r>
            <a:r>
              <a:rPr sz="1600" dirty="0"/>
              <a:t>函数名</a:t>
            </a:r>
            <a:r>
              <a:rPr lang="en-US" sz="1600" dirty="0"/>
              <a:t>(</a:t>
            </a:r>
            <a:r>
              <a:rPr sz="1600" dirty="0"/>
              <a:t>参数列表</a:t>
            </a:r>
            <a:r>
              <a:rPr lang="en-US" sz="1600" dirty="0"/>
              <a:t>)}</a:t>
            </a:r>
            <a:endParaRPr sz="1600" dirty="0"/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文本占位符 7"/>
          <p:cNvSpPr txBox="1">
            <a:spLocks/>
          </p:cNvSpPr>
          <p:nvPr/>
        </p:nvSpPr>
        <p:spPr bwMode="auto">
          <a:xfrm>
            <a:off x="928662" y="2643188"/>
            <a:ext cx="7358114" cy="1200329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  <a:effectLst>
            <a:outerShdw blurRad="63500" dist="20000" dir="5400000" rotWithShape="0">
              <a:srgbClr val="000000">
                <a:alpha val="37999"/>
              </a:srgb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${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fn:escapeXml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("&lt;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br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&gt;")} //</a:t>
            </a:r>
            <a:r>
              <a:rPr kumimoji="1" lang="zh-CN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输出结果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&lt;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br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&gt;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${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fn:substring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("hello,everyone",0,5) } //</a:t>
            </a:r>
            <a:r>
              <a:rPr kumimoji="1" lang="zh-CN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输出结果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hello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  <a:p>
            <a:pPr fontAlgn="base" latinLnBrk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${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fn:split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("</a:t>
            </a:r>
            <a:r>
              <a:rPr kumimoji="1" lang="en-US" altLang="en-US" sz="1600" b="1" dirty="0" err="1">
                <a:latin typeface="Adobe 仿宋 Std R" pitchFamily="18" charset="-122"/>
                <a:ea typeface="Adobe 仿宋 Std R" pitchFamily="18" charset="-122"/>
                <a:cs typeface="宋体" charset="0"/>
              </a:rPr>
              <a:t>hello,everyone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",",")[0] } //</a:t>
            </a:r>
            <a:r>
              <a:rPr kumimoji="1" lang="zh-CN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输出结果</a:t>
            </a:r>
            <a:r>
              <a:rPr kumimoji="1" lang="en-US" altLang="en-US" sz="1600" b="1" dirty="0">
                <a:latin typeface="Adobe 仿宋 Std R" pitchFamily="18" charset="-122"/>
                <a:ea typeface="Adobe 仿宋 Std R" pitchFamily="18" charset="-122"/>
                <a:cs typeface="宋体" charset="0"/>
              </a:rPr>
              <a:t>hello</a:t>
            </a:r>
            <a:endParaRPr kumimoji="1" lang="zh-CN" altLang="en-US" sz="1600" b="1" dirty="0">
              <a:latin typeface="Adobe 仿宋 Std R" pitchFamily="18" charset="-122"/>
              <a:ea typeface="Adobe 仿宋 Std R" pitchFamily="18" charset="-122"/>
              <a:cs typeface="宋体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35793"/>
            <a:ext cx="8207375" cy="3750469"/>
          </a:xfrm>
        </p:spPr>
        <p:txBody>
          <a:bodyPr>
            <a:noAutofit/>
          </a:bodyPr>
          <a:lstStyle/>
          <a:p>
            <a:pPr lvl="0" latinLnBrk="1"/>
            <a:r>
              <a:rPr sz="1800" dirty="0"/>
              <a:t>JSTL</a:t>
            </a:r>
            <a:r>
              <a:rPr lang="zh-CN" sz="1800" dirty="0"/>
              <a:t>主要提供给</a:t>
            </a:r>
            <a:r>
              <a:rPr sz="1800" dirty="0"/>
              <a:t>Java Web</a:t>
            </a:r>
            <a:r>
              <a:rPr lang="zh-CN" sz="1800" dirty="0"/>
              <a:t>开发人员一个标准通用的标签函数库，同时标签库支持</a:t>
            </a:r>
            <a:r>
              <a:rPr sz="1800" dirty="0"/>
              <a:t>EL</a:t>
            </a:r>
            <a:r>
              <a:rPr lang="zh-CN" sz="1800" dirty="0"/>
              <a:t>用于获取数据，</a:t>
            </a:r>
            <a:r>
              <a:rPr sz="1800" dirty="0">
                <a:solidFill>
                  <a:srgbClr val="FF0000"/>
                </a:solidFill>
              </a:rPr>
              <a:t>Web</a:t>
            </a:r>
            <a:r>
              <a:rPr lang="zh-CN" sz="1800" dirty="0">
                <a:solidFill>
                  <a:srgbClr val="FF0000"/>
                </a:solidFill>
              </a:rPr>
              <a:t>开发人员能够利用此标签库取代传统直接在页面中嵌入</a:t>
            </a:r>
            <a:r>
              <a:rPr sz="1800" dirty="0">
                <a:solidFill>
                  <a:srgbClr val="FF0000"/>
                </a:solidFill>
              </a:rPr>
              <a:t>Java</a:t>
            </a:r>
            <a:r>
              <a:rPr lang="zh-CN" sz="1800" dirty="0">
                <a:solidFill>
                  <a:srgbClr val="FF0000"/>
                </a:solidFill>
              </a:rPr>
              <a:t>程序的做法</a:t>
            </a:r>
            <a:r>
              <a:rPr lang="zh-CN" sz="1800" dirty="0"/>
              <a:t>，以提高程序的可读性和易维护性。</a:t>
            </a:r>
          </a:p>
          <a:p>
            <a:pPr lvl="0" latinLnBrk="1"/>
            <a:r>
              <a:rPr sz="1800" dirty="0"/>
              <a:t>JSTL</a:t>
            </a:r>
            <a:r>
              <a:rPr lang="zh-CN" sz="1800" dirty="0"/>
              <a:t>由</a:t>
            </a:r>
            <a:r>
              <a:rPr sz="1800" dirty="0"/>
              <a:t>5</a:t>
            </a:r>
            <a:r>
              <a:rPr lang="zh-CN" sz="1800" dirty="0"/>
              <a:t>个不同功能的标签库组成：核心标签库</a:t>
            </a:r>
            <a:r>
              <a:rPr lang="en-US" altLang="zh-CN" sz="1800" dirty="0">
                <a:solidFill>
                  <a:srgbClr val="0000CC"/>
                </a:solidFill>
              </a:rPr>
              <a:t>C</a:t>
            </a:r>
            <a:r>
              <a:rPr lang="zh-CN" sz="1800" dirty="0"/>
              <a:t>、</a:t>
            </a:r>
            <a:r>
              <a:rPr sz="1800" dirty="0"/>
              <a:t>I18N</a:t>
            </a:r>
            <a:r>
              <a:rPr lang="zh-CN" sz="1800" dirty="0"/>
              <a:t>标签库</a:t>
            </a:r>
            <a:r>
              <a:rPr lang="en-US" altLang="zh-CN" sz="1800" dirty="0" err="1"/>
              <a:t>fmt</a:t>
            </a:r>
            <a:r>
              <a:rPr lang="zh-CN" sz="1800" dirty="0"/>
              <a:t>、</a:t>
            </a:r>
            <a:r>
              <a:rPr sz="1800" dirty="0"/>
              <a:t>SQL</a:t>
            </a:r>
            <a:r>
              <a:rPr lang="zh-CN" sz="1800" dirty="0"/>
              <a:t>标签库、</a:t>
            </a:r>
            <a:r>
              <a:rPr sz="1800" dirty="0"/>
              <a:t>XML</a:t>
            </a:r>
            <a:r>
              <a:rPr lang="zh-CN" sz="1800" dirty="0"/>
              <a:t>标签库、函数标签库</a:t>
            </a:r>
            <a:r>
              <a:rPr lang="en-US" altLang="zh-CN" sz="1800" dirty="0"/>
              <a:t> </a:t>
            </a:r>
            <a:r>
              <a:rPr lang="en-US" altLang="zh-CN" sz="1800" dirty="0" err="1"/>
              <a:t>fn</a:t>
            </a:r>
            <a:r>
              <a:rPr lang="en-US" altLang="zh-CN" sz="1800" dirty="0"/>
              <a:t> + EL  ${</a:t>
            </a:r>
            <a:r>
              <a:rPr lang="en-US" altLang="zh-CN" sz="1800" dirty="0" err="1"/>
              <a:t>fn</a:t>
            </a:r>
            <a:r>
              <a:rPr lang="en-US" altLang="zh-CN" sz="1800" dirty="0"/>
              <a:t>: </a:t>
            </a:r>
            <a:r>
              <a:rPr lang="en-US" altLang="zh-CN" sz="1800" dirty="0" err="1"/>
              <a:t>functionname</a:t>
            </a:r>
            <a:r>
              <a:rPr lang="en-US" altLang="zh-CN" sz="1800" dirty="0"/>
              <a:t>()}</a:t>
            </a:r>
            <a:r>
              <a:rPr lang="zh-CN" sz="1800" dirty="0"/>
              <a:t>。</a:t>
            </a:r>
          </a:p>
          <a:p>
            <a:pPr lvl="0" latinLnBrk="1"/>
            <a:r>
              <a:rPr sz="1800" dirty="0"/>
              <a:t>JSTL</a:t>
            </a:r>
            <a:r>
              <a:rPr lang="zh-CN" sz="1800" dirty="0"/>
              <a:t>核心标签库中的标签按功能又可细分为：通用标签、条件标签、迭代标签和</a:t>
            </a:r>
            <a:r>
              <a:rPr sz="1800" dirty="0"/>
              <a:t>URL</a:t>
            </a:r>
            <a:r>
              <a:rPr lang="zh-CN" sz="1800" dirty="0"/>
              <a:t>相关标签。通用标签用于操作变量；条件标签用于流程控制；迭代标签用于循环遍历集合；</a:t>
            </a:r>
            <a:r>
              <a:rPr sz="1800" dirty="0"/>
              <a:t>URL</a:t>
            </a:r>
            <a:r>
              <a:rPr lang="zh-CN" sz="1800" dirty="0"/>
              <a:t>标签用于针对</a:t>
            </a:r>
            <a:r>
              <a:rPr sz="1800" dirty="0"/>
              <a:t>URL</a:t>
            </a:r>
            <a:r>
              <a:rPr lang="zh-CN" sz="1800" dirty="0"/>
              <a:t>的操作。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本章总结</a:t>
            </a:r>
            <a:r>
              <a:rPr lang="en-US" altLang="zh-CN" dirty="0"/>
              <a:t>-1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4" y="535793"/>
            <a:ext cx="8207375" cy="3750469"/>
          </a:xfrm>
        </p:spPr>
        <p:txBody>
          <a:bodyPr>
            <a:noAutofit/>
          </a:bodyPr>
          <a:lstStyle/>
          <a:p>
            <a:pPr lvl="0" latinLnBrk="1"/>
            <a:r>
              <a:rPr sz="1800" dirty="0"/>
              <a:t>JSTL</a:t>
            </a:r>
            <a:r>
              <a:rPr lang="zh-CN" altLang="en-US" sz="1800" dirty="0"/>
              <a:t>提供了一个用于实现国际化和格式化功能的标签库，简称为国际化标签库或</a:t>
            </a:r>
            <a:r>
              <a:rPr sz="1800" dirty="0"/>
              <a:t>I18N</a:t>
            </a:r>
            <a:r>
              <a:rPr lang="zh-CN" altLang="en-US" sz="1800" dirty="0"/>
              <a:t>标签库。</a:t>
            </a:r>
          </a:p>
          <a:p>
            <a:pPr lvl="0" latinLnBrk="1"/>
            <a:r>
              <a:rPr lang="zh-CN" altLang="en-US" sz="1800" dirty="0"/>
              <a:t>函数标签库是在</a:t>
            </a:r>
            <a:r>
              <a:rPr sz="1800" dirty="0"/>
              <a:t>JSTL</a:t>
            </a:r>
            <a:r>
              <a:rPr lang="zh-CN" altLang="en-US" sz="1800" dirty="0"/>
              <a:t>中定义的标准的</a:t>
            </a:r>
            <a:r>
              <a:rPr sz="1800" dirty="0"/>
              <a:t>EL</a:t>
            </a:r>
            <a:r>
              <a:rPr lang="zh-CN" altLang="en-US" sz="1800" dirty="0"/>
              <a:t>函数集。</a:t>
            </a:r>
          </a:p>
          <a:p>
            <a:pPr lvl="0" latinLnBrk="1"/>
            <a:r>
              <a:rPr lang="zh-CN" altLang="en-US" sz="1800" dirty="0"/>
              <a:t>自定义标签可以大大降低了</a:t>
            </a:r>
            <a:r>
              <a:rPr sz="1800" dirty="0"/>
              <a:t>JSP</a:t>
            </a:r>
            <a:r>
              <a:rPr lang="zh-CN" altLang="en-US" sz="1800" dirty="0"/>
              <a:t>页面的复杂度，增强代码的复用性。</a:t>
            </a:r>
          </a:p>
          <a:p>
            <a:pPr lvl="0" latinLnBrk="1"/>
            <a:r>
              <a:rPr sz="1800" dirty="0"/>
              <a:t>JSP2.0</a:t>
            </a:r>
            <a:r>
              <a:rPr lang="zh-CN" altLang="en-US" sz="1800" dirty="0"/>
              <a:t>引入了一种新的标签扩展机制，称为“简单标签扩展”，简化了标签库的开发。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本章总结</a:t>
            </a:r>
            <a:r>
              <a:rPr lang="en-US" altLang="zh-CN" dirty="0"/>
              <a:t>-2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9"/>
            <a:ext cx="8207375" cy="4000525"/>
          </a:xfrm>
        </p:spPr>
        <p:txBody>
          <a:bodyPr/>
          <a:lstStyle/>
          <a:p>
            <a:pPr latinLnBrk="1"/>
            <a:r>
              <a:rPr lang="zh-CN" dirty="0"/>
              <a:t>核心标签库中包含实现</a:t>
            </a:r>
            <a:r>
              <a:rPr dirty="0"/>
              <a:t>Web</a:t>
            </a:r>
            <a:r>
              <a:rPr lang="zh-CN" dirty="0"/>
              <a:t>应用的通用操作的标签。例如，输出变量内容的</a:t>
            </a:r>
            <a:r>
              <a:rPr dirty="0"/>
              <a:t>&lt;c:out&gt;</a:t>
            </a:r>
            <a:r>
              <a:rPr lang="zh-CN" dirty="0"/>
              <a:t>标签、用于条件判断的</a:t>
            </a:r>
            <a:r>
              <a:rPr dirty="0"/>
              <a:t>&lt;c:if&gt;</a:t>
            </a:r>
            <a:r>
              <a:rPr lang="zh-CN" dirty="0"/>
              <a:t>标签，用于循环遍历的</a:t>
            </a:r>
            <a:r>
              <a:rPr dirty="0"/>
              <a:t>&lt;c:forEach&gt;</a:t>
            </a:r>
            <a:r>
              <a:rPr lang="zh-CN" dirty="0"/>
              <a:t>标签等。</a:t>
            </a:r>
          </a:p>
          <a:p>
            <a:pPr latinLnBrk="1"/>
            <a:r>
              <a:rPr dirty="0"/>
              <a:t>I18N</a:t>
            </a:r>
            <a:r>
              <a:rPr lang="zh-CN" dirty="0"/>
              <a:t>标签库中包含实现</a:t>
            </a:r>
            <a:r>
              <a:rPr dirty="0"/>
              <a:t>Web</a:t>
            </a:r>
            <a:r>
              <a:rPr lang="zh-CN" dirty="0"/>
              <a:t>应用程序的国际化的标签。例如，设置</a:t>
            </a:r>
            <a:r>
              <a:rPr dirty="0"/>
              <a:t>JSP</a:t>
            </a:r>
            <a:r>
              <a:rPr lang="zh-CN" dirty="0"/>
              <a:t>页面的本地信息、设置</a:t>
            </a:r>
            <a:r>
              <a:rPr dirty="0"/>
              <a:t>JSP</a:t>
            </a:r>
            <a:r>
              <a:rPr lang="zh-CN" dirty="0"/>
              <a:t>页面的时区、使本地敏感的数据（如数值、日期）按照</a:t>
            </a:r>
            <a:r>
              <a:rPr dirty="0"/>
              <a:t>JSP</a:t>
            </a:r>
            <a:r>
              <a:rPr lang="zh-CN" dirty="0"/>
              <a:t>页面中设置的本地格式进行显示等。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JSTL</a:t>
            </a:r>
            <a:r>
              <a:rPr dirty="0"/>
              <a:t>函数库分类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500039" y="571489"/>
            <a:ext cx="8207375" cy="4000525"/>
          </a:xfrm>
        </p:spPr>
        <p:txBody>
          <a:bodyPr/>
          <a:lstStyle/>
          <a:p>
            <a:pPr latinLnBrk="1"/>
            <a:r>
              <a:rPr dirty="0"/>
              <a:t>SQL</a:t>
            </a:r>
            <a:r>
              <a:rPr lang="zh-CN" dirty="0"/>
              <a:t>标签库中包含用于访问数据库和对数据库中的数据进行操作的标签。例如，从数据源中获得数据库连接、从数据库表中检索数据等。由于在实际开发中，多数应用采用分层开发模式，</a:t>
            </a:r>
            <a:r>
              <a:rPr dirty="0"/>
              <a:t>JSP</a:t>
            </a:r>
            <a:r>
              <a:rPr lang="zh-CN" dirty="0"/>
              <a:t>页面通常仅用作表现层，并不会在</a:t>
            </a:r>
            <a:r>
              <a:rPr dirty="0"/>
              <a:t>JSP</a:t>
            </a:r>
            <a:r>
              <a:rPr lang="zh-CN" dirty="0"/>
              <a:t>页面中直接操作数据库，所以此标签库在分层的较大项目中较少使用，在小型不分层的项目中可以通过</a:t>
            </a:r>
            <a:r>
              <a:rPr dirty="0"/>
              <a:t>SQL</a:t>
            </a:r>
            <a:r>
              <a:rPr lang="zh-CN" dirty="0"/>
              <a:t>标签库实现快速开发。</a:t>
            </a: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atinLnBrk="1"/>
            <a:r>
              <a:rPr lang="en-US" dirty="0"/>
              <a:t>JSTL</a:t>
            </a:r>
            <a:r>
              <a:rPr dirty="0"/>
              <a:t>函数库分类</a:t>
            </a:r>
          </a:p>
        </p:txBody>
      </p:sp>
      <p:sp>
        <p:nvSpPr>
          <p:cNvPr id="14848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nordridesign.com">
  <a:themeElements>
    <a:clrScheme name="1_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>
    <a:extraClrScheme>
      <a:clrScheme name="1_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JavaSE模板">
  <a:themeElements>
    <a:clrScheme name="nordridesign.com 19">
      <a:dk1>
        <a:srgbClr val="000000"/>
      </a:dk1>
      <a:lt1>
        <a:srgbClr val="FFFFFF"/>
      </a:lt1>
      <a:dk2>
        <a:srgbClr val="000000"/>
      </a:dk2>
      <a:lt2>
        <a:srgbClr val="B2B2B2"/>
      </a:lt2>
      <a:accent1>
        <a:srgbClr val="FF0517"/>
      </a:accent1>
      <a:accent2>
        <a:srgbClr val="BC000D"/>
      </a:accent2>
      <a:accent3>
        <a:srgbClr val="FFFFFF"/>
      </a:accent3>
      <a:accent4>
        <a:srgbClr val="000000"/>
      </a:accent4>
      <a:accent5>
        <a:srgbClr val="FFAAAB"/>
      </a:accent5>
      <a:accent6>
        <a:srgbClr val="AA000B"/>
      </a:accent6>
      <a:hlink>
        <a:srgbClr val="3A0004"/>
      </a:hlink>
      <a:folHlink>
        <a:srgbClr val="FF3B3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沉稳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800" b="1" i="0" u="none" strike="noStrike" kern="1200" cap="none" spc="0" normalizeH="0" baseline="0" noProof="0" dirty="0" smtClean="0">
            <a:ln>
              <a:noFill/>
            </a:ln>
            <a:solidFill>
              <a:schemeClr val="accent6"/>
            </a:solidFill>
            <a:effectLst/>
            <a:uLnTx/>
            <a:uFillTx/>
            <a:latin typeface="Adobe 黑体 Std R" pitchFamily="34" charset="-122"/>
            <a:ea typeface="Adobe 黑体 Std R" pitchFamily="34" charset="-122"/>
            <a:cs typeface="华文细黑" charset="0"/>
          </a:defRPr>
        </a:defPPr>
      </a:lstStyle>
    </a:txDef>
  </a:objectDefaults>
  <a:extraClrSchemeLst>
    <a:extraClrScheme>
      <a:clrScheme name="nordridesign.com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rdridesign.com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00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E78A2D"/>
        </a:accent6>
        <a:hlink>
          <a:srgbClr val="463900"/>
        </a:hlink>
        <a:folHlink>
          <a:srgbClr val="FFE67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9021"/>
        </a:accent1>
        <a:accent2>
          <a:srgbClr val="DA5800"/>
        </a:accent2>
        <a:accent3>
          <a:srgbClr val="FFFFFF"/>
        </a:accent3>
        <a:accent4>
          <a:srgbClr val="000000"/>
        </a:accent4>
        <a:accent5>
          <a:srgbClr val="FFC6AB"/>
        </a:accent5>
        <a:accent6>
          <a:srgbClr val="C54F00"/>
        </a:accent6>
        <a:hlink>
          <a:srgbClr val="963D00"/>
        </a:hlink>
        <a:folHlink>
          <a:srgbClr val="FFAD5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5B8CC1"/>
        </a:accent1>
        <a:accent2>
          <a:srgbClr val="2A5682"/>
        </a:accent2>
        <a:accent3>
          <a:srgbClr val="FFFFFF"/>
        </a:accent3>
        <a:accent4>
          <a:srgbClr val="000000"/>
        </a:accent4>
        <a:accent5>
          <a:srgbClr val="B5C5DD"/>
        </a:accent5>
        <a:accent6>
          <a:srgbClr val="254D75"/>
        </a:accent6>
        <a:hlink>
          <a:srgbClr val="002850"/>
        </a:hlink>
        <a:folHlink>
          <a:srgbClr val="2A94F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B2B2B2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555555"/>
        </a:accent6>
        <a:hlink>
          <a:srgbClr val="1C1C1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8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BF59B8"/>
        </a:accent1>
        <a:accent2>
          <a:srgbClr val="884183"/>
        </a:accent2>
        <a:accent3>
          <a:srgbClr val="FFFFFF"/>
        </a:accent3>
        <a:accent4>
          <a:srgbClr val="000000"/>
        </a:accent4>
        <a:accent5>
          <a:srgbClr val="DCB5D8"/>
        </a:accent5>
        <a:accent6>
          <a:srgbClr val="7B3A76"/>
        </a:accent6>
        <a:hlink>
          <a:srgbClr val="371535"/>
        </a:hlink>
        <a:folHlink>
          <a:srgbClr val="C468B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19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FF0517"/>
        </a:accent1>
        <a:accent2>
          <a:srgbClr val="BC000D"/>
        </a:accent2>
        <a:accent3>
          <a:srgbClr val="FFFFFF"/>
        </a:accent3>
        <a:accent4>
          <a:srgbClr val="000000"/>
        </a:accent4>
        <a:accent5>
          <a:srgbClr val="FFAAAB"/>
        </a:accent5>
        <a:accent6>
          <a:srgbClr val="AA000B"/>
        </a:accent6>
        <a:hlink>
          <a:srgbClr val="3A0004"/>
        </a:hlink>
        <a:folHlink>
          <a:srgbClr val="FF3B3B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0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DFE0BE"/>
        </a:accent1>
        <a:accent2>
          <a:srgbClr val="D1D46B"/>
        </a:accent2>
        <a:accent3>
          <a:srgbClr val="FFFFFF"/>
        </a:accent3>
        <a:accent4>
          <a:srgbClr val="000000"/>
        </a:accent4>
        <a:accent5>
          <a:srgbClr val="ECEDDB"/>
        </a:accent5>
        <a:accent6>
          <a:srgbClr val="BDC060"/>
        </a:accent6>
        <a:hlink>
          <a:srgbClr val="3A3B11"/>
        </a:hlink>
        <a:folHlink>
          <a:srgbClr val="DDDF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rdridesign.com 21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6FC01E"/>
        </a:accent1>
        <a:accent2>
          <a:srgbClr val="4F7913"/>
        </a:accent2>
        <a:accent3>
          <a:srgbClr val="FFFFFF"/>
        </a:accent3>
        <a:accent4>
          <a:srgbClr val="000000"/>
        </a:accent4>
        <a:accent5>
          <a:srgbClr val="BBDCAB"/>
        </a:accent5>
        <a:accent6>
          <a:srgbClr val="476D10"/>
        </a:accent6>
        <a:hlink>
          <a:srgbClr val="26420A"/>
        </a:hlink>
        <a:folHlink>
          <a:srgbClr val="7BD52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JavaSE主题1</Template>
  <TotalTime>5624</TotalTime>
  <Words>7903</Words>
  <Application>Microsoft Office PowerPoint</Application>
  <PresentationFormat>全屏显示(16:9)</PresentationFormat>
  <Paragraphs>939</Paragraphs>
  <Slides>73</Slides>
  <Notes>71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73</vt:i4>
      </vt:variant>
    </vt:vector>
  </HeadingPairs>
  <TitlesOfParts>
    <vt:vector size="87" baseType="lpstr">
      <vt:lpstr>Adobe 仿宋 Std R</vt:lpstr>
      <vt:lpstr>Adobe 黑体 Std R</vt:lpstr>
      <vt:lpstr>Adobe 宋体 Std L</vt:lpstr>
      <vt:lpstr>MS UI Gothic</vt:lpstr>
      <vt:lpstr>黑体</vt:lpstr>
      <vt:lpstr>微软雅黑</vt:lpstr>
      <vt:lpstr>Arial</vt:lpstr>
      <vt:lpstr>Calibri</vt:lpstr>
      <vt:lpstr>Times New Roman</vt:lpstr>
      <vt:lpstr>Wingdings</vt:lpstr>
      <vt:lpstr>1_nordridesign.com</vt:lpstr>
      <vt:lpstr>自定义设计方案</vt:lpstr>
      <vt:lpstr>JavaSE模板</vt:lpstr>
      <vt:lpstr>Visio</vt:lpstr>
      <vt:lpstr> 第九章  标准标签库（JSTL）</vt:lpstr>
      <vt:lpstr>本章重点</vt:lpstr>
      <vt:lpstr>学习路线</vt:lpstr>
      <vt:lpstr>本章目标</vt:lpstr>
      <vt:lpstr>9.1  JSTL简介</vt:lpstr>
      <vt:lpstr>JSTL简介</vt:lpstr>
      <vt:lpstr>9.1.1  JSTL函数库分类</vt:lpstr>
      <vt:lpstr>JSTL函数库分类</vt:lpstr>
      <vt:lpstr>JSTL函数库分类</vt:lpstr>
      <vt:lpstr>JSTL函数库分类</vt:lpstr>
      <vt:lpstr>9.1.2  JSTL的安装使用</vt:lpstr>
      <vt:lpstr>9.1.2  JSTL的安装使用</vt:lpstr>
      <vt:lpstr>9.1.2  JSTL的安装使用</vt:lpstr>
      <vt:lpstr>9.1.2  JSTL的安装使用</vt:lpstr>
      <vt:lpstr>9.2  核心标签库</vt:lpstr>
      <vt:lpstr>核心标签库</vt:lpstr>
      <vt:lpstr>PowerPoint 演示文稿</vt:lpstr>
      <vt:lpstr>9.2.1  通用标签</vt:lpstr>
      <vt:lpstr>&lt;c:out&gt;标签</vt:lpstr>
      <vt:lpstr>&lt;c:out&gt;标签</vt:lpstr>
      <vt:lpstr>&lt;c:set&gt;标签   JSP</vt:lpstr>
      <vt:lpstr>&lt;c:remove&gt;标签</vt:lpstr>
      <vt:lpstr>&lt;c:catch&gt;标签</vt:lpstr>
      <vt:lpstr>9.2.1  通用标签</vt:lpstr>
      <vt:lpstr>9.2.2  条件标签</vt:lpstr>
      <vt:lpstr>&lt;c:if&gt;标签</vt:lpstr>
      <vt:lpstr>&lt;c:choose&gt;标签   =switch case  = if-else</vt:lpstr>
      <vt:lpstr>&lt;c:choose&gt;标签</vt:lpstr>
      <vt:lpstr>&lt;c:choose&gt;标签</vt:lpstr>
      <vt:lpstr>&lt;c:when&gt;标签</vt:lpstr>
      <vt:lpstr>&lt;c:otherwise&gt;标签</vt:lpstr>
      <vt:lpstr>9.2.3  迭代标签</vt:lpstr>
      <vt:lpstr>&lt;c:forEach&gt;标签</vt:lpstr>
      <vt:lpstr>&lt;c:forEach&gt;标签</vt:lpstr>
      <vt:lpstr>&lt;c:forEach&gt;标签</vt:lpstr>
      <vt:lpstr>&lt;c:forEach&gt;标签</vt:lpstr>
      <vt:lpstr>&lt;c:forEach&gt;标签</vt:lpstr>
      <vt:lpstr>&lt;c:forTokens&gt;标签</vt:lpstr>
      <vt:lpstr>&lt;c:forTokens&gt;标签</vt:lpstr>
      <vt:lpstr>9.2.4  URL相关标签</vt:lpstr>
      <vt:lpstr>&lt;c:url&gt;</vt:lpstr>
      <vt:lpstr>&lt;c:url&gt;</vt:lpstr>
      <vt:lpstr>&lt;c:redirect&gt;标签</vt:lpstr>
      <vt:lpstr>&lt;c:import&gt;标签</vt:lpstr>
      <vt:lpstr>&lt;c:import&gt;标签</vt:lpstr>
      <vt:lpstr>9.3  I18N标签库</vt:lpstr>
      <vt:lpstr>I18N标签库</vt:lpstr>
      <vt:lpstr>9.3.1  国际化标签</vt:lpstr>
      <vt:lpstr>9.3.1  国际化标签</vt:lpstr>
      <vt:lpstr>&lt;fmt:setLocale&gt;标签</vt:lpstr>
      <vt:lpstr>&lt;fmt:setLocale&gt;标签</vt:lpstr>
      <vt:lpstr>&lt;fmt:setBundle&gt;标签</vt:lpstr>
      <vt:lpstr>&lt;fmt:setBundle&gt;标签</vt:lpstr>
      <vt:lpstr>&lt;fmt:bundle&gt;标签</vt:lpstr>
      <vt:lpstr>&lt;fmt:bundle&gt;标签</vt:lpstr>
      <vt:lpstr>&lt;fmt:bundle&gt;标签</vt:lpstr>
      <vt:lpstr>&lt;fmt:bundle&gt;标签</vt:lpstr>
      <vt:lpstr>&lt;fmt:message&gt;标签</vt:lpstr>
      <vt:lpstr>&lt;fmt:message&gt;标签</vt:lpstr>
      <vt:lpstr>&lt;fmt:param&gt;标签</vt:lpstr>
      <vt:lpstr>&lt;fmt:param&gt;标签</vt:lpstr>
      <vt:lpstr>9.3.2  格式化标签</vt:lpstr>
      <vt:lpstr>&lt;fmt:formatDate&gt;标签</vt:lpstr>
      <vt:lpstr>&lt;fmt:formatDate&gt;标签</vt:lpstr>
      <vt:lpstr>&lt;fmt:formatNumber&gt;标签</vt:lpstr>
      <vt:lpstr>&lt;fmt:formatNumber&gt;标签</vt:lpstr>
      <vt:lpstr>&lt;fmt:formatNumber&gt;标签</vt:lpstr>
      <vt:lpstr>9.4  函数标签库</vt:lpstr>
      <vt:lpstr>JSTL中提供的EL函数名称及功能</vt:lpstr>
      <vt:lpstr>函数标签库</vt:lpstr>
      <vt:lpstr>本章总结-1</vt:lpstr>
      <vt:lpstr>本章总结-2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标题（34号，微软雅黑，淡色15%）</dc:title>
  <dc:creator>Administrator</dc:creator>
  <cp:lastModifiedBy>炳 张</cp:lastModifiedBy>
  <cp:revision>1058</cp:revision>
  <dcterms:created xsi:type="dcterms:W3CDTF">2014-10-31T04:56:07Z</dcterms:created>
  <dcterms:modified xsi:type="dcterms:W3CDTF">2024-05-27T00:35:38Z</dcterms:modified>
</cp:coreProperties>
</file>