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5" r:id="rId2"/>
    <p:sldMasterId id="2147483699" r:id="rId3"/>
    <p:sldMasterId id="2147483650" r:id="rId4"/>
    <p:sldMasterId id="2147483687" r:id="rId5"/>
    <p:sldMasterId id="2147483711" r:id="rId6"/>
    <p:sldMasterId id="2147483723" r:id="rId7"/>
    <p:sldMasterId id="2147483735" r:id="rId8"/>
    <p:sldMasterId id="2147483747" r:id="rId9"/>
  </p:sldMasterIdLst>
  <p:notesMasterIdLst>
    <p:notesMasterId r:id="rId57"/>
  </p:notesMasterIdLst>
  <p:sldIdLst>
    <p:sldId id="323" r:id="rId10"/>
    <p:sldId id="331" r:id="rId11"/>
    <p:sldId id="334" r:id="rId12"/>
    <p:sldId id="340" r:id="rId13"/>
    <p:sldId id="341" r:id="rId14"/>
    <p:sldId id="360" r:id="rId15"/>
    <p:sldId id="361" r:id="rId16"/>
    <p:sldId id="362" r:id="rId17"/>
    <p:sldId id="363" r:id="rId18"/>
    <p:sldId id="365" r:id="rId19"/>
    <p:sldId id="364" r:id="rId20"/>
    <p:sldId id="339" r:id="rId21"/>
    <p:sldId id="342" r:id="rId22"/>
    <p:sldId id="345" r:id="rId23"/>
    <p:sldId id="346" r:id="rId24"/>
    <p:sldId id="347" r:id="rId25"/>
    <p:sldId id="348" r:id="rId26"/>
    <p:sldId id="349" r:id="rId27"/>
    <p:sldId id="338" r:id="rId28"/>
    <p:sldId id="343" r:id="rId29"/>
    <p:sldId id="337" r:id="rId30"/>
    <p:sldId id="344" r:id="rId31"/>
    <p:sldId id="350" r:id="rId32"/>
    <p:sldId id="358" r:id="rId33"/>
    <p:sldId id="351" r:id="rId34"/>
    <p:sldId id="352" r:id="rId35"/>
    <p:sldId id="353" r:id="rId36"/>
    <p:sldId id="371" r:id="rId37"/>
    <p:sldId id="372" r:id="rId38"/>
    <p:sldId id="354" r:id="rId39"/>
    <p:sldId id="355" r:id="rId40"/>
    <p:sldId id="356" r:id="rId41"/>
    <p:sldId id="373" r:id="rId42"/>
    <p:sldId id="374" r:id="rId43"/>
    <p:sldId id="357" r:id="rId44"/>
    <p:sldId id="359" r:id="rId45"/>
    <p:sldId id="336" r:id="rId46"/>
    <p:sldId id="333" r:id="rId47"/>
    <p:sldId id="335" r:id="rId48"/>
    <p:sldId id="322" r:id="rId49"/>
    <p:sldId id="366" r:id="rId50"/>
    <p:sldId id="367" r:id="rId51"/>
    <p:sldId id="368" r:id="rId52"/>
    <p:sldId id="369" r:id="rId53"/>
    <p:sldId id="370" r:id="rId54"/>
    <p:sldId id="375" r:id="rId55"/>
    <p:sldId id="376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AB2"/>
    <a:srgbClr val="000066"/>
    <a:srgbClr val="1C2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16B4C9-776D-418B-BECF-59D455FDB811}" type="doc">
      <dgm:prSet loTypeId="urn:microsoft.com/office/officeart/2005/8/layout/cycle6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CBF2C5A6-55FC-4366-B80F-F8E0CD07232D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C29E4B-1451-4849-9C99-6BBFE1E80C59}" type="parTrans" cxnId="{1F8358DD-F9D4-4B88-B1E6-3288851AC01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FCAA61-1426-4FA8-8220-F94B98DEDA2A}" type="sibTrans" cxnId="{1F8358DD-F9D4-4B88-B1E6-3288851AC013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9FF839-EFAE-4FEF-9DCA-A4BB93E425C1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概念与表现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80E9FC-33AF-4B54-9586-25E41BAF32BF}" type="parTrans" cxnId="{6ED16B39-D774-4ABE-9D47-4BE8D77BB67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A81E426-16C7-4EA9-BA5A-7D452DDE2E75}" type="sibTrans" cxnId="{6ED16B39-D774-4ABE-9D47-4BE8D77BB67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AEA84E-0D6C-459F-8DAC-92AFFCDC789A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BF5002-8216-49DE-8010-264F0A3CB26F}" type="parTrans" cxnId="{26642CA6-41C2-458D-A8B0-3E12A072956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F4DCFE-7ED1-4D85-BCED-ADE8B0714CD8}" type="sibTrans" cxnId="{26642CA6-41C2-458D-A8B0-3E12A072956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7CE990-01AD-4B65-94BA-CED655098ED5}">
      <dgm:prSet phldrT="[文本]" custT="1"/>
      <dgm:spPr/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解决途径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78B137-F66E-4F14-A5AA-25DD66511D10}" type="parTrans" cxnId="{1372A641-B21E-4538-B030-B2FFBED5256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81D923-6529-465E-BD54-B01F3DAB3636}" type="sibTrans" cxnId="{1372A641-B21E-4538-B030-B2FFBED52564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F4BA97-9F46-4108-8513-63D31F8A986C}" type="pres">
      <dgm:prSet presAssocID="{5A16B4C9-776D-418B-BECF-59D455FDB811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9945129-DECF-4B32-9E88-4ED9CCC9E4E2}" type="pres">
      <dgm:prSet presAssocID="{CBF2C5A6-55FC-4366-B80F-F8E0CD0723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B63B10-5309-40F4-8F06-035ADA550197}" type="pres">
      <dgm:prSet presAssocID="{CBF2C5A6-55FC-4366-B80F-F8E0CD07232D}" presName="spNode" presStyleCnt="0"/>
      <dgm:spPr/>
    </dgm:pt>
    <dgm:pt modelId="{BF470B18-35B8-412E-8B51-9257CA7B76FB}" type="pres">
      <dgm:prSet presAssocID="{1BFCAA61-1426-4FA8-8220-F94B98DEDA2A}" presName="sibTrans" presStyleLbl="sibTrans1D1" presStyleIdx="0" presStyleCnt="4"/>
      <dgm:spPr/>
      <dgm:t>
        <a:bodyPr/>
        <a:lstStyle/>
        <a:p>
          <a:endParaRPr lang="zh-CN" altLang="en-US"/>
        </a:p>
      </dgm:t>
    </dgm:pt>
    <dgm:pt modelId="{CBEA5DA0-537E-4975-8986-AF692FF4526E}" type="pres">
      <dgm:prSet presAssocID="{BF9FF839-EFAE-4FEF-9DCA-A4BB93E425C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5ACF5-64F7-4E2F-ABE1-A1EEEA0B47BA}" type="pres">
      <dgm:prSet presAssocID="{BF9FF839-EFAE-4FEF-9DCA-A4BB93E425C1}" presName="spNode" presStyleCnt="0"/>
      <dgm:spPr/>
    </dgm:pt>
    <dgm:pt modelId="{7FDD9F33-094C-4B19-A796-2F19D8FFFB8C}" type="pres">
      <dgm:prSet presAssocID="{0A81E426-16C7-4EA9-BA5A-7D452DDE2E75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FDCE1155-0E42-4480-97B2-94C0631E76C6}" type="pres">
      <dgm:prSet presAssocID="{18AEA84E-0D6C-459F-8DAC-92AFFCDC789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941709-8F8B-4B38-BFB7-85E69EDCE04D}" type="pres">
      <dgm:prSet presAssocID="{18AEA84E-0D6C-459F-8DAC-92AFFCDC789A}" presName="spNode" presStyleCnt="0"/>
      <dgm:spPr/>
    </dgm:pt>
    <dgm:pt modelId="{9509F7A0-F224-41E7-BC8D-467C477E9744}" type="pres">
      <dgm:prSet presAssocID="{F0F4DCFE-7ED1-4D85-BCED-ADE8B0714CD8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C7BF40B4-348E-4C91-867A-5A62DD356A63}" type="pres">
      <dgm:prSet presAssocID="{7A7CE990-01AD-4B65-94BA-CED655098ED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559A27-FBD1-4B6F-BDFE-2847EBD21A77}" type="pres">
      <dgm:prSet presAssocID="{7A7CE990-01AD-4B65-94BA-CED655098ED5}" presName="spNode" presStyleCnt="0"/>
      <dgm:spPr/>
    </dgm:pt>
    <dgm:pt modelId="{66DD8349-E461-4C49-999C-6C227203FAA5}" type="pres">
      <dgm:prSet presAssocID="{0281D923-6529-465E-BD54-B01F3DAB3636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CFC09193-74D9-4A0A-ABF3-E88A1063AFF7}" type="presOf" srcId="{0A81E426-16C7-4EA9-BA5A-7D452DDE2E75}" destId="{7FDD9F33-094C-4B19-A796-2F19D8FFFB8C}" srcOrd="0" destOrd="0" presId="urn:microsoft.com/office/officeart/2005/8/layout/cycle6"/>
    <dgm:cxn modelId="{23E35BC9-22CF-4EDA-8E80-55AFC514E8A1}" type="presOf" srcId="{18AEA84E-0D6C-459F-8DAC-92AFFCDC789A}" destId="{FDCE1155-0E42-4480-97B2-94C0631E76C6}" srcOrd="0" destOrd="0" presId="urn:microsoft.com/office/officeart/2005/8/layout/cycle6"/>
    <dgm:cxn modelId="{26642CA6-41C2-458D-A8B0-3E12A0729562}" srcId="{5A16B4C9-776D-418B-BECF-59D455FDB811}" destId="{18AEA84E-0D6C-459F-8DAC-92AFFCDC789A}" srcOrd="2" destOrd="0" parTransId="{E9BF5002-8216-49DE-8010-264F0A3CB26F}" sibTransId="{F0F4DCFE-7ED1-4D85-BCED-ADE8B0714CD8}"/>
    <dgm:cxn modelId="{745E5835-D0A5-4F4B-95A6-DA5A3E4A319A}" type="presOf" srcId="{0281D923-6529-465E-BD54-B01F3DAB3636}" destId="{66DD8349-E461-4C49-999C-6C227203FAA5}" srcOrd="0" destOrd="0" presId="urn:microsoft.com/office/officeart/2005/8/layout/cycle6"/>
    <dgm:cxn modelId="{6ED16B39-D774-4ABE-9D47-4BE8D77BB67D}" srcId="{5A16B4C9-776D-418B-BECF-59D455FDB811}" destId="{BF9FF839-EFAE-4FEF-9DCA-A4BB93E425C1}" srcOrd="1" destOrd="0" parTransId="{4980E9FC-33AF-4B54-9586-25E41BAF32BF}" sibTransId="{0A81E426-16C7-4EA9-BA5A-7D452DDE2E75}"/>
    <dgm:cxn modelId="{1F8358DD-F9D4-4B88-B1E6-3288851AC013}" srcId="{5A16B4C9-776D-418B-BECF-59D455FDB811}" destId="{CBF2C5A6-55FC-4366-B80F-F8E0CD07232D}" srcOrd="0" destOrd="0" parTransId="{4FC29E4B-1451-4849-9C99-6BBFE1E80C59}" sibTransId="{1BFCAA61-1426-4FA8-8220-F94B98DEDA2A}"/>
    <dgm:cxn modelId="{21277820-593A-4E07-9445-2BBA9B09260E}" type="presOf" srcId="{F0F4DCFE-7ED1-4D85-BCED-ADE8B0714CD8}" destId="{9509F7A0-F224-41E7-BC8D-467C477E9744}" srcOrd="0" destOrd="0" presId="urn:microsoft.com/office/officeart/2005/8/layout/cycle6"/>
    <dgm:cxn modelId="{13A1FFAF-017B-4695-A415-E607EEC850C8}" type="presOf" srcId="{1BFCAA61-1426-4FA8-8220-F94B98DEDA2A}" destId="{BF470B18-35B8-412E-8B51-9257CA7B76FB}" srcOrd="0" destOrd="0" presId="urn:microsoft.com/office/officeart/2005/8/layout/cycle6"/>
    <dgm:cxn modelId="{A106E5A4-0615-49E9-ADF8-465BD8CD9C3A}" type="presOf" srcId="{7A7CE990-01AD-4B65-94BA-CED655098ED5}" destId="{C7BF40B4-348E-4C91-867A-5A62DD356A63}" srcOrd="0" destOrd="0" presId="urn:microsoft.com/office/officeart/2005/8/layout/cycle6"/>
    <dgm:cxn modelId="{4DAFB7BC-612B-40C5-93AD-21BE8729A6F9}" type="presOf" srcId="{BF9FF839-EFAE-4FEF-9DCA-A4BB93E425C1}" destId="{CBEA5DA0-537E-4975-8986-AF692FF4526E}" srcOrd="0" destOrd="0" presId="urn:microsoft.com/office/officeart/2005/8/layout/cycle6"/>
    <dgm:cxn modelId="{1372A641-B21E-4538-B030-B2FFBED52564}" srcId="{5A16B4C9-776D-418B-BECF-59D455FDB811}" destId="{7A7CE990-01AD-4B65-94BA-CED655098ED5}" srcOrd="3" destOrd="0" parTransId="{CF78B137-F66E-4F14-A5AA-25DD66511D10}" sibTransId="{0281D923-6529-465E-BD54-B01F3DAB3636}"/>
    <dgm:cxn modelId="{8C5322A4-77DE-4635-8A35-66A8FF0437BF}" type="presOf" srcId="{5A16B4C9-776D-418B-BECF-59D455FDB811}" destId="{DDF4BA97-9F46-4108-8513-63D31F8A986C}" srcOrd="0" destOrd="0" presId="urn:microsoft.com/office/officeart/2005/8/layout/cycle6"/>
    <dgm:cxn modelId="{C1262961-0524-4386-BF08-B5067631647E}" type="presOf" srcId="{CBF2C5A6-55FC-4366-B80F-F8E0CD07232D}" destId="{89945129-DECF-4B32-9E88-4ED9CCC9E4E2}" srcOrd="0" destOrd="0" presId="urn:microsoft.com/office/officeart/2005/8/layout/cycle6"/>
    <dgm:cxn modelId="{17E762F7-84F3-43C6-A8D3-3567A86C110C}" type="presParOf" srcId="{DDF4BA97-9F46-4108-8513-63D31F8A986C}" destId="{89945129-DECF-4B32-9E88-4ED9CCC9E4E2}" srcOrd="0" destOrd="0" presId="urn:microsoft.com/office/officeart/2005/8/layout/cycle6"/>
    <dgm:cxn modelId="{979D0CD3-FA76-402A-9FA1-6843DD956F1B}" type="presParOf" srcId="{DDF4BA97-9F46-4108-8513-63D31F8A986C}" destId="{CCB63B10-5309-40F4-8F06-035ADA550197}" srcOrd="1" destOrd="0" presId="urn:microsoft.com/office/officeart/2005/8/layout/cycle6"/>
    <dgm:cxn modelId="{4C51C1C5-ED15-4F91-B3CE-64D55E2A645E}" type="presParOf" srcId="{DDF4BA97-9F46-4108-8513-63D31F8A986C}" destId="{BF470B18-35B8-412E-8B51-9257CA7B76FB}" srcOrd="2" destOrd="0" presId="urn:microsoft.com/office/officeart/2005/8/layout/cycle6"/>
    <dgm:cxn modelId="{F3FDEB6B-A22A-447A-8678-07C646534135}" type="presParOf" srcId="{DDF4BA97-9F46-4108-8513-63D31F8A986C}" destId="{CBEA5DA0-537E-4975-8986-AF692FF4526E}" srcOrd="3" destOrd="0" presId="urn:microsoft.com/office/officeart/2005/8/layout/cycle6"/>
    <dgm:cxn modelId="{F9649972-2386-493C-9C8E-3143D847EF4D}" type="presParOf" srcId="{DDF4BA97-9F46-4108-8513-63D31F8A986C}" destId="{E585ACF5-64F7-4E2F-ABE1-A1EEEA0B47BA}" srcOrd="4" destOrd="0" presId="urn:microsoft.com/office/officeart/2005/8/layout/cycle6"/>
    <dgm:cxn modelId="{4A607DC7-BFFC-40F0-8B18-6998ECDE7B0F}" type="presParOf" srcId="{DDF4BA97-9F46-4108-8513-63D31F8A986C}" destId="{7FDD9F33-094C-4B19-A796-2F19D8FFFB8C}" srcOrd="5" destOrd="0" presId="urn:microsoft.com/office/officeart/2005/8/layout/cycle6"/>
    <dgm:cxn modelId="{D3FDB230-F748-4428-B5E4-CA3DE3C7074D}" type="presParOf" srcId="{DDF4BA97-9F46-4108-8513-63D31F8A986C}" destId="{FDCE1155-0E42-4480-97B2-94C0631E76C6}" srcOrd="6" destOrd="0" presId="urn:microsoft.com/office/officeart/2005/8/layout/cycle6"/>
    <dgm:cxn modelId="{9B3C5439-8937-4878-94EE-BCD46F0B96FD}" type="presParOf" srcId="{DDF4BA97-9F46-4108-8513-63D31F8A986C}" destId="{84941709-8F8B-4B38-BFB7-85E69EDCE04D}" srcOrd="7" destOrd="0" presId="urn:microsoft.com/office/officeart/2005/8/layout/cycle6"/>
    <dgm:cxn modelId="{768F70A7-3ECB-4DF2-8AB4-F09F9FD512CA}" type="presParOf" srcId="{DDF4BA97-9F46-4108-8513-63D31F8A986C}" destId="{9509F7A0-F224-41E7-BC8D-467C477E9744}" srcOrd="8" destOrd="0" presId="urn:microsoft.com/office/officeart/2005/8/layout/cycle6"/>
    <dgm:cxn modelId="{744BBEAC-7953-4440-90C4-878A5F91590F}" type="presParOf" srcId="{DDF4BA97-9F46-4108-8513-63D31F8A986C}" destId="{C7BF40B4-348E-4C91-867A-5A62DD356A63}" srcOrd="9" destOrd="0" presId="urn:microsoft.com/office/officeart/2005/8/layout/cycle6"/>
    <dgm:cxn modelId="{CAB510CA-D8F3-429B-B994-2B50AE06E15F}" type="presParOf" srcId="{DDF4BA97-9F46-4108-8513-63D31F8A986C}" destId="{92559A27-FBD1-4B6F-BDFE-2847EBD21A77}" srcOrd="10" destOrd="0" presId="urn:microsoft.com/office/officeart/2005/8/layout/cycle6"/>
    <dgm:cxn modelId="{37E17D17-C317-49E2-AF42-C3B655AEC321}" type="presParOf" srcId="{DDF4BA97-9F46-4108-8513-63D31F8A986C}" destId="{66DD8349-E461-4C49-999C-6C227203FAA5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69A73-0BCD-41D7-B06D-A8A10BE6A0E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8E787-69B5-451C-8290-09EABF4ED0E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本质特征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（忽视会导致软件开发失败）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C2091-AF71-43EA-85D2-8897A11916A0}" type="par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4AE35-95AA-47D5-ACEF-231B96A2A8FC}" type="sib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469073-9F90-4432-BF44-8EC22A6CC5FC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、软件工程关注于大型程序的构造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11F4-433D-4262-809D-D9A2F6A641AE}" type="par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864922-AF58-474A-9DE9-680E06795E60}" type="sib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980B1-4087-4594-B5F5-7D297F377D6C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、软件工程的中心课题是控制复杂性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AE9F40-7D89-46B6-A8E9-A53563FDC95C}" type="par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CE223-8339-4AE1-BED3-CB08D99E8F82}" type="sib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063EE-CA2C-4372-B53A-F7DB2CB7A97C}">
      <dgm:prSet phldrT="[文本]" custT="1"/>
      <dgm:spPr/>
      <dgm:t>
        <a:bodyPr/>
        <a:lstStyle/>
        <a:p>
          <a:r>
            <a:rPr lang="en-US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、软件经常变化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E4D98-F699-4304-99FC-5BCDD2AFF9B6}" type="par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9B360-CAB8-4539-A786-A1432DBE6E95}" type="sib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9C9DD-FF0A-4F41-BEE8-4E152F4027B3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、开发软件的效率非常重要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F9818-8D12-400F-827C-75541B8919BA}" type="parTrans" cxnId="{5005E0D8-1479-44FC-9715-FC4B41870B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37F19E-567D-49CC-8757-5930B0CC99AD}" type="sibTrans" cxnId="{5005E0D8-1479-44FC-9715-FC4B41870B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1DAE75-FF2D-4D7B-A9EA-AF0E21EE2757}">
      <dgm:prSet phldrT="[文本]" custT="1"/>
      <dgm:spPr/>
      <dgm:t>
        <a:bodyPr/>
        <a:lstStyle/>
        <a:p>
          <a:r>
            <a:rPr lang="en-US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、和谐的合作是开发软件的关键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D4611C-E0FE-4136-B406-14FDAD86A0D0}" type="parTrans" cxnId="{095689C8-4C0A-478F-868D-6B26C29F908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58FDB-4981-4EE5-B6B0-6AD541631098}" type="sibTrans" cxnId="{095689C8-4C0A-478F-868D-6B26C29F908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A2778-9B24-4DBA-8EED-E1A70ECD7E6D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、软件必须有效支持它的用户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55F1F-5EE9-44AF-9BA9-1A0ED3F212F9}" type="parTrans" cxnId="{268202A1-AF4D-4E0B-AF95-50670A87323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8BAF6F-065E-427D-8455-8BED75F1E577}" type="sibTrans" cxnId="{268202A1-AF4D-4E0B-AF95-50670A87323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86477E-3A4D-434A-A801-5EB9087DD339}">
      <dgm:prSet phldrT="[文本]" custT="1"/>
      <dgm:spPr/>
      <dgm:t>
        <a:bodyPr/>
        <a:lstStyle/>
        <a:p>
          <a:r>
            <a:rPr lang="en-US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、在软件工程领域是由具有一种文化（知识）背景的人替具有另一种文化（知识）背景的人创造产品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C5EF-ED1C-4760-A920-BE376ABB0B43}" type="parTrans" cxnId="{F1540E67-E5FD-4C5E-B7EC-A7A1260041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4E1000-54A9-4E23-A708-A5B6CBCCF879}" type="sibTrans" cxnId="{F1540E67-E5FD-4C5E-B7EC-A7A1260041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220A10-7E2D-47A1-AF94-8F0C156B9773}" type="pres">
      <dgm:prSet presAssocID="{8F869A73-0BCD-41D7-B06D-A8A10BE6A0E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9095C3E-1EF9-4D48-8AD1-B5AABD375A14}" type="pres">
      <dgm:prSet presAssocID="{B218E787-69B5-451C-8290-09EABF4ED0E6}" presName="thickLine" presStyleLbl="alignNode1" presStyleIdx="0" presStyleCnt="1"/>
      <dgm:spPr/>
    </dgm:pt>
    <dgm:pt modelId="{612C1457-20BE-42AF-9EE5-2921508E8448}" type="pres">
      <dgm:prSet presAssocID="{B218E787-69B5-451C-8290-09EABF4ED0E6}" presName="horz1" presStyleCnt="0"/>
      <dgm:spPr/>
    </dgm:pt>
    <dgm:pt modelId="{DD80766A-884E-4B28-A525-7497418A96AF}" type="pres">
      <dgm:prSet presAssocID="{B218E787-69B5-451C-8290-09EABF4ED0E6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132782EC-5886-4F65-8526-4DE5A5A89EC4}" type="pres">
      <dgm:prSet presAssocID="{B218E787-69B5-451C-8290-09EABF4ED0E6}" presName="vert1" presStyleCnt="0"/>
      <dgm:spPr/>
    </dgm:pt>
    <dgm:pt modelId="{A23DDE27-C248-4836-A852-124C4D06EE66}" type="pres">
      <dgm:prSet presAssocID="{B6469073-9F90-4432-BF44-8EC22A6CC5FC}" presName="vertSpace2a" presStyleCnt="0"/>
      <dgm:spPr/>
    </dgm:pt>
    <dgm:pt modelId="{A27BB1DD-47F5-4C68-B287-12BC245F5414}" type="pres">
      <dgm:prSet presAssocID="{B6469073-9F90-4432-BF44-8EC22A6CC5FC}" presName="horz2" presStyleCnt="0"/>
      <dgm:spPr/>
    </dgm:pt>
    <dgm:pt modelId="{A7C0C335-6C1A-4D68-9B18-9E0076ACE331}" type="pres">
      <dgm:prSet presAssocID="{B6469073-9F90-4432-BF44-8EC22A6CC5FC}" presName="horzSpace2" presStyleCnt="0"/>
      <dgm:spPr/>
    </dgm:pt>
    <dgm:pt modelId="{8B140B99-B8C3-4501-9BA9-5FAC436B75CE}" type="pres">
      <dgm:prSet presAssocID="{B6469073-9F90-4432-BF44-8EC22A6CC5FC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37EF4606-C667-4ACA-A825-CD6625B6C515}" type="pres">
      <dgm:prSet presAssocID="{B6469073-9F90-4432-BF44-8EC22A6CC5FC}" presName="vert2" presStyleCnt="0"/>
      <dgm:spPr/>
    </dgm:pt>
    <dgm:pt modelId="{0A2E7A9B-9795-40C5-B778-88D612CDF74F}" type="pres">
      <dgm:prSet presAssocID="{B6469073-9F90-4432-BF44-8EC22A6CC5FC}" presName="thinLine2b" presStyleLbl="callout" presStyleIdx="0" presStyleCnt="7"/>
      <dgm:spPr/>
    </dgm:pt>
    <dgm:pt modelId="{1ECF77FD-9318-4900-8CEB-14CECE9C3795}" type="pres">
      <dgm:prSet presAssocID="{B6469073-9F90-4432-BF44-8EC22A6CC5FC}" presName="vertSpace2b" presStyleCnt="0"/>
      <dgm:spPr/>
    </dgm:pt>
    <dgm:pt modelId="{B81DC9C9-CD05-4C2E-8AFD-23EE695DE5B6}" type="pres">
      <dgm:prSet presAssocID="{BBB980B1-4087-4594-B5F5-7D297F377D6C}" presName="horz2" presStyleCnt="0"/>
      <dgm:spPr/>
    </dgm:pt>
    <dgm:pt modelId="{9A21E58E-B2FD-4D93-A003-CE50945B9516}" type="pres">
      <dgm:prSet presAssocID="{BBB980B1-4087-4594-B5F5-7D297F377D6C}" presName="horzSpace2" presStyleCnt="0"/>
      <dgm:spPr/>
    </dgm:pt>
    <dgm:pt modelId="{B846AC45-F832-4571-A7D4-5F91D0C11B00}" type="pres">
      <dgm:prSet presAssocID="{BBB980B1-4087-4594-B5F5-7D297F377D6C}" presName="tx2" presStyleLbl="revTx" presStyleIdx="2" presStyleCnt="8"/>
      <dgm:spPr/>
      <dgm:t>
        <a:bodyPr/>
        <a:lstStyle/>
        <a:p>
          <a:endParaRPr lang="zh-CN" altLang="en-US"/>
        </a:p>
      </dgm:t>
    </dgm:pt>
    <dgm:pt modelId="{F0AEB9B7-25C8-4348-B522-8B3CDEEAB136}" type="pres">
      <dgm:prSet presAssocID="{BBB980B1-4087-4594-B5F5-7D297F377D6C}" presName="vert2" presStyleCnt="0"/>
      <dgm:spPr/>
    </dgm:pt>
    <dgm:pt modelId="{1544C26B-ED2C-46A6-8258-E3088DAF4F6E}" type="pres">
      <dgm:prSet presAssocID="{BBB980B1-4087-4594-B5F5-7D297F377D6C}" presName="thinLine2b" presStyleLbl="callout" presStyleIdx="1" presStyleCnt="7"/>
      <dgm:spPr/>
    </dgm:pt>
    <dgm:pt modelId="{2E2DAAC6-4BBC-4944-9851-84AAF6BB3ECF}" type="pres">
      <dgm:prSet presAssocID="{BBB980B1-4087-4594-B5F5-7D297F377D6C}" presName="vertSpace2b" presStyleCnt="0"/>
      <dgm:spPr/>
    </dgm:pt>
    <dgm:pt modelId="{AA03F275-A344-43CA-BE0A-A881C3596D83}" type="pres">
      <dgm:prSet presAssocID="{58B063EE-CA2C-4372-B53A-F7DB2CB7A97C}" presName="horz2" presStyleCnt="0"/>
      <dgm:spPr/>
    </dgm:pt>
    <dgm:pt modelId="{6A7B05AC-0365-4B8F-B268-EF288EBAF8A3}" type="pres">
      <dgm:prSet presAssocID="{58B063EE-CA2C-4372-B53A-F7DB2CB7A97C}" presName="horzSpace2" presStyleCnt="0"/>
      <dgm:spPr/>
    </dgm:pt>
    <dgm:pt modelId="{2A0544B7-062A-431E-AD59-56768A949CE0}" type="pres">
      <dgm:prSet presAssocID="{58B063EE-CA2C-4372-B53A-F7DB2CB7A97C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BFEF0C70-6E0F-402E-B2E3-9DF43606611B}" type="pres">
      <dgm:prSet presAssocID="{58B063EE-CA2C-4372-B53A-F7DB2CB7A97C}" presName="vert2" presStyleCnt="0"/>
      <dgm:spPr/>
    </dgm:pt>
    <dgm:pt modelId="{96FADD4D-5684-4173-93A9-2D1326835537}" type="pres">
      <dgm:prSet presAssocID="{58B063EE-CA2C-4372-B53A-F7DB2CB7A97C}" presName="thinLine2b" presStyleLbl="callout" presStyleIdx="2" presStyleCnt="7"/>
      <dgm:spPr/>
    </dgm:pt>
    <dgm:pt modelId="{36B21D5A-6451-43E8-AAE4-B6D6502AD82D}" type="pres">
      <dgm:prSet presAssocID="{58B063EE-CA2C-4372-B53A-F7DB2CB7A97C}" presName="vertSpace2b" presStyleCnt="0"/>
      <dgm:spPr/>
    </dgm:pt>
    <dgm:pt modelId="{0BC6605F-44CA-4973-91D4-0BAA9BF9B15A}" type="pres">
      <dgm:prSet presAssocID="{06D9C9DD-FF0A-4F41-BEE8-4E152F4027B3}" presName="horz2" presStyleCnt="0"/>
      <dgm:spPr/>
    </dgm:pt>
    <dgm:pt modelId="{9B9F923C-BE02-4985-879E-2824F3150B68}" type="pres">
      <dgm:prSet presAssocID="{06D9C9DD-FF0A-4F41-BEE8-4E152F4027B3}" presName="horzSpace2" presStyleCnt="0"/>
      <dgm:spPr/>
    </dgm:pt>
    <dgm:pt modelId="{62763983-153A-48DF-91F3-34F19534C653}" type="pres">
      <dgm:prSet presAssocID="{06D9C9DD-FF0A-4F41-BEE8-4E152F4027B3}" presName="tx2" presStyleLbl="revTx" presStyleIdx="4" presStyleCnt="8"/>
      <dgm:spPr/>
      <dgm:t>
        <a:bodyPr/>
        <a:lstStyle/>
        <a:p>
          <a:endParaRPr lang="zh-CN" altLang="en-US"/>
        </a:p>
      </dgm:t>
    </dgm:pt>
    <dgm:pt modelId="{9E585B7C-0291-4476-B3A2-410658B5D8B2}" type="pres">
      <dgm:prSet presAssocID="{06D9C9DD-FF0A-4F41-BEE8-4E152F4027B3}" presName="vert2" presStyleCnt="0"/>
      <dgm:spPr/>
    </dgm:pt>
    <dgm:pt modelId="{2AEB1AB4-97FE-472F-BE7F-F8703DB92041}" type="pres">
      <dgm:prSet presAssocID="{06D9C9DD-FF0A-4F41-BEE8-4E152F4027B3}" presName="thinLine2b" presStyleLbl="callout" presStyleIdx="3" presStyleCnt="7"/>
      <dgm:spPr/>
    </dgm:pt>
    <dgm:pt modelId="{963D9D85-F8A3-462C-9EA8-2A4695D16FBC}" type="pres">
      <dgm:prSet presAssocID="{06D9C9DD-FF0A-4F41-BEE8-4E152F4027B3}" presName="vertSpace2b" presStyleCnt="0"/>
      <dgm:spPr/>
    </dgm:pt>
    <dgm:pt modelId="{5B4A8BD9-3227-462F-B917-E33330F2F23A}" type="pres">
      <dgm:prSet presAssocID="{591DAE75-FF2D-4D7B-A9EA-AF0E21EE2757}" presName="horz2" presStyleCnt="0"/>
      <dgm:spPr/>
    </dgm:pt>
    <dgm:pt modelId="{EE38E55F-CA4B-4990-97DA-89104015C8D4}" type="pres">
      <dgm:prSet presAssocID="{591DAE75-FF2D-4D7B-A9EA-AF0E21EE2757}" presName="horzSpace2" presStyleCnt="0"/>
      <dgm:spPr/>
    </dgm:pt>
    <dgm:pt modelId="{800F55F1-8BF5-4F88-9CB9-CE5183E3FFFA}" type="pres">
      <dgm:prSet presAssocID="{591DAE75-FF2D-4D7B-A9EA-AF0E21EE2757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F79F8E1C-DD92-43B7-A20B-479ABAF01E63}" type="pres">
      <dgm:prSet presAssocID="{591DAE75-FF2D-4D7B-A9EA-AF0E21EE2757}" presName="vert2" presStyleCnt="0"/>
      <dgm:spPr/>
    </dgm:pt>
    <dgm:pt modelId="{A1F2FF4E-0692-4903-B977-9D7DB61C6C33}" type="pres">
      <dgm:prSet presAssocID="{591DAE75-FF2D-4D7B-A9EA-AF0E21EE2757}" presName="thinLine2b" presStyleLbl="callout" presStyleIdx="4" presStyleCnt="7"/>
      <dgm:spPr/>
    </dgm:pt>
    <dgm:pt modelId="{7CE83510-C510-42DB-AB69-15E50370BC4A}" type="pres">
      <dgm:prSet presAssocID="{591DAE75-FF2D-4D7B-A9EA-AF0E21EE2757}" presName="vertSpace2b" presStyleCnt="0"/>
      <dgm:spPr/>
    </dgm:pt>
    <dgm:pt modelId="{4955642B-8E64-4140-BDF8-25FE7C745470}" type="pres">
      <dgm:prSet presAssocID="{5B0A2778-9B24-4DBA-8EED-E1A70ECD7E6D}" presName="horz2" presStyleCnt="0"/>
      <dgm:spPr/>
    </dgm:pt>
    <dgm:pt modelId="{ED351B36-0DF4-474C-B524-FD6F1CFEED09}" type="pres">
      <dgm:prSet presAssocID="{5B0A2778-9B24-4DBA-8EED-E1A70ECD7E6D}" presName="horzSpace2" presStyleCnt="0"/>
      <dgm:spPr/>
    </dgm:pt>
    <dgm:pt modelId="{8709C79A-5A71-41C1-847D-B129977A931F}" type="pres">
      <dgm:prSet presAssocID="{5B0A2778-9B24-4DBA-8EED-E1A70ECD7E6D}" presName="tx2" presStyleLbl="revTx" presStyleIdx="6" presStyleCnt="8"/>
      <dgm:spPr/>
      <dgm:t>
        <a:bodyPr/>
        <a:lstStyle/>
        <a:p>
          <a:endParaRPr lang="zh-CN" altLang="en-US"/>
        </a:p>
      </dgm:t>
    </dgm:pt>
    <dgm:pt modelId="{F396B6AA-3018-49F9-85C4-5D3DFE39C1DC}" type="pres">
      <dgm:prSet presAssocID="{5B0A2778-9B24-4DBA-8EED-E1A70ECD7E6D}" presName="vert2" presStyleCnt="0"/>
      <dgm:spPr/>
    </dgm:pt>
    <dgm:pt modelId="{C35DF498-E208-44FE-A438-697C02E64F1E}" type="pres">
      <dgm:prSet presAssocID="{5B0A2778-9B24-4DBA-8EED-E1A70ECD7E6D}" presName="thinLine2b" presStyleLbl="callout" presStyleIdx="5" presStyleCnt="7"/>
      <dgm:spPr/>
    </dgm:pt>
    <dgm:pt modelId="{1CD38F7A-A5D8-4143-AF26-29E18D223CA2}" type="pres">
      <dgm:prSet presAssocID="{5B0A2778-9B24-4DBA-8EED-E1A70ECD7E6D}" presName="vertSpace2b" presStyleCnt="0"/>
      <dgm:spPr/>
    </dgm:pt>
    <dgm:pt modelId="{37E486B2-70C9-4B2F-B7EA-D02FF0CF652D}" type="pres">
      <dgm:prSet presAssocID="{4C86477E-3A4D-434A-A801-5EB9087DD339}" presName="horz2" presStyleCnt="0"/>
      <dgm:spPr/>
    </dgm:pt>
    <dgm:pt modelId="{3D4A1413-3966-42F9-BA28-AFF56BA609AD}" type="pres">
      <dgm:prSet presAssocID="{4C86477E-3A4D-434A-A801-5EB9087DD339}" presName="horzSpace2" presStyleCnt="0"/>
      <dgm:spPr/>
    </dgm:pt>
    <dgm:pt modelId="{CC712B27-19C9-43F1-A5A8-456B673D454A}" type="pres">
      <dgm:prSet presAssocID="{4C86477E-3A4D-434A-A801-5EB9087DD339}" presName="tx2" presStyleLbl="revTx" presStyleIdx="7" presStyleCnt="8" custScaleY="135039"/>
      <dgm:spPr/>
      <dgm:t>
        <a:bodyPr/>
        <a:lstStyle/>
        <a:p>
          <a:endParaRPr lang="zh-CN" altLang="en-US"/>
        </a:p>
      </dgm:t>
    </dgm:pt>
    <dgm:pt modelId="{B9D4C128-08DB-4CAB-895C-40DBC3B3863E}" type="pres">
      <dgm:prSet presAssocID="{4C86477E-3A4D-434A-A801-5EB9087DD339}" presName="vert2" presStyleCnt="0"/>
      <dgm:spPr/>
    </dgm:pt>
    <dgm:pt modelId="{DE4415D9-A09B-48CB-A124-C7AF7618F172}" type="pres">
      <dgm:prSet presAssocID="{4C86477E-3A4D-434A-A801-5EB9087DD339}" presName="thinLine2b" presStyleLbl="callout" presStyleIdx="6" presStyleCnt="7"/>
      <dgm:spPr/>
    </dgm:pt>
    <dgm:pt modelId="{F4A95CF9-9074-4775-ACD6-3A00B5F8BCA7}" type="pres">
      <dgm:prSet presAssocID="{4C86477E-3A4D-434A-A801-5EB9087DD339}" presName="vertSpace2b" presStyleCnt="0"/>
      <dgm:spPr/>
    </dgm:pt>
  </dgm:ptLst>
  <dgm:cxnLst>
    <dgm:cxn modelId="{268202A1-AF4D-4E0B-AF95-50670A873232}" srcId="{B218E787-69B5-451C-8290-09EABF4ED0E6}" destId="{5B0A2778-9B24-4DBA-8EED-E1A70ECD7E6D}" srcOrd="5" destOrd="0" parTransId="{25655F1F-5EE9-44AF-9BA9-1A0ED3F212F9}" sibTransId="{AF8BAF6F-065E-427D-8455-8BED75F1E577}"/>
    <dgm:cxn modelId="{9FD437DA-A595-4862-B0D5-A4488F5FD9AA}" type="presOf" srcId="{5B0A2778-9B24-4DBA-8EED-E1A70ECD7E6D}" destId="{8709C79A-5A71-41C1-847D-B129977A931F}" srcOrd="0" destOrd="0" presId="urn:microsoft.com/office/officeart/2008/layout/LinedList"/>
    <dgm:cxn modelId="{3C64587A-BBB6-4919-876F-2D388FF8577C}" srcId="{8F869A73-0BCD-41D7-B06D-A8A10BE6A0E4}" destId="{B218E787-69B5-451C-8290-09EABF4ED0E6}" srcOrd="0" destOrd="0" parTransId="{FBFC2091-AF71-43EA-85D2-8897A11916A0}" sibTransId="{86B4AE35-95AA-47D5-ACEF-231B96A2A8FC}"/>
    <dgm:cxn modelId="{5005E0D8-1479-44FC-9715-FC4B41870B37}" srcId="{B218E787-69B5-451C-8290-09EABF4ED0E6}" destId="{06D9C9DD-FF0A-4F41-BEE8-4E152F4027B3}" srcOrd="3" destOrd="0" parTransId="{10DF9818-8D12-400F-827C-75541B8919BA}" sibTransId="{3837F19E-567D-49CC-8757-5930B0CC99AD}"/>
    <dgm:cxn modelId="{835792E6-AB20-47C8-B1AB-7F8DABAF3060}" srcId="{B218E787-69B5-451C-8290-09EABF4ED0E6}" destId="{58B063EE-CA2C-4372-B53A-F7DB2CB7A97C}" srcOrd="2" destOrd="0" parTransId="{0C6E4D98-F699-4304-99FC-5BCDD2AFF9B6}" sibTransId="{1219B360-CAB8-4539-A786-A1432DBE6E95}"/>
    <dgm:cxn modelId="{F1540E67-E5FD-4C5E-B7EC-A7A1260041D2}" srcId="{B218E787-69B5-451C-8290-09EABF4ED0E6}" destId="{4C86477E-3A4D-434A-A801-5EB9087DD339}" srcOrd="6" destOrd="0" parTransId="{F8ECC5EF-ED1C-4760-A920-BE376ABB0B43}" sibTransId="{044E1000-54A9-4E23-A708-A5B6CBCCF879}"/>
    <dgm:cxn modelId="{EB5D056A-5C26-4652-9883-F4FBD76B06C5}" type="presOf" srcId="{B218E787-69B5-451C-8290-09EABF4ED0E6}" destId="{DD80766A-884E-4B28-A525-7497418A96AF}" srcOrd="0" destOrd="0" presId="urn:microsoft.com/office/officeart/2008/layout/LinedList"/>
    <dgm:cxn modelId="{41861166-C105-4AFF-ACC8-91C39BE91BB4}" type="presOf" srcId="{4C86477E-3A4D-434A-A801-5EB9087DD339}" destId="{CC712B27-19C9-43F1-A5A8-456B673D454A}" srcOrd="0" destOrd="0" presId="urn:microsoft.com/office/officeart/2008/layout/LinedList"/>
    <dgm:cxn modelId="{8ADF5852-A476-4CFF-BC07-EAAB73BF6AC5}" type="presOf" srcId="{8F869A73-0BCD-41D7-B06D-A8A10BE6A0E4}" destId="{A3220A10-7E2D-47A1-AF94-8F0C156B9773}" srcOrd="0" destOrd="0" presId="urn:microsoft.com/office/officeart/2008/layout/LinedList"/>
    <dgm:cxn modelId="{36D29D2B-4FAF-49FC-A4B4-6ED4BF7E02B1}" type="presOf" srcId="{06D9C9DD-FF0A-4F41-BEE8-4E152F4027B3}" destId="{62763983-153A-48DF-91F3-34F19534C653}" srcOrd="0" destOrd="0" presId="urn:microsoft.com/office/officeart/2008/layout/LinedList"/>
    <dgm:cxn modelId="{CC0DEE64-E7E6-4E28-A80D-798337F339C5}" type="presOf" srcId="{B6469073-9F90-4432-BF44-8EC22A6CC5FC}" destId="{8B140B99-B8C3-4501-9BA9-5FAC436B75CE}" srcOrd="0" destOrd="0" presId="urn:microsoft.com/office/officeart/2008/layout/LinedList"/>
    <dgm:cxn modelId="{3A96E519-FFAF-4F10-BEE9-83AE6913E345}" type="presOf" srcId="{BBB980B1-4087-4594-B5F5-7D297F377D6C}" destId="{B846AC45-F832-4571-A7D4-5F91D0C11B00}" srcOrd="0" destOrd="0" presId="urn:microsoft.com/office/officeart/2008/layout/LinedList"/>
    <dgm:cxn modelId="{095689C8-4C0A-478F-868D-6B26C29F9081}" srcId="{B218E787-69B5-451C-8290-09EABF4ED0E6}" destId="{591DAE75-FF2D-4D7B-A9EA-AF0E21EE2757}" srcOrd="4" destOrd="0" parTransId="{8DD4611C-E0FE-4136-B406-14FDAD86A0D0}" sibTransId="{BD358FDB-4981-4EE5-B6B0-6AD541631098}"/>
    <dgm:cxn modelId="{0240C9C6-554D-4DB5-B480-B08B7F20D97C}" srcId="{B218E787-69B5-451C-8290-09EABF4ED0E6}" destId="{B6469073-9F90-4432-BF44-8EC22A6CC5FC}" srcOrd="0" destOrd="0" parTransId="{37C011F4-433D-4262-809D-D9A2F6A641AE}" sibTransId="{E1864922-AF58-474A-9DE9-680E06795E60}"/>
    <dgm:cxn modelId="{852EBABF-A022-4B9A-AA3D-1C183AF2BB52}" type="presOf" srcId="{58B063EE-CA2C-4372-B53A-F7DB2CB7A97C}" destId="{2A0544B7-062A-431E-AD59-56768A949CE0}" srcOrd="0" destOrd="0" presId="urn:microsoft.com/office/officeart/2008/layout/LinedList"/>
    <dgm:cxn modelId="{1484AF90-825C-4920-A4F1-7B62E9047212}" type="presOf" srcId="{591DAE75-FF2D-4D7B-A9EA-AF0E21EE2757}" destId="{800F55F1-8BF5-4F88-9CB9-CE5183E3FFFA}" srcOrd="0" destOrd="0" presId="urn:microsoft.com/office/officeart/2008/layout/LinedList"/>
    <dgm:cxn modelId="{BD592067-8E51-455D-ACFB-F93E3801633E}" srcId="{B218E787-69B5-451C-8290-09EABF4ED0E6}" destId="{BBB980B1-4087-4594-B5F5-7D297F377D6C}" srcOrd="1" destOrd="0" parTransId="{9FAE9F40-7D89-46B6-A8E9-A53563FDC95C}" sibTransId="{DE4CE223-8339-4AE1-BED3-CB08D99E8F82}"/>
    <dgm:cxn modelId="{DF140EB9-977B-4FE2-8134-FF45BE52DA1E}" type="presParOf" srcId="{A3220A10-7E2D-47A1-AF94-8F0C156B9773}" destId="{A9095C3E-1EF9-4D48-8AD1-B5AABD375A14}" srcOrd="0" destOrd="0" presId="urn:microsoft.com/office/officeart/2008/layout/LinedList"/>
    <dgm:cxn modelId="{A31A85A0-42E0-421B-9669-75719047522C}" type="presParOf" srcId="{A3220A10-7E2D-47A1-AF94-8F0C156B9773}" destId="{612C1457-20BE-42AF-9EE5-2921508E8448}" srcOrd="1" destOrd="0" presId="urn:microsoft.com/office/officeart/2008/layout/LinedList"/>
    <dgm:cxn modelId="{21978ED1-79B9-4F12-A404-C9F79CD499FF}" type="presParOf" srcId="{612C1457-20BE-42AF-9EE5-2921508E8448}" destId="{DD80766A-884E-4B28-A525-7497418A96AF}" srcOrd="0" destOrd="0" presId="urn:microsoft.com/office/officeart/2008/layout/LinedList"/>
    <dgm:cxn modelId="{D6AFA6C1-C7CA-4433-A071-EEF1DA6D0C77}" type="presParOf" srcId="{612C1457-20BE-42AF-9EE5-2921508E8448}" destId="{132782EC-5886-4F65-8526-4DE5A5A89EC4}" srcOrd="1" destOrd="0" presId="urn:microsoft.com/office/officeart/2008/layout/LinedList"/>
    <dgm:cxn modelId="{A502A011-F714-4CC3-8B5E-8428721DC7D3}" type="presParOf" srcId="{132782EC-5886-4F65-8526-4DE5A5A89EC4}" destId="{A23DDE27-C248-4836-A852-124C4D06EE66}" srcOrd="0" destOrd="0" presId="urn:microsoft.com/office/officeart/2008/layout/LinedList"/>
    <dgm:cxn modelId="{8CE60719-8A0E-4BE1-94BA-A80231B14C36}" type="presParOf" srcId="{132782EC-5886-4F65-8526-4DE5A5A89EC4}" destId="{A27BB1DD-47F5-4C68-B287-12BC245F5414}" srcOrd="1" destOrd="0" presId="urn:microsoft.com/office/officeart/2008/layout/LinedList"/>
    <dgm:cxn modelId="{28F286D6-FD87-4C37-A562-208952DED311}" type="presParOf" srcId="{A27BB1DD-47F5-4C68-B287-12BC245F5414}" destId="{A7C0C335-6C1A-4D68-9B18-9E0076ACE331}" srcOrd="0" destOrd="0" presId="urn:microsoft.com/office/officeart/2008/layout/LinedList"/>
    <dgm:cxn modelId="{ADF52725-EB9A-42AD-B752-E68164C2BB22}" type="presParOf" srcId="{A27BB1DD-47F5-4C68-B287-12BC245F5414}" destId="{8B140B99-B8C3-4501-9BA9-5FAC436B75CE}" srcOrd="1" destOrd="0" presId="urn:microsoft.com/office/officeart/2008/layout/LinedList"/>
    <dgm:cxn modelId="{E8393C32-7148-487B-8DFE-DCEE2717152F}" type="presParOf" srcId="{A27BB1DD-47F5-4C68-B287-12BC245F5414}" destId="{37EF4606-C667-4ACA-A825-CD6625B6C515}" srcOrd="2" destOrd="0" presId="urn:microsoft.com/office/officeart/2008/layout/LinedList"/>
    <dgm:cxn modelId="{74C38AC2-51F5-44DA-B365-26759FC5E46F}" type="presParOf" srcId="{132782EC-5886-4F65-8526-4DE5A5A89EC4}" destId="{0A2E7A9B-9795-40C5-B778-88D612CDF74F}" srcOrd="2" destOrd="0" presId="urn:microsoft.com/office/officeart/2008/layout/LinedList"/>
    <dgm:cxn modelId="{341D979E-BBEC-45AB-86D8-7D025F9EEF75}" type="presParOf" srcId="{132782EC-5886-4F65-8526-4DE5A5A89EC4}" destId="{1ECF77FD-9318-4900-8CEB-14CECE9C3795}" srcOrd="3" destOrd="0" presId="urn:microsoft.com/office/officeart/2008/layout/LinedList"/>
    <dgm:cxn modelId="{2647A51D-E37E-4F6A-A1AF-FAFACE46C387}" type="presParOf" srcId="{132782EC-5886-4F65-8526-4DE5A5A89EC4}" destId="{B81DC9C9-CD05-4C2E-8AFD-23EE695DE5B6}" srcOrd="4" destOrd="0" presId="urn:microsoft.com/office/officeart/2008/layout/LinedList"/>
    <dgm:cxn modelId="{057238FA-20A5-40CC-9E83-1CB1E0BD5D6F}" type="presParOf" srcId="{B81DC9C9-CD05-4C2E-8AFD-23EE695DE5B6}" destId="{9A21E58E-B2FD-4D93-A003-CE50945B9516}" srcOrd="0" destOrd="0" presId="urn:microsoft.com/office/officeart/2008/layout/LinedList"/>
    <dgm:cxn modelId="{09CBE20E-D944-4A0C-A75A-EC02A475DFD3}" type="presParOf" srcId="{B81DC9C9-CD05-4C2E-8AFD-23EE695DE5B6}" destId="{B846AC45-F832-4571-A7D4-5F91D0C11B00}" srcOrd="1" destOrd="0" presId="urn:microsoft.com/office/officeart/2008/layout/LinedList"/>
    <dgm:cxn modelId="{4BDB0E63-648C-48B5-AFED-B9A0F10585F6}" type="presParOf" srcId="{B81DC9C9-CD05-4C2E-8AFD-23EE695DE5B6}" destId="{F0AEB9B7-25C8-4348-B522-8B3CDEEAB136}" srcOrd="2" destOrd="0" presId="urn:microsoft.com/office/officeart/2008/layout/LinedList"/>
    <dgm:cxn modelId="{F4BE846D-B60D-43C4-9858-5B6F25624DC0}" type="presParOf" srcId="{132782EC-5886-4F65-8526-4DE5A5A89EC4}" destId="{1544C26B-ED2C-46A6-8258-E3088DAF4F6E}" srcOrd="5" destOrd="0" presId="urn:microsoft.com/office/officeart/2008/layout/LinedList"/>
    <dgm:cxn modelId="{0B99E38D-5F65-43D2-A846-725979F8FA46}" type="presParOf" srcId="{132782EC-5886-4F65-8526-4DE5A5A89EC4}" destId="{2E2DAAC6-4BBC-4944-9851-84AAF6BB3ECF}" srcOrd="6" destOrd="0" presId="urn:microsoft.com/office/officeart/2008/layout/LinedList"/>
    <dgm:cxn modelId="{8F9247AB-1F2C-4E80-B8F2-FB2F208F0C96}" type="presParOf" srcId="{132782EC-5886-4F65-8526-4DE5A5A89EC4}" destId="{AA03F275-A344-43CA-BE0A-A881C3596D83}" srcOrd="7" destOrd="0" presId="urn:microsoft.com/office/officeart/2008/layout/LinedList"/>
    <dgm:cxn modelId="{BFE0976F-2346-46FC-8E44-2D9530C9C653}" type="presParOf" srcId="{AA03F275-A344-43CA-BE0A-A881C3596D83}" destId="{6A7B05AC-0365-4B8F-B268-EF288EBAF8A3}" srcOrd="0" destOrd="0" presId="urn:microsoft.com/office/officeart/2008/layout/LinedList"/>
    <dgm:cxn modelId="{05810836-D4BD-44CD-8024-E48DDA5A83E9}" type="presParOf" srcId="{AA03F275-A344-43CA-BE0A-A881C3596D83}" destId="{2A0544B7-062A-431E-AD59-56768A949CE0}" srcOrd="1" destOrd="0" presId="urn:microsoft.com/office/officeart/2008/layout/LinedList"/>
    <dgm:cxn modelId="{53383C21-FA7B-4A48-BF9A-55F4A5928829}" type="presParOf" srcId="{AA03F275-A344-43CA-BE0A-A881C3596D83}" destId="{BFEF0C70-6E0F-402E-B2E3-9DF43606611B}" srcOrd="2" destOrd="0" presId="urn:microsoft.com/office/officeart/2008/layout/LinedList"/>
    <dgm:cxn modelId="{58350DE8-F5C6-40AA-B62A-CCAD8ABAB925}" type="presParOf" srcId="{132782EC-5886-4F65-8526-4DE5A5A89EC4}" destId="{96FADD4D-5684-4173-93A9-2D1326835537}" srcOrd="8" destOrd="0" presId="urn:microsoft.com/office/officeart/2008/layout/LinedList"/>
    <dgm:cxn modelId="{55418EB5-F8DD-4F5A-8E3B-2A1E540F16C2}" type="presParOf" srcId="{132782EC-5886-4F65-8526-4DE5A5A89EC4}" destId="{36B21D5A-6451-43E8-AAE4-B6D6502AD82D}" srcOrd="9" destOrd="0" presId="urn:microsoft.com/office/officeart/2008/layout/LinedList"/>
    <dgm:cxn modelId="{C0A3E4B9-A782-49C2-9D19-D577798FDAF7}" type="presParOf" srcId="{132782EC-5886-4F65-8526-4DE5A5A89EC4}" destId="{0BC6605F-44CA-4973-91D4-0BAA9BF9B15A}" srcOrd="10" destOrd="0" presId="urn:microsoft.com/office/officeart/2008/layout/LinedList"/>
    <dgm:cxn modelId="{EE531B90-CE62-45CF-B209-BFD40D8DF4BA}" type="presParOf" srcId="{0BC6605F-44CA-4973-91D4-0BAA9BF9B15A}" destId="{9B9F923C-BE02-4985-879E-2824F3150B68}" srcOrd="0" destOrd="0" presId="urn:microsoft.com/office/officeart/2008/layout/LinedList"/>
    <dgm:cxn modelId="{E6FFB7D9-D376-4802-A029-81BD8007277A}" type="presParOf" srcId="{0BC6605F-44CA-4973-91D4-0BAA9BF9B15A}" destId="{62763983-153A-48DF-91F3-34F19534C653}" srcOrd="1" destOrd="0" presId="urn:microsoft.com/office/officeart/2008/layout/LinedList"/>
    <dgm:cxn modelId="{55D406C4-C199-44AA-B5D5-9B748F500E4A}" type="presParOf" srcId="{0BC6605F-44CA-4973-91D4-0BAA9BF9B15A}" destId="{9E585B7C-0291-4476-B3A2-410658B5D8B2}" srcOrd="2" destOrd="0" presId="urn:microsoft.com/office/officeart/2008/layout/LinedList"/>
    <dgm:cxn modelId="{46F06D3B-84E3-4AF9-8C4F-3A6EC71FE833}" type="presParOf" srcId="{132782EC-5886-4F65-8526-4DE5A5A89EC4}" destId="{2AEB1AB4-97FE-472F-BE7F-F8703DB92041}" srcOrd="11" destOrd="0" presId="urn:microsoft.com/office/officeart/2008/layout/LinedList"/>
    <dgm:cxn modelId="{7398BFE1-B8C0-4010-993D-15136C0E22E7}" type="presParOf" srcId="{132782EC-5886-4F65-8526-4DE5A5A89EC4}" destId="{963D9D85-F8A3-462C-9EA8-2A4695D16FBC}" srcOrd="12" destOrd="0" presId="urn:microsoft.com/office/officeart/2008/layout/LinedList"/>
    <dgm:cxn modelId="{D73E173C-F8F7-45BB-A80B-116BB439FEF6}" type="presParOf" srcId="{132782EC-5886-4F65-8526-4DE5A5A89EC4}" destId="{5B4A8BD9-3227-462F-B917-E33330F2F23A}" srcOrd="13" destOrd="0" presId="urn:microsoft.com/office/officeart/2008/layout/LinedList"/>
    <dgm:cxn modelId="{82F8538E-452C-48E4-81A2-A77DDF070FC1}" type="presParOf" srcId="{5B4A8BD9-3227-462F-B917-E33330F2F23A}" destId="{EE38E55F-CA4B-4990-97DA-89104015C8D4}" srcOrd="0" destOrd="0" presId="urn:microsoft.com/office/officeart/2008/layout/LinedList"/>
    <dgm:cxn modelId="{189D4C4D-EE54-45F6-86EC-6C78AE77D399}" type="presParOf" srcId="{5B4A8BD9-3227-462F-B917-E33330F2F23A}" destId="{800F55F1-8BF5-4F88-9CB9-CE5183E3FFFA}" srcOrd="1" destOrd="0" presId="urn:microsoft.com/office/officeart/2008/layout/LinedList"/>
    <dgm:cxn modelId="{24E99453-0B08-42E0-9A71-8FAE249DCE03}" type="presParOf" srcId="{5B4A8BD9-3227-462F-B917-E33330F2F23A}" destId="{F79F8E1C-DD92-43B7-A20B-479ABAF01E63}" srcOrd="2" destOrd="0" presId="urn:microsoft.com/office/officeart/2008/layout/LinedList"/>
    <dgm:cxn modelId="{1B546FCE-4CC9-47EA-9999-28A38C25E300}" type="presParOf" srcId="{132782EC-5886-4F65-8526-4DE5A5A89EC4}" destId="{A1F2FF4E-0692-4903-B977-9D7DB61C6C33}" srcOrd="14" destOrd="0" presId="urn:microsoft.com/office/officeart/2008/layout/LinedList"/>
    <dgm:cxn modelId="{9DCDA629-1A8A-434B-853C-43BDD70B4BAE}" type="presParOf" srcId="{132782EC-5886-4F65-8526-4DE5A5A89EC4}" destId="{7CE83510-C510-42DB-AB69-15E50370BC4A}" srcOrd="15" destOrd="0" presId="urn:microsoft.com/office/officeart/2008/layout/LinedList"/>
    <dgm:cxn modelId="{28893A8C-F87A-49BA-95D1-35593104E900}" type="presParOf" srcId="{132782EC-5886-4F65-8526-4DE5A5A89EC4}" destId="{4955642B-8E64-4140-BDF8-25FE7C745470}" srcOrd="16" destOrd="0" presId="urn:microsoft.com/office/officeart/2008/layout/LinedList"/>
    <dgm:cxn modelId="{18EAC73C-9EBD-4529-95A2-42280FA3F979}" type="presParOf" srcId="{4955642B-8E64-4140-BDF8-25FE7C745470}" destId="{ED351B36-0DF4-474C-B524-FD6F1CFEED09}" srcOrd="0" destOrd="0" presId="urn:microsoft.com/office/officeart/2008/layout/LinedList"/>
    <dgm:cxn modelId="{B6A51004-4540-4465-B6BD-663F6480C2FB}" type="presParOf" srcId="{4955642B-8E64-4140-BDF8-25FE7C745470}" destId="{8709C79A-5A71-41C1-847D-B129977A931F}" srcOrd="1" destOrd="0" presId="urn:microsoft.com/office/officeart/2008/layout/LinedList"/>
    <dgm:cxn modelId="{841A5421-686C-4561-ACE5-268543D4A3A5}" type="presParOf" srcId="{4955642B-8E64-4140-BDF8-25FE7C745470}" destId="{F396B6AA-3018-49F9-85C4-5D3DFE39C1DC}" srcOrd="2" destOrd="0" presId="urn:microsoft.com/office/officeart/2008/layout/LinedList"/>
    <dgm:cxn modelId="{07E32B75-03CC-45D9-A750-D034D9F92D6E}" type="presParOf" srcId="{132782EC-5886-4F65-8526-4DE5A5A89EC4}" destId="{C35DF498-E208-44FE-A438-697C02E64F1E}" srcOrd="17" destOrd="0" presId="urn:microsoft.com/office/officeart/2008/layout/LinedList"/>
    <dgm:cxn modelId="{7419754D-207B-4E4F-B5A1-C570F4DE6B26}" type="presParOf" srcId="{132782EC-5886-4F65-8526-4DE5A5A89EC4}" destId="{1CD38F7A-A5D8-4143-AF26-29E18D223CA2}" srcOrd="18" destOrd="0" presId="urn:microsoft.com/office/officeart/2008/layout/LinedList"/>
    <dgm:cxn modelId="{415EF8B9-5673-42A5-98FD-EFE844C083F5}" type="presParOf" srcId="{132782EC-5886-4F65-8526-4DE5A5A89EC4}" destId="{37E486B2-70C9-4B2F-B7EA-D02FF0CF652D}" srcOrd="19" destOrd="0" presId="urn:microsoft.com/office/officeart/2008/layout/LinedList"/>
    <dgm:cxn modelId="{F30D96D7-F299-4BEE-8288-6F798DFD42E4}" type="presParOf" srcId="{37E486B2-70C9-4B2F-B7EA-D02FF0CF652D}" destId="{3D4A1413-3966-42F9-BA28-AFF56BA609AD}" srcOrd="0" destOrd="0" presId="urn:microsoft.com/office/officeart/2008/layout/LinedList"/>
    <dgm:cxn modelId="{675017D1-CEC5-4693-9D56-ECC8A85C76D5}" type="presParOf" srcId="{37E486B2-70C9-4B2F-B7EA-D02FF0CF652D}" destId="{CC712B27-19C9-43F1-A5A8-456B673D454A}" srcOrd="1" destOrd="0" presId="urn:microsoft.com/office/officeart/2008/layout/LinedList"/>
    <dgm:cxn modelId="{0CDAC9FB-1341-41AB-9C47-D72040657401}" type="presParOf" srcId="{37E486B2-70C9-4B2F-B7EA-D02FF0CF652D}" destId="{B9D4C128-08DB-4CAB-895C-40DBC3B3863E}" srcOrd="2" destOrd="0" presId="urn:microsoft.com/office/officeart/2008/layout/LinedList"/>
    <dgm:cxn modelId="{AECC1090-5BB4-46B2-861A-0B37FD852343}" type="presParOf" srcId="{132782EC-5886-4F65-8526-4DE5A5A89EC4}" destId="{DE4415D9-A09B-48CB-A124-C7AF7618F172}" srcOrd="20" destOrd="0" presId="urn:microsoft.com/office/officeart/2008/layout/LinedList"/>
    <dgm:cxn modelId="{1BE97AE7-A004-4B7A-8242-4641E6E21FE0}" type="presParOf" srcId="{132782EC-5886-4F65-8526-4DE5A5A89EC4}" destId="{F4A95CF9-9074-4775-ACD6-3A00B5F8BCA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869A73-0BCD-41D7-B06D-A8A10BE6A0E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8E787-69B5-451C-8290-09EABF4ED0E6}">
      <dgm:prSet phldrT="[文本]" custT="1"/>
      <dgm:spPr/>
      <dgm:t>
        <a:bodyPr/>
        <a:lstStyle/>
        <a:p>
          <a:r>
            <a: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基本原理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（确保软件产品质量和开发效率的原理的最小集合）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C2091-AF71-43EA-85D2-8897A11916A0}" type="par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4AE35-95AA-47D5-ACEF-231B96A2A8FC}" type="sib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469073-9F90-4432-BF44-8EC22A6CC5FC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、用分阶段的生命周期计划严格管理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11F4-433D-4262-809D-D9A2F6A641AE}" type="par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864922-AF58-474A-9DE9-680E06795E60}" type="sib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980B1-4087-4594-B5F5-7D297F377D6C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、坚持进行阶段评审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AE9F40-7D89-46B6-A8E9-A53563FDC95C}" type="par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CE223-8339-4AE1-BED3-CB08D99E8F82}" type="sib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063EE-CA2C-4372-B53A-F7DB2CB7A97C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、实行严格的产品控制（基准配置管理）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E4D98-F699-4304-99FC-5BCDD2AFF9B6}" type="par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9B360-CAB8-4539-A786-A1432DBE6E95}" type="sib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D9C9DD-FF0A-4F41-BEE8-4E152F4027B3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、采用现代程序设计技术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DF9818-8D12-400F-827C-75541B8919BA}" type="parTrans" cxnId="{5005E0D8-1479-44FC-9715-FC4B41870B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37F19E-567D-49CC-8757-5930B0CC99AD}" type="sibTrans" cxnId="{5005E0D8-1479-44FC-9715-FC4B41870B3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91DAE75-FF2D-4D7B-A9EA-AF0E21EE2757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、结果应能清楚的审查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D4611C-E0FE-4136-B406-14FDAD86A0D0}" type="parTrans" cxnId="{095689C8-4C0A-478F-868D-6B26C29F908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358FDB-4981-4EE5-B6B0-6AD541631098}" type="sibTrans" cxnId="{095689C8-4C0A-478F-868D-6B26C29F908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0A2778-9B24-4DBA-8EED-E1A70ECD7E6D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、开发小组的人员应该少而精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655F1F-5EE9-44AF-9BA9-1A0ED3F212F9}" type="parTrans" cxnId="{268202A1-AF4D-4E0B-AF95-50670A87323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F8BAF6F-065E-427D-8455-8BED75F1E577}" type="sibTrans" cxnId="{268202A1-AF4D-4E0B-AF95-50670A87323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C86477E-3A4D-434A-A801-5EB9087DD339}">
      <dgm:prSet phldrT="[文本]" custT="1"/>
      <dgm:spPr/>
      <dgm:t>
        <a:bodyPr/>
        <a:lstStyle/>
        <a:p>
          <a:r>
            <a:rPr lang="en-US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、承认不断改进软件工程实践的必要性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ECC5EF-ED1C-4760-A920-BE376ABB0B43}" type="parTrans" cxnId="{F1540E67-E5FD-4C5E-B7EC-A7A1260041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4E1000-54A9-4E23-A708-A5B6CBCCF879}" type="sibTrans" cxnId="{F1540E67-E5FD-4C5E-B7EC-A7A1260041D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220A10-7E2D-47A1-AF94-8F0C156B9773}" type="pres">
      <dgm:prSet presAssocID="{8F869A73-0BCD-41D7-B06D-A8A10BE6A0E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9095C3E-1EF9-4D48-8AD1-B5AABD375A14}" type="pres">
      <dgm:prSet presAssocID="{B218E787-69B5-451C-8290-09EABF4ED0E6}" presName="thickLine" presStyleLbl="alignNode1" presStyleIdx="0" presStyleCnt="1"/>
      <dgm:spPr/>
    </dgm:pt>
    <dgm:pt modelId="{612C1457-20BE-42AF-9EE5-2921508E8448}" type="pres">
      <dgm:prSet presAssocID="{B218E787-69B5-451C-8290-09EABF4ED0E6}" presName="horz1" presStyleCnt="0"/>
      <dgm:spPr/>
    </dgm:pt>
    <dgm:pt modelId="{DD80766A-884E-4B28-A525-7497418A96AF}" type="pres">
      <dgm:prSet presAssocID="{B218E787-69B5-451C-8290-09EABF4ED0E6}" presName="tx1" presStyleLbl="revTx" presStyleIdx="0" presStyleCnt="8"/>
      <dgm:spPr/>
      <dgm:t>
        <a:bodyPr/>
        <a:lstStyle/>
        <a:p>
          <a:endParaRPr lang="zh-CN" altLang="en-US"/>
        </a:p>
      </dgm:t>
    </dgm:pt>
    <dgm:pt modelId="{132782EC-5886-4F65-8526-4DE5A5A89EC4}" type="pres">
      <dgm:prSet presAssocID="{B218E787-69B5-451C-8290-09EABF4ED0E6}" presName="vert1" presStyleCnt="0"/>
      <dgm:spPr/>
    </dgm:pt>
    <dgm:pt modelId="{A23DDE27-C248-4836-A852-124C4D06EE66}" type="pres">
      <dgm:prSet presAssocID="{B6469073-9F90-4432-BF44-8EC22A6CC5FC}" presName="vertSpace2a" presStyleCnt="0"/>
      <dgm:spPr/>
    </dgm:pt>
    <dgm:pt modelId="{A27BB1DD-47F5-4C68-B287-12BC245F5414}" type="pres">
      <dgm:prSet presAssocID="{B6469073-9F90-4432-BF44-8EC22A6CC5FC}" presName="horz2" presStyleCnt="0"/>
      <dgm:spPr/>
    </dgm:pt>
    <dgm:pt modelId="{A7C0C335-6C1A-4D68-9B18-9E0076ACE331}" type="pres">
      <dgm:prSet presAssocID="{B6469073-9F90-4432-BF44-8EC22A6CC5FC}" presName="horzSpace2" presStyleCnt="0"/>
      <dgm:spPr/>
    </dgm:pt>
    <dgm:pt modelId="{8B140B99-B8C3-4501-9BA9-5FAC436B75CE}" type="pres">
      <dgm:prSet presAssocID="{B6469073-9F90-4432-BF44-8EC22A6CC5FC}" presName="tx2" presStyleLbl="revTx" presStyleIdx="1" presStyleCnt="8"/>
      <dgm:spPr/>
      <dgm:t>
        <a:bodyPr/>
        <a:lstStyle/>
        <a:p>
          <a:endParaRPr lang="zh-CN" altLang="en-US"/>
        </a:p>
      </dgm:t>
    </dgm:pt>
    <dgm:pt modelId="{37EF4606-C667-4ACA-A825-CD6625B6C515}" type="pres">
      <dgm:prSet presAssocID="{B6469073-9F90-4432-BF44-8EC22A6CC5FC}" presName="vert2" presStyleCnt="0"/>
      <dgm:spPr/>
    </dgm:pt>
    <dgm:pt modelId="{0A2E7A9B-9795-40C5-B778-88D612CDF74F}" type="pres">
      <dgm:prSet presAssocID="{B6469073-9F90-4432-BF44-8EC22A6CC5FC}" presName="thinLine2b" presStyleLbl="callout" presStyleIdx="0" presStyleCnt="7"/>
      <dgm:spPr/>
    </dgm:pt>
    <dgm:pt modelId="{1ECF77FD-9318-4900-8CEB-14CECE9C3795}" type="pres">
      <dgm:prSet presAssocID="{B6469073-9F90-4432-BF44-8EC22A6CC5FC}" presName="vertSpace2b" presStyleCnt="0"/>
      <dgm:spPr/>
    </dgm:pt>
    <dgm:pt modelId="{B81DC9C9-CD05-4C2E-8AFD-23EE695DE5B6}" type="pres">
      <dgm:prSet presAssocID="{BBB980B1-4087-4594-B5F5-7D297F377D6C}" presName="horz2" presStyleCnt="0"/>
      <dgm:spPr/>
    </dgm:pt>
    <dgm:pt modelId="{9A21E58E-B2FD-4D93-A003-CE50945B9516}" type="pres">
      <dgm:prSet presAssocID="{BBB980B1-4087-4594-B5F5-7D297F377D6C}" presName="horzSpace2" presStyleCnt="0"/>
      <dgm:spPr/>
    </dgm:pt>
    <dgm:pt modelId="{B846AC45-F832-4571-A7D4-5F91D0C11B00}" type="pres">
      <dgm:prSet presAssocID="{BBB980B1-4087-4594-B5F5-7D297F377D6C}" presName="tx2" presStyleLbl="revTx" presStyleIdx="2" presStyleCnt="8"/>
      <dgm:spPr/>
      <dgm:t>
        <a:bodyPr/>
        <a:lstStyle/>
        <a:p>
          <a:endParaRPr lang="zh-CN" altLang="en-US"/>
        </a:p>
      </dgm:t>
    </dgm:pt>
    <dgm:pt modelId="{F0AEB9B7-25C8-4348-B522-8B3CDEEAB136}" type="pres">
      <dgm:prSet presAssocID="{BBB980B1-4087-4594-B5F5-7D297F377D6C}" presName="vert2" presStyleCnt="0"/>
      <dgm:spPr/>
    </dgm:pt>
    <dgm:pt modelId="{1544C26B-ED2C-46A6-8258-E3088DAF4F6E}" type="pres">
      <dgm:prSet presAssocID="{BBB980B1-4087-4594-B5F5-7D297F377D6C}" presName="thinLine2b" presStyleLbl="callout" presStyleIdx="1" presStyleCnt="7"/>
      <dgm:spPr/>
    </dgm:pt>
    <dgm:pt modelId="{2E2DAAC6-4BBC-4944-9851-84AAF6BB3ECF}" type="pres">
      <dgm:prSet presAssocID="{BBB980B1-4087-4594-B5F5-7D297F377D6C}" presName="vertSpace2b" presStyleCnt="0"/>
      <dgm:spPr/>
    </dgm:pt>
    <dgm:pt modelId="{AA03F275-A344-43CA-BE0A-A881C3596D83}" type="pres">
      <dgm:prSet presAssocID="{58B063EE-CA2C-4372-B53A-F7DB2CB7A97C}" presName="horz2" presStyleCnt="0"/>
      <dgm:spPr/>
    </dgm:pt>
    <dgm:pt modelId="{6A7B05AC-0365-4B8F-B268-EF288EBAF8A3}" type="pres">
      <dgm:prSet presAssocID="{58B063EE-CA2C-4372-B53A-F7DB2CB7A97C}" presName="horzSpace2" presStyleCnt="0"/>
      <dgm:spPr/>
    </dgm:pt>
    <dgm:pt modelId="{2A0544B7-062A-431E-AD59-56768A949CE0}" type="pres">
      <dgm:prSet presAssocID="{58B063EE-CA2C-4372-B53A-F7DB2CB7A97C}" presName="tx2" presStyleLbl="revTx" presStyleIdx="3" presStyleCnt="8"/>
      <dgm:spPr/>
      <dgm:t>
        <a:bodyPr/>
        <a:lstStyle/>
        <a:p>
          <a:endParaRPr lang="zh-CN" altLang="en-US"/>
        </a:p>
      </dgm:t>
    </dgm:pt>
    <dgm:pt modelId="{BFEF0C70-6E0F-402E-B2E3-9DF43606611B}" type="pres">
      <dgm:prSet presAssocID="{58B063EE-CA2C-4372-B53A-F7DB2CB7A97C}" presName="vert2" presStyleCnt="0"/>
      <dgm:spPr/>
    </dgm:pt>
    <dgm:pt modelId="{96FADD4D-5684-4173-93A9-2D1326835537}" type="pres">
      <dgm:prSet presAssocID="{58B063EE-CA2C-4372-B53A-F7DB2CB7A97C}" presName="thinLine2b" presStyleLbl="callout" presStyleIdx="2" presStyleCnt="7"/>
      <dgm:spPr/>
    </dgm:pt>
    <dgm:pt modelId="{36B21D5A-6451-43E8-AAE4-B6D6502AD82D}" type="pres">
      <dgm:prSet presAssocID="{58B063EE-CA2C-4372-B53A-F7DB2CB7A97C}" presName="vertSpace2b" presStyleCnt="0"/>
      <dgm:spPr/>
    </dgm:pt>
    <dgm:pt modelId="{0BC6605F-44CA-4973-91D4-0BAA9BF9B15A}" type="pres">
      <dgm:prSet presAssocID="{06D9C9DD-FF0A-4F41-BEE8-4E152F4027B3}" presName="horz2" presStyleCnt="0"/>
      <dgm:spPr/>
    </dgm:pt>
    <dgm:pt modelId="{9B9F923C-BE02-4985-879E-2824F3150B68}" type="pres">
      <dgm:prSet presAssocID="{06D9C9DD-FF0A-4F41-BEE8-4E152F4027B3}" presName="horzSpace2" presStyleCnt="0"/>
      <dgm:spPr/>
    </dgm:pt>
    <dgm:pt modelId="{62763983-153A-48DF-91F3-34F19534C653}" type="pres">
      <dgm:prSet presAssocID="{06D9C9DD-FF0A-4F41-BEE8-4E152F4027B3}" presName="tx2" presStyleLbl="revTx" presStyleIdx="4" presStyleCnt="8"/>
      <dgm:spPr/>
      <dgm:t>
        <a:bodyPr/>
        <a:lstStyle/>
        <a:p>
          <a:endParaRPr lang="zh-CN" altLang="en-US"/>
        </a:p>
      </dgm:t>
    </dgm:pt>
    <dgm:pt modelId="{9E585B7C-0291-4476-B3A2-410658B5D8B2}" type="pres">
      <dgm:prSet presAssocID="{06D9C9DD-FF0A-4F41-BEE8-4E152F4027B3}" presName="vert2" presStyleCnt="0"/>
      <dgm:spPr/>
    </dgm:pt>
    <dgm:pt modelId="{2AEB1AB4-97FE-472F-BE7F-F8703DB92041}" type="pres">
      <dgm:prSet presAssocID="{06D9C9DD-FF0A-4F41-BEE8-4E152F4027B3}" presName="thinLine2b" presStyleLbl="callout" presStyleIdx="3" presStyleCnt="7"/>
      <dgm:spPr/>
    </dgm:pt>
    <dgm:pt modelId="{963D9D85-F8A3-462C-9EA8-2A4695D16FBC}" type="pres">
      <dgm:prSet presAssocID="{06D9C9DD-FF0A-4F41-BEE8-4E152F4027B3}" presName="vertSpace2b" presStyleCnt="0"/>
      <dgm:spPr/>
    </dgm:pt>
    <dgm:pt modelId="{5B4A8BD9-3227-462F-B917-E33330F2F23A}" type="pres">
      <dgm:prSet presAssocID="{591DAE75-FF2D-4D7B-A9EA-AF0E21EE2757}" presName="horz2" presStyleCnt="0"/>
      <dgm:spPr/>
    </dgm:pt>
    <dgm:pt modelId="{EE38E55F-CA4B-4990-97DA-89104015C8D4}" type="pres">
      <dgm:prSet presAssocID="{591DAE75-FF2D-4D7B-A9EA-AF0E21EE2757}" presName="horzSpace2" presStyleCnt="0"/>
      <dgm:spPr/>
    </dgm:pt>
    <dgm:pt modelId="{800F55F1-8BF5-4F88-9CB9-CE5183E3FFFA}" type="pres">
      <dgm:prSet presAssocID="{591DAE75-FF2D-4D7B-A9EA-AF0E21EE2757}" presName="tx2" presStyleLbl="revTx" presStyleIdx="5" presStyleCnt="8"/>
      <dgm:spPr/>
      <dgm:t>
        <a:bodyPr/>
        <a:lstStyle/>
        <a:p>
          <a:endParaRPr lang="zh-CN" altLang="en-US"/>
        </a:p>
      </dgm:t>
    </dgm:pt>
    <dgm:pt modelId="{F79F8E1C-DD92-43B7-A20B-479ABAF01E63}" type="pres">
      <dgm:prSet presAssocID="{591DAE75-FF2D-4D7B-A9EA-AF0E21EE2757}" presName="vert2" presStyleCnt="0"/>
      <dgm:spPr/>
    </dgm:pt>
    <dgm:pt modelId="{A1F2FF4E-0692-4903-B977-9D7DB61C6C33}" type="pres">
      <dgm:prSet presAssocID="{591DAE75-FF2D-4D7B-A9EA-AF0E21EE2757}" presName="thinLine2b" presStyleLbl="callout" presStyleIdx="4" presStyleCnt="7"/>
      <dgm:spPr/>
    </dgm:pt>
    <dgm:pt modelId="{7CE83510-C510-42DB-AB69-15E50370BC4A}" type="pres">
      <dgm:prSet presAssocID="{591DAE75-FF2D-4D7B-A9EA-AF0E21EE2757}" presName="vertSpace2b" presStyleCnt="0"/>
      <dgm:spPr/>
    </dgm:pt>
    <dgm:pt modelId="{4955642B-8E64-4140-BDF8-25FE7C745470}" type="pres">
      <dgm:prSet presAssocID="{5B0A2778-9B24-4DBA-8EED-E1A70ECD7E6D}" presName="horz2" presStyleCnt="0"/>
      <dgm:spPr/>
    </dgm:pt>
    <dgm:pt modelId="{ED351B36-0DF4-474C-B524-FD6F1CFEED09}" type="pres">
      <dgm:prSet presAssocID="{5B0A2778-9B24-4DBA-8EED-E1A70ECD7E6D}" presName="horzSpace2" presStyleCnt="0"/>
      <dgm:spPr/>
    </dgm:pt>
    <dgm:pt modelId="{8709C79A-5A71-41C1-847D-B129977A931F}" type="pres">
      <dgm:prSet presAssocID="{5B0A2778-9B24-4DBA-8EED-E1A70ECD7E6D}" presName="tx2" presStyleLbl="revTx" presStyleIdx="6" presStyleCnt="8"/>
      <dgm:spPr/>
      <dgm:t>
        <a:bodyPr/>
        <a:lstStyle/>
        <a:p>
          <a:endParaRPr lang="zh-CN" altLang="en-US"/>
        </a:p>
      </dgm:t>
    </dgm:pt>
    <dgm:pt modelId="{F396B6AA-3018-49F9-85C4-5D3DFE39C1DC}" type="pres">
      <dgm:prSet presAssocID="{5B0A2778-9B24-4DBA-8EED-E1A70ECD7E6D}" presName="vert2" presStyleCnt="0"/>
      <dgm:spPr/>
    </dgm:pt>
    <dgm:pt modelId="{C35DF498-E208-44FE-A438-697C02E64F1E}" type="pres">
      <dgm:prSet presAssocID="{5B0A2778-9B24-4DBA-8EED-E1A70ECD7E6D}" presName="thinLine2b" presStyleLbl="callout" presStyleIdx="5" presStyleCnt="7"/>
      <dgm:spPr/>
    </dgm:pt>
    <dgm:pt modelId="{1CD38F7A-A5D8-4143-AF26-29E18D223CA2}" type="pres">
      <dgm:prSet presAssocID="{5B0A2778-9B24-4DBA-8EED-E1A70ECD7E6D}" presName="vertSpace2b" presStyleCnt="0"/>
      <dgm:spPr/>
    </dgm:pt>
    <dgm:pt modelId="{37E486B2-70C9-4B2F-B7EA-D02FF0CF652D}" type="pres">
      <dgm:prSet presAssocID="{4C86477E-3A4D-434A-A801-5EB9087DD339}" presName="horz2" presStyleCnt="0"/>
      <dgm:spPr/>
    </dgm:pt>
    <dgm:pt modelId="{3D4A1413-3966-42F9-BA28-AFF56BA609AD}" type="pres">
      <dgm:prSet presAssocID="{4C86477E-3A4D-434A-A801-5EB9087DD339}" presName="horzSpace2" presStyleCnt="0"/>
      <dgm:spPr/>
    </dgm:pt>
    <dgm:pt modelId="{CC712B27-19C9-43F1-A5A8-456B673D454A}" type="pres">
      <dgm:prSet presAssocID="{4C86477E-3A4D-434A-A801-5EB9087DD339}" presName="tx2" presStyleLbl="revTx" presStyleIdx="7" presStyleCnt="8"/>
      <dgm:spPr/>
      <dgm:t>
        <a:bodyPr/>
        <a:lstStyle/>
        <a:p>
          <a:endParaRPr lang="zh-CN" altLang="en-US"/>
        </a:p>
      </dgm:t>
    </dgm:pt>
    <dgm:pt modelId="{B9D4C128-08DB-4CAB-895C-40DBC3B3863E}" type="pres">
      <dgm:prSet presAssocID="{4C86477E-3A4D-434A-A801-5EB9087DD339}" presName="vert2" presStyleCnt="0"/>
      <dgm:spPr/>
    </dgm:pt>
    <dgm:pt modelId="{DE4415D9-A09B-48CB-A124-C7AF7618F172}" type="pres">
      <dgm:prSet presAssocID="{4C86477E-3A4D-434A-A801-5EB9087DD339}" presName="thinLine2b" presStyleLbl="callout" presStyleIdx="6" presStyleCnt="7"/>
      <dgm:spPr/>
    </dgm:pt>
    <dgm:pt modelId="{F4A95CF9-9074-4775-ACD6-3A00B5F8BCA7}" type="pres">
      <dgm:prSet presAssocID="{4C86477E-3A4D-434A-A801-5EB9087DD339}" presName="vertSpace2b" presStyleCnt="0"/>
      <dgm:spPr/>
    </dgm:pt>
  </dgm:ptLst>
  <dgm:cxnLst>
    <dgm:cxn modelId="{268202A1-AF4D-4E0B-AF95-50670A873232}" srcId="{B218E787-69B5-451C-8290-09EABF4ED0E6}" destId="{5B0A2778-9B24-4DBA-8EED-E1A70ECD7E6D}" srcOrd="5" destOrd="0" parTransId="{25655F1F-5EE9-44AF-9BA9-1A0ED3F212F9}" sibTransId="{AF8BAF6F-065E-427D-8455-8BED75F1E577}"/>
    <dgm:cxn modelId="{F273F432-126E-4C76-AB6A-88450CE2FCFE}" type="presOf" srcId="{06D9C9DD-FF0A-4F41-BEE8-4E152F4027B3}" destId="{62763983-153A-48DF-91F3-34F19534C653}" srcOrd="0" destOrd="0" presId="urn:microsoft.com/office/officeart/2008/layout/LinedList"/>
    <dgm:cxn modelId="{87F54079-294D-4795-BCF5-7783D3DB9710}" type="presOf" srcId="{B6469073-9F90-4432-BF44-8EC22A6CC5FC}" destId="{8B140B99-B8C3-4501-9BA9-5FAC436B75CE}" srcOrd="0" destOrd="0" presId="urn:microsoft.com/office/officeart/2008/layout/LinedList"/>
    <dgm:cxn modelId="{A62F3E91-4C19-414A-94C8-0558EA51A782}" type="presOf" srcId="{5B0A2778-9B24-4DBA-8EED-E1A70ECD7E6D}" destId="{8709C79A-5A71-41C1-847D-B129977A931F}" srcOrd="0" destOrd="0" presId="urn:microsoft.com/office/officeart/2008/layout/LinedList"/>
    <dgm:cxn modelId="{3C64587A-BBB6-4919-876F-2D388FF8577C}" srcId="{8F869A73-0BCD-41D7-B06D-A8A10BE6A0E4}" destId="{B218E787-69B5-451C-8290-09EABF4ED0E6}" srcOrd="0" destOrd="0" parTransId="{FBFC2091-AF71-43EA-85D2-8897A11916A0}" sibTransId="{86B4AE35-95AA-47D5-ACEF-231B96A2A8FC}"/>
    <dgm:cxn modelId="{5005E0D8-1479-44FC-9715-FC4B41870B37}" srcId="{B218E787-69B5-451C-8290-09EABF4ED0E6}" destId="{06D9C9DD-FF0A-4F41-BEE8-4E152F4027B3}" srcOrd="3" destOrd="0" parTransId="{10DF9818-8D12-400F-827C-75541B8919BA}" sibTransId="{3837F19E-567D-49CC-8757-5930B0CC99AD}"/>
    <dgm:cxn modelId="{0DAE7CE3-7A52-49E5-A625-D47E4981FCE2}" type="presOf" srcId="{B218E787-69B5-451C-8290-09EABF4ED0E6}" destId="{DD80766A-884E-4B28-A525-7497418A96AF}" srcOrd="0" destOrd="0" presId="urn:microsoft.com/office/officeart/2008/layout/LinedList"/>
    <dgm:cxn modelId="{835792E6-AB20-47C8-B1AB-7F8DABAF3060}" srcId="{B218E787-69B5-451C-8290-09EABF4ED0E6}" destId="{58B063EE-CA2C-4372-B53A-F7DB2CB7A97C}" srcOrd="2" destOrd="0" parTransId="{0C6E4D98-F699-4304-99FC-5BCDD2AFF9B6}" sibTransId="{1219B360-CAB8-4539-A786-A1432DBE6E95}"/>
    <dgm:cxn modelId="{F1540E67-E5FD-4C5E-B7EC-A7A1260041D2}" srcId="{B218E787-69B5-451C-8290-09EABF4ED0E6}" destId="{4C86477E-3A4D-434A-A801-5EB9087DD339}" srcOrd="6" destOrd="0" parTransId="{F8ECC5EF-ED1C-4760-A920-BE376ABB0B43}" sibTransId="{044E1000-54A9-4E23-A708-A5B6CBCCF879}"/>
    <dgm:cxn modelId="{006EE61E-E9BA-4E5D-802A-018A3D4AC1F9}" type="presOf" srcId="{58B063EE-CA2C-4372-B53A-F7DB2CB7A97C}" destId="{2A0544B7-062A-431E-AD59-56768A949CE0}" srcOrd="0" destOrd="0" presId="urn:microsoft.com/office/officeart/2008/layout/LinedList"/>
    <dgm:cxn modelId="{67221D5E-1A5E-4DCB-A988-6266CC7F4539}" type="presOf" srcId="{BBB980B1-4087-4594-B5F5-7D297F377D6C}" destId="{B846AC45-F832-4571-A7D4-5F91D0C11B00}" srcOrd="0" destOrd="0" presId="urn:microsoft.com/office/officeart/2008/layout/LinedList"/>
    <dgm:cxn modelId="{170D84A1-B091-4D57-B402-95B128002E33}" type="presOf" srcId="{8F869A73-0BCD-41D7-B06D-A8A10BE6A0E4}" destId="{A3220A10-7E2D-47A1-AF94-8F0C156B9773}" srcOrd="0" destOrd="0" presId="urn:microsoft.com/office/officeart/2008/layout/LinedList"/>
    <dgm:cxn modelId="{6A7F58AE-55CD-45B3-B516-1FAB5A517C7C}" type="presOf" srcId="{4C86477E-3A4D-434A-A801-5EB9087DD339}" destId="{CC712B27-19C9-43F1-A5A8-456B673D454A}" srcOrd="0" destOrd="0" presId="urn:microsoft.com/office/officeart/2008/layout/LinedList"/>
    <dgm:cxn modelId="{095689C8-4C0A-478F-868D-6B26C29F9081}" srcId="{B218E787-69B5-451C-8290-09EABF4ED0E6}" destId="{591DAE75-FF2D-4D7B-A9EA-AF0E21EE2757}" srcOrd="4" destOrd="0" parTransId="{8DD4611C-E0FE-4136-B406-14FDAD86A0D0}" sibTransId="{BD358FDB-4981-4EE5-B6B0-6AD541631098}"/>
    <dgm:cxn modelId="{0240C9C6-554D-4DB5-B480-B08B7F20D97C}" srcId="{B218E787-69B5-451C-8290-09EABF4ED0E6}" destId="{B6469073-9F90-4432-BF44-8EC22A6CC5FC}" srcOrd="0" destOrd="0" parTransId="{37C011F4-433D-4262-809D-D9A2F6A641AE}" sibTransId="{E1864922-AF58-474A-9DE9-680E06795E60}"/>
    <dgm:cxn modelId="{F10ECF93-29B1-4EC0-AE92-AAFA51BD5E4B}" type="presOf" srcId="{591DAE75-FF2D-4D7B-A9EA-AF0E21EE2757}" destId="{800F55F1-8BF5-4F88-9CB9-CE5183E3FFFA}" srcOrd="0" destOrd="0" presId="urn:microsoft.com/office/officeart/2008/layout/LinedList"/>
    <dgm:cxn modelId="{BD592067-8E51-455D-ACFB-F93E3801633E}" srcId="{B218E787-69B5-451C-8290-09EABF4ED0E6}" destId="{BBB980B1-4087-4594-B5F5-7D297F377D6C}" srcOrd="1" destOrd="0" parTransId="{9FAE9F40-7D89-46B6-A8E9-A53563FDC95C}" sibTransId="{DE4CE223-8339-4AE1-BED3-CB08D99E8F82}"/>
    <dgm:cxn modelId="{BE21C0E4-87C8-4C3A-86D7-DD2E46D6451B}" type="presParOf" srcId="{A3220A10-7E2D-47A1-AF94-8F0C156B9773}" destId="{A9095C3E-1EF9-4D48-8AD1-B5AABD375A14}" srcOrd="0" destOrd="0" presId="urn:microsoft.com/office/officeart/2008/layout/LinedList"/>
    <dgm:cxn modelId="{A9F0979B-7491-4F4C-80D2-74DED8BA006A}" type="presParOf" srcId="{A3220A10-7E2D-47A1-AF94-8F0C156B9773}" destId="{612C1457-20BE-42AF-9EE5-2921508E8448}" srcOrd="1" destOrd="0" presId="urn:microsoft.com/office/officeart/2008/layout/LinedList"/>
    <dgm:cxn modelId="{BCA1AA35-4A6E-4B5C-A19B-FB87E6B4E8D5}" type="presParOf" srcId="{612C1457-20BE-42AF-9EE5-2921508E8448}" destId="{DD80766A-884E-4B28-A525-7497418A96AF}" srcOrd="0" destOrd="0" presId="urn:microsoft.com/office/officeart/2008/layout/LinedList"/>
    <dgm:cxn modelId="{338EB4C1-3738-4304-A907-18557BC80A14}" type="presParOf" srcId="{612C1457-20BE-42AF-9EE5-2921508E8448}" destId="{132782EC-5886-4F65-8526-4DE5A5A89EC4}" srcOrd="1" destOrd="0" presId="urn:microsoft.com/office/officeart/2008/layout/LinedList"/>
    <dgm:cxn modelId="{66E9F97F-9A2F-4F0C-825F-C8BA5E6ED05E}" type="presParOf" srcId="{132782EC-5886-4F65-8526-4DE5A5A89EC4}" destId="{A23DDE27-C248-4836-A852-124C4D06EE66}" srcOrd="0" destOrd="0" presId="urn:microsoft.com/office/officeart/2008/layout/LinedList"/>
    <dgm:cxn modelId="{F0273534-49AB-4543-9C9E-412C488EF6A5}" type="presParOf" srcId="{132782EC-5886-4F65-8526-4DE5A5A89EC4}" destId="{A27BB1DD-47F5-4C68-B287-12BC245F5414}" srcOrd="1" destOrd="0" presId="urn:microsoft.com/office/officeart/2008/layout/LinedList"/>
    <dgm:cxn modelId="{663B0DD0-9AE0-4C0C-9838-66ABFEA748FF}" type="presParOf" srcId="{A27BB1DD-47F5-4C68-B287-12BC245F5414}" destId="{A7C0C335-6C1A-4D68-9B18-9E0076ACE331}" srcOrd="0" destOrd="0" presId="urn:microsoft.com/office/officeart/2008/layout/LinedList"/>
    <dgm:cxn modelId="{32621A38-1FAF-4FC8-97C1-02179C213804}" type="presParOf" srcId="{A27BB1DD-47F5-4C68-B287-12BC245F5414}" destId="{8B140B99-B8C3-4501-9BA9-5FAC436B75CE}" srcOrd="1" destOrd="0" presId="urn:microsoft.com/office/officeart/2008/layout/LinedList"/>
    <dgm:cxn modelId="{50BBE431-A4FC-491E-97AA-61E1CFA661C6}" type="presParOf" srcId="{A27BB1DD-47F5-4C68-B287-12BC245F5414}" destId="{37EF4606-C667-4ACA-A825-CD6625B6C515}" srcOrd="2" destOrd="0" presId="urn:microsoft.com/office/officeart/2008/layout/LinedList"/>
    <dgm:cxn modelId="{8D79B33D-6E3E-4B16-AF09-7D2B59FB7F21}" type="presParOf" srcId="{132782EC-5886-4F65-8526-4DE5A5A89EC4}" destId="{0A2E7A9B-9795-40C5-B778-88D612CDF74F}" srcOrd="2" destOrd="0" presId="urn:microsoft.com/office/officeart/2008/layout/LinedList"/>
    <dgm:cxn modelId="{C618F4EE-D9D6-4C57-B319-1E9C29FDE8CE}" type="presParOf" srcId="{132782EC-5886-4F65-8526-4DE5A5A89EC4}" destId="{1ECF77FD-9318-4900-8CEB-14CECE9C3795}" srcOrd="3" destOrd="0" presId="urn:microsoft.com/office/officeart/2008/layout/LinedList"/>
    <dgm:cxn modelId="{C99862B8-482C-48FE-8871-84693B4847DD}" type="presParOf" srcId="{132782EC-5886-4F65-8526-4DE5A5A89EC4}" destId="{B81DC9C9-CD05-4C2E-8AFD-23EE695DE5B6}" srcOrd="4" destOrd="0" presId="urn:microsoft.com/office/officeart/2008/layout/LinedList"/>
    <dgm:cxn modelId="{4562AD82-0792-4F44-AC16-2C4CAA4CF697}" type="presParOf" srcId="{B81DC9C9-CD05-4C2E-8AFD-23EE695DE5B6}" destId="{9A21E58E-B2FD-4D93-A003-CE50945B9516}" srcOrd="0" destOrd="0" presId="urn:microsoft.com/office/officeart/2008/layout/LinedList"/>
    <dgm:cxn modelId="{3A960754-AC67-4A03-AE0E-C40B61849936}" type="presParOf" srcId="{B81DC9C9-CD05-4C2E-8AFD-23EE695DE5B6}" destId="{B846AC45-F832-4571-A7D4-5F91D0C11B00}" srcOrd="1" destOrd="0" presId="urn:microsoft.com/office/officeart/2008/layout/LinedList"/>
    <dgm:cxn modelId="{BD3F47C8-39C5-4219-A956-4D16137E8549}" type="presParOf" srcId="{B81DC9C9-CD05-4C2E-8AFD-23EE695DE5B6}" destId="{F0AEB9B7-25C8-4348-B522-8B3CDEEAB136}" srcOrd="2" destOrd="0" presId="urn:microsoft.com/office/officeart/2008/layout/LinedList"/>
    <dgm:cxn modelId="{71F3DABE-35FE-4960-8875-65D97C8BE087}" type="presParOf" srcId="{132782EC-5886-4F65-8526-4DE5A5A89EC4}" destId="{1544C26B-ED2C-46A6-8258-E3088DAF4F6E}" srcOrd="5" destOrd="0" presId="urn:microsoft.com/office/officeart/2008/layout/LinedList"/>
    <dgm:cxn modelId="{8321AA5D-7972-4EF6-B69C-7D95D34043D5}" type="presParOf" srcId="{132782EC-5886-4F65-8526-4DE5A5A89EC4}" destId="{2E2DAAC6-4BBC-4944-9851-84AAF6BB3ECF}" srcOrd="6" destOrd="0" presId="urn:microsoft.com/office/officeart/2008/layout/LinedList"/>
    <dgm:cxn modelId="{CD8DBD2A-05E6-46A7-8051-84DFBBD5C832}" type="presParOf" srcId="{132782EC-5886-4F65-8526-4DE5A5A89EC4}" destId="{AA03F275-A344-43CA-BE0A-A881C3596D83}" srcOrd="7" destOrd="0" presId="urn:microsoft.com/office/officeart/2008/layout/LinedList"/>
    <dgm:cxn modelId="{EF08777E-A390-4B79-AB78-792D2BE43AA1}" type="presParOf" srcId="{AA03F275-A344-43CA-BE0A-A881C3596D83}" destId="{6A7B05AC-0365-4B8F-B268-EF288EBAF8A3}" srcOrd="0" destOrd="0" presId="urn:microsoft.com/office/officeart/2008/layout/LinedList"/>
    <dgm:cxn modelId="{4E045E5E-84FE-462E-9A3A-0A8ED9019DCA}" type="presParOf" srcId="{AA03F275-A344-43CA-BE0A-A881C3596D83}" destId="{2A0544B7-062A-431E-AD59-56768A949CE0}" srcOrd="1" destOrd="0" presId="urn:microsoft.com/office/officeart/2008/layout/LinedList"/>
    <dgm:cxn modelId="{F355C4A8-A9F3-4B47-BBF0-17234DB29EBA}" type="presParOf" srcId="{AA03F275-A344-43CA-BE0A-A881C3596D83}" destId="{BFEF0C70-6E0F-402E-B2E3-9DF43606611B}" srcOrd="2" destOrd="0" presId="urn:microsoft.com/office/officeart/2008/layout/LinedList"/>
    <dgm:cxn modelId="{04FB5850-3E1A-4268-9EB4-4A3965293EE4}" type="presParOf" srcId="{132782EC-5886-4F65-8526-4DE5A5A89EC4}" destId="{96FADD4D-5684-4173-93A9-2D1326835537}" srcOrd="8" destOrd="0" presId="urn:microsoft.com/office/officeart/2008/layout/LinedList"/>
    <dgm:cxn modelId="{560CAD93-E86D-4917-A774-A1EE255B4CD9}" type="presParOf" srcId="{132782EC-5886-4F65-8526-4DE5A5A89EC4}" destId="{36B21D5A-6451-43E8-AAE4-B6D6502AD82D}" srcOrd="9" destOrd="0" presId="urn:microsoft.com/office/officeart/2008/layout/LinedList"/>
    <dgm:cxn modelId="{A4A56121-C442-4AAF-A977-D1A48D15647D}" type="presParOf" srcId="{132782EC-5886-4F65-8526-4DE5A5A89EC4}" destId="{0BC6605F-44CA-4973-91D4-0BAA9BF9B15A}" srcOrd="10" destOrd="0" presId="urn:microsoft.com/office/officeart/2008/layout/LinedList"/>
    <dgm:cxn modelId="{352295DC-D951-4926-967D-98793CB64811}" type="presParOf" srcId="{0BC6605F-44CA-4973-91D4-0BAA9BF9B15A}" destId="{9B9F923C-BE02-4985-879E-2824F3150B68}" srcOrd="0" destOrd="0" presId="urn:microsoft.com/office/officeart/2008/layout/LinedList"/>
    <dgm:cxn modelId="{5E53AFAE-22FC-475D-8243-F0FE7576F65C}" type="presParOf" srcId="{0BC6605F-44CA-4973-91D4-0BAA9BF9B15A}" destId="{62763983-153A-48DF-91F3-34F19534C653}" srcOrd="1" destOrd="0" presId="urn:microsoft.com/office/officeart/2008/layout/LinedList"/>
    <dgm:cxn modelId="{CDAE8DF3-C224-4AE7-97AC-DFA8FBBD062C}" type="presParOf" srcId="{0BC6605F-44CA-4973-91D4-0BAA9BF9B15A}" destId="{9E585B7C-0291-4476-B3A2-410658B5D8B2}" srcOrd="2" destOrd="0" presId="urn:microsoft.com/office/officeart/2008/layout/LinedList"/>
    <dgm:cxn modelId="{80D6FD94-0808-436B-9D2F-8728F27C0990}" type="presParOf" srcId="{132782EC-5886-4F65-8526-4DE5A5A89EC4}" destId="{2AEB1AB4-97FE-472F-BE7F-F8703DB92041}" srcOrd="11" destOrd="0" presId="urn:microsoft.com/office/officeart/2008/layout/LinedList"/>
    <dgm:cxn modelId="{FE7C3CDE-B641-46C0-A36F-DC6D4B0F3B04}" type="presParOf" srcId="{132782EC-5886-4F65-8526-4DE5A5A89EC4}" destId="{963D9D85-F8A3-462C-9EA8-2A4695D16FBC}" srcOrd="12" destOrd="0" presId="urn:microsoft.com/office/officeart/2008/layout/LinedList"/>
    <dgm:cxn modelId="{BEA0F6D0-74F5-4177-BB4E-35BF54FD4B7C}" type="presParOf" srcId="{132782EC-5886-4F65-8526-4DE5A5A89EC4}" destId="{5B4A8BD9-3227-462F-B917-E33330F2F23A}" srcOrd="13" destOrd="0" presId="urn:microsoft.com/office/officeart/2008/layout/LinedList"/>
    <dgm:cxn modelId="{F5CEDB7D-3EFA-45DD-BF07-C56773897661}" type="presParOf" srcId="{5B4A8BD9-3227-462F-B917-E33330F2F23A}" destId="{EE38E55F-CA4B-4990-97DA-89104015C8D4}" srcOrd="0" destOrd="0" presId="urn:microsoft.com/office/officeart/2008/layout/LinedList"/>
    <dgm:cxn modelId="{57EF041B-3EE8-402E-B34E-6ED3D2287133}" type="presParOf" srcId="{5B4A8BD9-3227-462F-B917-E33330F2F23A}" destId="{800F55F1-8BF5-4F88-9CB9-CE5183E3FFFA}" srcOrd="1" destOrd="0" presId="urn:microsoft.com/office/officeart/2008/layout/LinedList"/>
    <dgm:cxn modelId="{10E1DA0F-0B50-4CDE-8047-AE2E3D30B42A}" type="presParOf" srcId="{5B4A8BD9-3227-462F-B917-E33330F2F23A}" destId="{F79F8E1C-DD92-43B7-A20B-479ABAF01E63}" srcOrd="2" destOrd="0" presId="urn:microsoft.com/office/officeart/2008/layout/LinedList"/>
    <dgm:cxn modelId="{D043B4A6-01AC-4837-B391-D427DC4341B2}" type="presParOf" srcId="{132782EC-5886-4F65-8526-4DE5A5A89EC4}" destId="{A1F2FF4E-0692-4903-B977-9D7DB61C6C33}" srcOrd="14" destOrd="0" presId="urn:microsoft.com/office/officeart/2008/layout/LinedList"/>
    <dgm:cxn modelId="{AF7EEDA2-437B-42BB-BA17-6ACE41AF046B}" type="presParOf" srcId="{132782EC-5886-4F65-8526-4DE5A5A89EC4}" destId="{7CE83510-C510-42DB-AB69-15E50370BC4A}" srcOrd="15" destOrd="0" presId="urn:microsoft.com/office/officeart/2008/layout/LinedList"/>
    <dgm:cxn modelId="{A411A48D-5A53-430C-A15C-5AC8168C6084}" type="presParOf" srcId="{132782EC-5886-4F65-8526-4DE5A5A89EC4}" destId="{4955642B-8E64-4140-BDF8-25FE7C745470}" srcOrd="16" destOrd="0" presId="urn:microsoft.com/office/officeart/2008/layout/LinedList"/>
    <dgm:cxn modelId="{F43ACB60-EFF1-4675-A34A-E010900BAA23}" type="presParOf" srcId="{4955642B-8E64-4140-BDF8-25FE7C745470}" destId="{ED351B36-0DF4-474C-B524-FD6F1CFEED09}" srcOrd="0" destOrd="0" presId="urn:microsoft.com/office/officeart/2008/layout/LinedList"/>
    <dgm:cxn modelId="{A2B88F61-66DE-4E40-9056-A11CE27ECEE1}" type="presParOf" srcId="{4955642B-8E64-4140-BDF8-25FE7C745470}" destId="{8709C79A-5A71-41C1-847D-B129977A931F}" srcOrd="1" destOrd="0" presId="urn:microsoft.com/office/officeart/2008/layout/LinedList"/>
    <dgm:cxn modelId="{C80165A1-610B-413B-92FD-FDF408A2D5D6}" type="presParOf" srcId="{4955642B-8E64-4140-BDF8-25FE7C745470}" destId="{F396B6AA-3018-49F9-85C4-5D3DFE39C1DC}" srcOrd="2" destOrd="0" presId="urn:microsoft.com/office/officeart/2008/layout/LinedList"/>
    <dgm:cxn modelId="{BA28D7D1-1AD6-4B1C-9783-815131910C60}" type="presParOf" srcId="{132782EC-5886-4F65-8526-4DE5A5A89EC4}" destId="{C35DF498-E208-44FE-A438-697C02E64F1E}" srcOrd="17" destOrd="0" presId="urn:microsoft.com/office/officeart/2008/layout/LinedList"/>
    <dgm:cxn modelId="{AA9CA15A-CE1A-4D6A-9BB2-F13A0094F2F6}" type="presParOf" srcId="{132782EC-5886-4F65-8526-4DE5A5A89EC4}" destId="{1CD38F7A-A5D8-4143-AF26-29E18D223CA2}" srcOrd="18" destOrd="0" presId="urn:microsoft.com/office/officeart/2008/layout/LinedList"/>
    <dgm:cxn modelId="{6C4BA572-5902-4B74-9A84-FA4D4F25F3A0}" type="presParOf" srcId="{132782EC-5886-4F65-8526-4DE5A5A89EC4}" destId="{37E486B2-70C9-4B2F-B7EA-D02FF0CF652D}" srcOrd="19" destOrd="0" presId="urn:microsoft.com/office/officeart/2008/layout/LinedList"/>
    <dgm:cxn modelId="{F6A0CF26-2245-4A76-B6B1-83C9041784AC}" type="presParOf" srcId="{37E486B2-70C9-4B2F-B7EA-D02FF0CF652D}" destId="{3D4A1413-3966-42F9-BA28-AFF56BA609AD}" srcOrd="0" destOrd="0" presId="urn:microsoft.com/office/officeart/2008/layout/LinedList"/>
    <dgm:cxn modelId="{C0AC153F-C682-408C-BA9A-5AC01062F9B4}" type="presParOf" srcId="{37E486B2-70C9-4B2F-B7EA-D02FF0CF652D}" destId="{CC712B27-19C9-43F1-A5A8-456B673D454A}" srcOrd="1" destOrd="0" presId="urn:microsoft.com/office/officeart/2008/layout/LinedList"/>
    <dgm:cxn modelId="{80B1BBFB-BE31-427D-82FE-E2776EA3585F}" type="presParOf" srcId="{37E486B2-70C9-4B2F-B7EA-D02FF0CF652D}" destId="{B9D4C128-08DB-4CAB-895C-40DBC3B3863E}" srcOrd="2" destOrd="0" presId="urn:microsoft.com/office/officeart/2008/layout/LinedList"/>
    <dgm:cxn modelId="{FD2FAEB0-BA01-44DC-976C-BFA89791976D}" type="presParOf" srcId="{132782EC-5886-4F65-8526-4DE5A5A89EC4}" destId="{DE4415D9-A09B-48CB-A124-C7AF7618F172}" srcOrd="20" destOrd="0" presId="urn:microsoft.com/office/officeart/2008/layout/LinedList"/>
    <dgm:cxn modelId="{8303BF83-5BA1-43EE-BA8D-A7D88E480455}" type="presParOf" srcId="{132782EC-5886-4F65-8526-4DE5A5A89EC4}" destId="{F4A95CF9-9074-4775-ACD6-3A00B5F8BCA7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869A73-0BCD-41D7-B06D-A8A10BE6A0E4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218E787-69B5-451C-8290-09EABF4ED0E6}">
      <dgm:prSet phldrT="[文本]" custT="1"/>
      <dgm:spPr/>
      <dgm:t>
        <a:bodyPr/>
        <a:lstStyle/>
        <a:p>
          <a:r>
            <a: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三要素</a:t>
          </a:r>
          <a:endParaRPr lang="zh-CN" altLang="en-US" sz="24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FC2091-AF71-43EA-85D2-8897A11916A0}" type="par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4AE35-95AA-47D5-ACEF-231B96A2A8FC}" type="sibTrans" cxnId="{3C64587A-BBB6-4919-876F-2D388FF857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469073-9F90-4432-BF44-8EC22A6CC5FC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方法：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完成软件开发的各项任务的技术方法。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C011F4-433D-4262-809D-D9A2F6A641AE}" type="par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864922-AF58-474A-9DE9-680E06795E60}" type="sibTrans" cxnId="{0240C9C6-554D-4DB5-B480-B08B7F20D97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B980B1-4087-4594-B5F5-7D297F377D6C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工具：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为运用方法而提供的自动或半自动的软件工程支撑环境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AE9F40-7D89-46B6-A8E9-A53563FDC95C}" type="par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CE223-8339-4AE1-BED3-CB08D99E8F82}" type="sibTrans" cxnId="{BD592067-8E51-455D-ACFB-F93E3801633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B063EE-CA2C-4372-B53A-F7DB2CB7A97C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过程：</a:t>
          </a:r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为了获得高质量的软件所需完成的一系列任务的框架，它规定了完成各项任务的工作步骤。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E4D98-F699-4304-99FC-5BCDD2AFF9B6}" type="par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19B360-CAB8-4539-A786-A1432DBE6E95}" type="sibTrans" cxnId="{835792E6-AB20-47C8-B1AB-7F8DABAF306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220A10-7E2D-47A1-AF94-8F0C156B9773}" type="pres">
      <dgm:prSet presAssocID="{8F869A73-0BCD-41D7-B06D-A8A10BE6A0E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A9095C3E-1EF9-4D48-8AD1-B5AABD375A14}" type="pres">
      <dgm:prSet presAssocID="{B218E787-69B5-451C-8290-09EABF4ED0E6}" presName="thickLine" presStyleLbl="alignNode1" presStyleIdx="0" presStyleCnt="1"/>
      <dgm:spPr/>
    </dgm:pt>
    <dgm:pt modelId="{612C1457-20BE-42AF-9EE5-2921508E8448}" type="pres">
      <dgm:prSet presAssocID="{B218E787-69B5-451C-8290-09EABF4ED0E6}" presName="horz1" presStyleCnt="0"/>
      <dgm:spPr/>
    </dgm:pt>
    <dgm:pt modelId="{DD80766A-884E-4B28-A525-7497418A96AF}" type="pres">
      <dgm:prSet presAssocID="{B218E787-69B5-451C-8290-09EABF4ED0E6}" presName="tx1" presStyleLbl="revTx" presStyleIdx="0" presStyleCnt="4"/>
      <dgm:spPr/>
      <dgm:t>
        <a:bodyPr/>
        <a:lstStyle/>
        <a:p>
          <a:endParaRPr lang="zh-CN" altLang="en-US"/>
        </a:p>
      </dgm:t>
    </dgm:pt>
    <dgm:pt modelId="{132782EC-5886-4F65-8526-4DE5A5A89EC4}" type="pres">
      <dgm:prSet presAssocID="{B218E787-69B5-451C-8290-09EABF4ED0E6}" presName="vert1" presStyleCnt="0"/>
      <dgm:spPr/>
    </dgm:pt>
    <dgm:pt modelId="{A23DDE27-C248-4836-A852-124C4D06EE66}" type="pres">
      <dgm:prSet presAssocID="{B6469073-9F90-4432-BF44-8EC22A6CC5FC}" presName="vertSpace2a" presStyleCnt="0"/>
      <dgm:spPr/>
    </dgm:pt>
    <dgm:pt modelId="{A27BB1DD-47F5-4C68-B287-12BC245F5414}" type="pres">
      <dgm:prSet presAssocID="{B6469073-9F90-4432-BF44-8EC22A6CC5FC}" presName="horz2" presStyleCnt="0"/>
      <dgm:spPr/>
    </dgm:pt>
    <dgm:pt modelId="{A7C0C335-6C1A-4D68-9B18-9E0076ACE331}" type="pres">
      <dgm:prSet presAssocID="{B6469073-9F90-4432-BF44-8EC22A6CC5FC}" presName="horzSpace2" presStyleCnt="0"/>
      <dgm:spPr/>
    </dgm:pt>
    <dgm:pt modelId="{8B140B99-B8C3-4501-9BA9-5FAC436B75CE}" type="pres">
      <dgm:prSet presAssocID="{B6469073-9F90-4432-BF44-8EC22A6CC5FC}" presName="tx2" presStyleLbl="revTx" presStyleIdx="1" presStyleCnt="4"/>
      <dgm:spPr/>
      <dgm:t>
        <a:bodyPr/>
        <a:lstStyle/>
        <a:p>
          <a:endParaRPr lang="zh-CN" altLang="en-US"/>
        </a:p>
      </dgm:t>
    </dgm:pt>
    <dgm:pt modelId="{37EF4606-C667-4ACA-A825-CD6625B6C515}" type="pres">
      <dgm:prSet presAssocID="{B6469073-9F90-4432-BF44-8EC22A6CC5FC}" presName="vert2" presStyleCnt="0"/>
      <dgm:spPr/>
    </dgm:pt>
    <dgm:pt modelId="{0A2E7A9B-9795-40C5-B778-88D612CDF74F}" type="pres">
      <dgm:prSet presAssocID="{B6469073-9F90-4432-BF44-8EC22A6CC5FC}" presName="thinLine2b" presStyleLbl="callout" presStyleIdx="0" presStyleCnt="3"/>
      <dgm:spPr/>
    </dgm:pt>
    <dgm:pt modelId="{1ECF77FD-9318-4900-8CEB-14CECE9C3795}" type="pres">
      <dgm:prSet presAssocID="{B6469073-9F90-4432-BF44-8EC22A6CC5FC}" presName="vertSpace2b" presStyleCnt="0"/>
      <dgm:spPr/>
    </dgm:pt>
    <dgm:pt modelId="{B81DC9C9-CD05-4C2E-8AFD-23EE695DE5B6}" type="pres">
      <dgm:prSet presAssocID="{BBB980B1-4087-4594-B5F5-7D297F377D6C}" presName="horz2" presStyleCnt="0"/>
      <dgm:spPr/>
    </dgm:pt>
    <dgm:pt modelId="{9A21E58E-B2FD-4D93-A003-CE50945B9516}" type="pres">
      <dgm:prSet presAssocID="{BBB980B1-4087-4594-B5F5-7D297F377D6C}" presName="horzSpace2" presStyleCnt="0"/>
      <dgm:spPr/>
    </dgm:pt>
    <dgm:pt modelId="{B846AC45-F832-4571-A7D4-5F91D0C11B00}" type="pres">
      <dgm:prSet presAssocID="{BBB980B1-4087-4594-B5F5-7D297F377D6C}" presName="tx2" presStyleLbl="revTx" presStyleIdx="2" presStyleCnt="4"/>
      <dgm:spPr/>
      <dgm:t>
        <a:bodyPr/>
        <a:lstStyle/>
        <a:p>
          <a:endParaRPr lang="zh-CN" altLang="en-US"/>
        </a:p>
      </dgm:t>
    </dgm:pt>
    <dgm:pt modelId="{F0AEB9B7-25C8-4348-B522-8B3CDEEAB136}" type="pres">
      <dgm:prSet presAssocID="{BBB980B1-4087-4594-B5F5-7D297F377D6C}" presName="vert2" presStyleCnt="0"/>
      <dgm:spPr/>
    </dgm:pt>
    <dgm:pt modelId="{1544C26B-ED2C-46A6-8258-E3088DAF4F6E}" type="pres">
      <dgm:prSet presAssocID="{BBB980B1-4087-4594-B5F5-7D297F377D6C}" presName="thinLine2b" presStyleLbl="callout" presStyleIdx="1" presStyleCnt="3"/>
      <dgm:spPr/>
    </dgm:pt>
    <dgm:pt modelId="{2E2DAAC6-4BBC-4944-9851-84AAF6BB3ECF}" type="pres">
      <dgm:prSet presAssocID="{BBB980B1-4087-4594-B5F5-7D297F377D6C}" presName="vertSpace2b" presStyleCnt="0"/>
      <dgm:spPr/>
    </dgm:pt>
    <dgm:pt modelId="{AA03F275-A344-43CA-BE0A-A881C3596D83}" type="pres">
      <dgm:prSet presAssocID="{58B063EE-CA2C-4372-B53A-F7DB2CB7A97C}" presName="horz2" presStyleCnt="0"/>
      <dgm:spPr/>
    </dgm:pt>
    <dgm:pt modelId="{6A7B05AC-0365-4B8F-B268-EF288EBAF8A3}" type="pres">
      <dgm:prSet presAssocID="{58B063EE-CA2C-4372-B53A-F7DB2CB7A97C}" presName="horzSpace2" presStyleCnt="0"/>
      <dgm:spPr/>
    </dgm:pt>
    <dgm:pt modelId="{2A0544B7-062A-431E-AD59-56768A949CE0}" type="pres">
      <dgm:prSet presAssocID="{58B063EE-CA2C-4372-B53A-F7DB2CB7A97C}" presName="tx2" presStyleLbl="revTx" presStyleIdx="3" presStyleCnt="4" custScaleY="123248"/>
      <dgm:spPr/>
      <dgm:t>
        <a:bodyPr/>
        <a:lstStyle/>
        <a:p>
          <a:endParaRPr lang="zh-CN" altLang="en-US"/>
        </a:p>
      </dgm:t>
    </dgm:pt>
    <dgm:pt modelId="{BFEF0C70-6E0F-402E-B2E3-9DF43606611B}" type="pres">
      <dgm:prSet presAssocID="{58B063EE-CA2C-4372-B53A-F7DB2CB7A97C}" presName="vert2" presStyleCnt="0"/>
      <dgm:spPr/>
    </dgm:pt>
    <dgm:pt modelId="{96FADD4D-5684-4173-93A9-2D1326835537}" type="pres">
      <dgm:prSet presAssocID="{58B063EE-CA2C-4372-B53A-F7DB2CB7A97C}" presName="thinLine2b" presStyleLbl="callout" presStyleIdx="2" presStyleCnt="3"/>
      <dgm:spPr/>
    </dgm:pt>
    <dgm:pt modelId="{36B21D5A-6451-43E8-AAE4-B6D6502AD82D}" type="pres">
      <dgm:prSet presAssocID="{58B063EE-CA2C-4372-B53A-F7DB2CB7A97C}" presName="vertSpace2b" presStyleCnt="0"/>
      <dgm:spPr/>
    </dgm:pt>
  </dgm:ptLst>
  <dgm:cxnLst>
    <dgm:cxn modelId="{BD592067-8E51-455D-ACFB-F93E3801633E}" srcId="{B218E787-69B5-451C-8290-09EABF4ED0E6}" destId="{BBB980B1-4087-4594-B5F5-7D297F377D6C}" srcOrd="1" destOrd="0" parTransId="{9FAE9F40-7D89-46B6-A8E9-A53563FDC95C}" sibTransId="{DE4CE223-8339-4AE1-BED3-CB08D99E8F82}"/>
    <dgm:cxn modelId="{9983B31B-13FD-48B7-A2E2-C275BB869821}" type="presOf" srcId="{B218E787-69B5-451C-8290-09EABF4ED0E6}" destId="{DD80766A-884E-4B28-A525-7497418A96AF}" srcOrd="0" destOrd="0" presId="urn:microsoft.com/office/officeart/2008/layout/LinedList"/>
    <dgm:cxn modelId="{4EF53EFA-A2A5-4337-91F7-79F1F3CD5DD5}" type="presOf" srcId="{BBB980B1-4087-4594-B5F5-7D297F377D6C}" destId="{B846AC45-F832-4571-A7D4-5F91D0C11B00}" srcOrd="0" destOrd="0" presId="urn:microsoft.com/office/officeart/2008/layout/LinedList"/>
    <dgm:cxn modelId="{835792E6-AB20-47C8-B1AB-7F8DABAF3060}" srcId="{B218E787-69B5-451C-8290-09EABF4ED0E6}" destId="{58B063EE-CA2C-4372-B53A-F7DB2CB7A97C}" srcOrd="2" destOrd="0" parTransId="{0C6E4D98-F699-4304-99FC-5BCDD2AFF9B6}" sibTransId="{1219B360-CAB8-4539-A786-A1432DBE6E95}"/>
    <dgm:cxn modelId="{17FEFB75-333C-445C-9F92-49227E428A46}" type="presOf" srcId="{8F869A73-0BCD-41D7-B06D-A8A10BE6A0E4}" destId="{A3220A10-7E2D-47A1-AF94-8F0C156B9773}" srcOrd="0" destOrd="0" presId="urn:microsoft.com/office/officeart/2008/layout/LinedList"/>
    <dgm:cxn modelId="{40001940-6CFB-4B95-ABB3-F56A933F4986}" type="presOf" srcId="{58B063EE-CA2C-4372-B53A-F7DB2CB7A97C}" destId="{2A0544B7-062A-431E-AD59-56768A949CE0}" srcOrd="0" destOrd="0" presId="urn:microsoft.com/office/officeart/2008/layout/LinedList"/>
    <dgm:cxn modelId="{28F600E2-CE34-405B-A1E5-F1072FC59258}" type="presOf" srcId="{B6469073-9F90-4432-BF44-8EC22A6CC5FC}" destId="{8B140B99-B8C3-4501-9BA9-5FAC436B75CE}" srcOrd="0" destOrd="0" presId="urn:microsoft.com/office/officeart/2008/layout/LinedList"/>
    <dgm:cxn modelId="{0240C9C6-554D-4DB5-B480-B08B7F20D97C}" srcId="{B218E787-69B5-451C-8290-09EABF4ED0E6}" destId="{B6469073-9F90-4432-BF44-8EC22A6CC5FC}" srcOrd="0" destOrd="0" parTransId="{37C011F4-433D-4262-809D-D9A2F6A641AE}" sibTransId="{E1864922-AF58-474A-9DE9-680E06795E60}"/>
    <dgm:cxn modelId="{3C64587A-BBB6-4919-876F-2D388FF8577C}" srcId="{8F869A73-0BCD-41D7-B06D-A8A10BE6A0E4}" destId="{B218E787-69B5-451C-8290-09EABF4ED0E6}" srcOrd="0" destOrd="0" parTransId="{FBFC2091-AF71-43EA-85D2-8897A11916A0}" sibTransId="{86B4AE35-95AA-47D5-ACEF-231B96A2A8FC}"/>
    <dgm:cxn modelId="{7042F3F1-40DD-480D-B279-C446BE1B6A15}" type="presParOf" srcId="{A3220A10-7E2D-47A1-AF94-8F0C156B9773}" destId="{A9095C3E-1EF9-4D48-8AD1-B5AABD375A14}" srcOrd="0" destOrd="0" presId="urn:microsoft.com/office/officeart/2008/layout/LinedList"/>
    <dgm:cxn modelId="{862629E8-677F-4793-8432-0EA3A4B71C11}" type="presParOf" srcId="{A3220A10-7E2D-47A1-AF94-8F0C156B9773}" destId="{612C1457-20BE-42AF-9EE5-2921508E8448}" srcOrd="1" destOrd="0" presId="urn:microsoft.com/office/officeart/2008/layout/LinedList"/>
    <dgm:cxn modelId="{F2CED5A6-A2B3-4070-95E9-AC8F600D74CD}" type="presParOf" srcId="{612C1457-20BE-42AF-9EE5-2921508E8448}" destId="{DD80766A-884E-4B28-A525-7497418A96AF}" srcOrd="0" destOrd="0" presId="urn:microsoft.com/office/officeart/2008/layout/LinedList"/>
    <dgm:cxn modelId="{5AD2FFA6-011F-4612-B1D3-F8B3856D172C}" type="presParOf" srcId="{612C1457-20BE-42AF-9EE5-2921508E8448}" destId="{132782EC-5886-4F65-8526-4DE5A5A89EC4}" srcOrd="1" destOrd="0" presId="urn:microsoft.com/office/officeart/2008/layout/LinedList"/>
    <dgm:cxn modelId="{B44DEE94-1DAE-4130-9D5E-479312FDA947}" type="presParOf" srcId="{132782EC-5886-4F65-8526-4DE5A5A89EC4}" destId="{A23DDE27-C248-4836-A852-124C4D06EE66}" srcOrd="0" destOrd="0" presId="urn:microsoft.com/office/officeart/2008/layout/LinedList"/>
    <dgm:cxn modelId="{AD7A9C78-EDBA-4576-BE97-49ECD7B35F7D}" type="presParOf" srcId="{132782EC-5886-4F65-8526-4DE5A5A89EC4}" destId="{A27BB1DD-47F5-4C68-B287-12BC245F5414}" srcOrd="1" destOrd="0" presId="urn:microsoft.com/office/officeart/2008/layout/LinedList"/>
    <dgm:cxn modelId="{13412A7B-B7EF-4EF2-8101-79C207DC9708}" type="presParOf" srcId="{A27BB1DD-47F5-4C68-B287-12BC245F5414}" destId="{A7C0C335-6C1A-4D68-9B18-9E0076ACE331}" srcOrd="0" destOrd="0" presId="urn:microsoft.com/office/officeart/2008/layout/LinedList"/>
    <dgm:cxn modelId="{717A7F81-276D-491C-B495-46294947A780}" type="presParOf" srcId="{A27BB1DD-47F5-4C68-B287-12BC245F5414}" destId="{8B140B99-B8C3-4501-9BA9-5FAC436B75CE}" srcOrd="1" destOrd="0" presId="urn:microsoft.com/office/officeart/2008/layout/LinedList"/>
    <dgm:cxn modelId="{5643DA3D-9798-4D6F-AA80-3C5206BE9E47}" type="presParOf" srcId="{A27BB1DD-47F5-4C68-B287-12BC245F5414}" destId="{37EF4606-C667-4ACA-A825-CD6625B6C515}" srcOrd="2" destOrd="0" presId="urn:microsoft.com/office/officeart/2008/layout/LinedList"/>
    <dgm:cxn modelId="{49125BFC-BF86-4333-A7B8-A87F9C335395}" type="presParOf" srcId="{132782EC-5886-4F65-8526-4DE5A5A89EC4}" destId="{0A2E7A9B-9795-40C5-B778-88D612CDF74F}" srcOrd="2" destOrd="0" presId="urn:microsoft.com/office/officeart/2008/layout/LinedList"/>
    <dgm:cxn modelId="{67A6C0B9-35E2-4B9F-9D7C-B6F459F1122F}" type="presParOf" srcId="{132782EC-5886-4F65-8526-4DE5A5A89EC4}" destId="{1ECF77FD-9318-4900-8CEB-14CECE9C3795}" srcOrd="3" destOrd="0" presId="urn:microsoft.com/office/officeart/2008/layout/LinedList"/>
    <dgm:cxn modelId="{D43D2EC4-B8B9-45A3-B423-CCEFABD02340}" type="presParOf" srcId="{132782EC-5886-4F65-8526-4DE5A5A89EC4}" destId="{B81DC9C9-CD05-4C2E-8AFD-23EE695DE5B6}" srcOrd="4" destOrd="0" presId="urn:microsoft.com/office/officeart/2008/layout/LinedList"/>
    <dgm:cxn modelId="{E23B2594-6E84-4C93-8AAD-A708F26DD5C6}" type="presParOf" srcId="{B81DC9C9-CD05-4C2E-8AFD-23EE695DE5B6}" destId="{9A21E58E-B2FD-4D93-A003-CE50945B9516}" srcOrd="0" destOrd="0" presId="urn:microsoft.com/office/officeart/2008/layout/LinedList"/>
    <dgm:cxn modelId="{FCEBE2D8-1425-4290-912F-972091CD2CEA}" type="presParOf" srcId="{B81DC9C9-CD05-4C2E-8AFD-23EE695DE5B6}" destId="{B846AC45-F832-4571-A7D4-5F91D0C11B00}" srcOrd="1" destOrd="0" presId="urn:microsoft.com/office/officeart/2008/layout/LinedList"/>
    <dgm:cxn modelId="{A7CE6EEA-0FBD-4ABA-89BA-E7B51209E934}" type="presParOf" srcId="{B81DC9C9-CD05-4C2E-8AFD-23EE695DE5B6}" destId="{F0AEB9B7-25C8-4348-B522-8B3CDEEAB136}" srcOrd="2" destOrd="0" presId="urn:microsoft.com/office/officeart/2008/layout/LinedList"/>
    <dgm:cxn modelId="{5E629A72-DF33-45D1-A518-C7905F4F1A34}" type="presParOf" srcId="{132782EC-5886-4F65-8526-4DE5A5A89EC4}" destId="{1544C26B-ED2C-46A6-8258-E3088DAF4F6E}" srcOrd="5" destOrd="0" presId="urn:microsoft.com/office/officeart/2008/layout/LinedList"/>
    <dgm:cxn modelId="{182FB4D7-7A88-4688-8111-0A7866E9E202}" type="presParOf" srcId="{132782EC-5886-4F65-8526-4DE5A5A89EC4}" destId="{2E2DAAC6-4BBC-4944-9851-84AAF6BB3ECF}" srcOrd="6" destOrd="0" presId="urn:microsoft.com/office/officeart/2008/layout/LinedList"/>
    <dgm:cxn modelId="{1B2EA8DE-DBE3-404F-90BC-A984A1782974}" type="presParOf" srcId="{132782EC-5886-4F65-8526-4DE5A5A89EC4}" destId="{AA03F275-A344-43CA-BE0A-A881C3596D83}" srcOrd="7" destOrd="0" presId="urn:microsoft.com/office/officeart/2008/layout/LinedList"/>
    <dgm:cxn modelId="{05A2B19C-41A1-441D-A2EA-C59131A75B1D}" type="presParOf" srcId="{AA03F275-A344-43CA-BE0A-A881C3596D83}" destId="{6A7B05AC-0365-4B8F-B268-EF288EBAF8A3}" srcOrd="0" destOrd="0" presId="urn:microsoft.com/office/officeart/2008/layout/LinedList"/>
    <dgm:cxn modelId="{A6A04961-0842-4598-BEE9-0EAA0DFA7C0D}" type="presParOf" srcId="{AA03F275-A344-43CA-BE0A-A881C3596D83}" destId="{2A0544B7-062A-431E-AD59-56768A949CE0}" srcOrd="1" destOrd="0" presId="urn:microsoft.com/office/officeart/2008/layout/LinedList"/>
    <dgm:cxn modelId="{13D20CF5-B677-43C0-9A44-F57E239FCD47}" type="presParOf" srcId="{AA03F275-A344-43CA-BE0A-A881C3596D83}" destId="{BFEF0C70-6E0F-402E-B2E3-9DF43606611B}" srcOrd="2" destOrd="0" presId="urn:microsoft.com/office/officeart/2008/layout/LinedList"/>
    <dgm:cxn modelId="{33B634C5-03B7-46ED-9CBB-AFF323B7D2AD}" type="presParOf" srcId="{132782EC-5886-4F65-8526-4DE5A5A89EC4}" destId="{96FADD4D-5684-4173-93A9-2D1326835537}" srcOrd="8" destOrd="0" presId="urn:microsoft.com/office/officeart/2008/layout/LinedList"/>
    <dgm:cxn modelId="{FE4E0478-DD62-4765-828B-13244B827E31}" type="presParOf" srcId="{132782EC-5886-4F65-8526-4DE5A5A89EC4}" destId="{36B21D5A-6451-43E8-AAE4-B6D6502AD82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9FC739-96CF-499F-A003-DF9E7F970758}" type="doc">
      <dgm:prSet loTypeId="urn:microsoft.com/office/officeart/2005/8/layout/hProcess9" loCatId="process" qsTypeId="urn:microsoft.com/office/officeart/2005/8/quickstyle/simple1" qsCatId="simple" csTypeId="urn:microsoft.com/office/officeart/2005/8/colors/accent2_2" csCatId="accent2" phldr="1"/>
      <dgm:spPr/>
    </dgm:pt>
    <dgm:pt modelId="{E7A5C64B-797F-45E8-B46F-3EAAAFE96864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问题定义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2866B-A76C-410B-B53B-25F41C5BA2E4}" type="parTrans" cxnId="{3FC2DACC-2063-42A3-B2F9-F8D8654CE34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60D45B-28F4-4FCC-8625-1353288F8F24}" type="sibTrans" cxnId="{3FC2DACC-2063-42A3-B2F9-F8D8654CE34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12567E-5BD5-4877-B3AE-26C7463385D9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可行性研究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FCA205-2D93-4D4A-A7DE-EC34A948A613}" type="parTrans" cxnId="{BD2E5C9F-3054-4386-9F3C-BEBCD84962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A6376-0E0E-468E-80DC-F2DCA55E7B8B}" type="sibTrans" cxnId="{BD2E5C9F-3054-4386-9F3C-BEBCD849627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AB9693-061D-40D6-9820-7E0DAD408E1A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28D9664-C360-48AF-9A60-8778A374D41D}" type="parTrans" cxnId="{9CF754E1-E973-417C-8865-302898265E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E74ED4-8484-49FD-BBD5-1456F9FF9929}" type="sibTrans" cxnId="{9CF754E1-E973-417C-8865-302898265E6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46AC07-3AC9-4637-9234-0BA38DD6B573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总体设计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B210CA-8522-4C9C-9AB6-44BB0DE5E234}" type="parTrans" cxnId="{B54164CB-DE2C-417C-974C-13DCAFC137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4CD495-8EA6-4ADA-B157-BA71EDFA5174}" type="sibTrans" cxnId="{B54164CB-DE2C-417C-974C-13DCAFC1375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79A49F-0BE2-46AB-A777-71141286EE21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详细设计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5B955D-34CF-4672-ABA9-6DEF15B3CC06}" type="parTrans" cxnId="{A1299EA1-A6E0-46C9-9D0F-BE63D46AE1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735A5F-51B4-44FA-A1D0-3AABAB11D62C}" type="sibTrans" cxnId="{A1299EA1-A6E0-46C9-9D0F-BE63D46AE1B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8E9D2E-83C8-44CE-B526-2B4C55A93CE0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编码和单元测试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F031A0-BAFF-4E91-8147-8159A9F64484}" type="parTrans" cxnId="{ED311FA6-8D66-4090-A90A-0E9FFB0509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25E967-2690-4D72-B773-2E2E73C41E87}" type="sibTrans" cxnId="{ED311FA6-8D66-4090-A90A-0E9FFB05099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E03048-52C1-4C0F-89A8-926AE8317DBF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综合测试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16B59C-1ACA-4BC3-A587-9B23AE74E936}" type="parTrans" cxnId="{06685DBB-926B-4ADB-BB14-4EFEBC6054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310315-CBB9-42D0-8809-0EB2BDCBF1B3}" type="sibTrans" cxnId="{06685DBB-926B-4ADB-BB14-4EFEBC60548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87E1-0836-42CA-9E2C-0456C172E306}">
      <dgm:prSet phldrT="[文本]" custT="1"/>
      <dgm:spPr/>
      <dgm:t>
        <a:bodyPr/>
        <a:lstStyle/>
        <a:p>
          <a:r>
            <a: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维护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E9561BA-C42A-4C54-A920-7DE2400B537E}" type="parTrans" cxnId="{880D9EE0-7279-46C4-BF67-0E9CAB5A7F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885AA4-6F22-4229-A451-2B9CD4663E6B}" type="sibTrans" cxnId="{880D9EE0-7279-46C4-BF67-0E9CAB5A7F2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533181C-D760-4F9C-A278-CF9E5DCEC87F}" type="pres">
      <dgm:prSet presAssocID="{C89FC739-96CF-499F-A003-DF9E7F970758}" presName="CompostProcess" presStyleCnt="0">
        <dgm:presLayoutVars>
          <dgm:dir/>
          <dgm:resizeHandles val="exact"/>
        </dgm:presLayoutVars>
      </dgm:prSet>
      <dgm:spPr/>
    </dgm:pt>
    <dgm:pt modelId="{053F6BB0-714E-442C-A584-A76AAA5C3337}" type="pres">
      <dgm:prSet presAssocID="{C89FC739-96CF-499F-A003-DF9E7F970758}" presName="arrow" presStyleLbl="bgShp" presStyleIdx="0" presStyleCn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</dgm:pt>
    <dgm:pt modelId="{6C9771A2-3B2F-4D3F-8BF9-B2CF1E4A6CE7}" type="pres">
      <dgm:prSet presAssocID="{C89FC739-96CF-499F-A003-DF9E7F970758}" presName="linearProcess" presStyleCnt="0"/>
      <dgm:spPr/>
    </dgm:pt>
    <dgm:pt modelId="{3B40EA81-632E-4658-B54B-810C00F8A4DD}" type="pres">
      <dgm:prSet presAssocID="{E7A5C64B-797F-45E8-B46F-3EAAAFE96864}" presName="text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3FE2D7-E9E3-470A-B68F-3AD036B17522}" type="pres">
      <dgm:prSet presAssocID="{4B60D45B-28F4-4FCC-8625-1353288F8F24}" presName="sibTrans" presStyleCnt="0"/>
      <dgm:spPr/>
    </dgm:pt>
    <dgm:pt modelId="{8D68BF51-4D96-4A55-9692-6B686BB2D795}" type="pres">
      <dgm:prSet presAssocID="{6012567E-5BD5-4877-B3AE-26C7463385D9}" presName="text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64D952-0B90-4EAB-BAE3-374415154720}" type="pres">
      <dgm:prSet presAssocID="{17EA6376-0E0E-468E-80DC-F2DCA55E7B8B}" presName="sibTrans" presStyleCnt="0"/>
      <dgm:spPr/>
    </dgm:pt>
    <dgm:pt modelId="{AB3E1E2B-BFD0-4269-BF88-3DC64EEEA8C4}" type="pres">
      <dgm:prSet presAssocID="{0CAB9693-061D-40D6-9820-7E0DAD408E1A}" presName="text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AE3D1B7-2AD4-46C3-B29D-5B09E58B88DB}" type="pres">
      <dgm:prSet presAssocID="{1EE74ED4-8484-49FD-BBD5-1456F9FF9929}" presName="sibTrans" presStyleCnt="0"/>
      <dgm:spPr/>
    </dgm:pt>
    <dgm:pt modelId="{ABD724EC-366D-494F-97D2-067503588587}" type="pres">
      <dgm:prSet presAssocID="{6546AC07-3AC9-4637-9234-0BA38DD6B573}" presName="text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431D5F-8169-44BC-A74F-20DD92E09B08}" type="pres">
      <dgm:prSet presAssocID="{2D4CD495-8EA6-4ADA-B157-BA71EDFA5174}" presName="sibTrans" presStyleCnt="0"/>
      <dgm:spPr/>
    </dgm:pt>
    <dgm:pt modelId="{8218F2FA-2F22-4A8F-8FC2-0CDE4EFA574E}" type="pres">
      <dgm:prSet presAssocID="{A079A49F-0BE2-46AB-A777-71141286EE21}" presName="text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024663F-74C0-4EBB-AAAE-70ABAF3A8F1D}" type="pres">
      <dgm:prSet presAssocID="{11735A5F-51B4-44FA-A1D0-3AABAB11D62C}" presName="sibTrans" presStyleCnt="0"/>
      <dgm:spPr/>
    </dgm:pt>
    <dgm:pt modelId="{BBAB55BE-20DA-4517-B59A-4AA2D6C185A3}" type="pres">
      <dgm:prSet presAssocID="{7A8E9D2E-83C8-44CE-B526-2B4C55A93CE0}" presName="text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3F572C3-5953-4F13-A5AA-54BD538A921E}" type="pres">
      <dgm:prSet presAssocID="{F225E967-2690-4D72-B773-2E2E73C41E87}" presName="sibTrans" presStyleCnt="0"/>
      <dgm:spPr/>
    </dgm:pt>
    <dgm:pt modelId="{D999A55C-BD5B-4A95-AAEF-96890DA0DFC4}" type="pres">
      <dgm:prSet presAssocID="{71E03048-52C1-4C0F-89A8-926AE8317DBF}" presName="text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29F57B-7F37-42A1-998E-76CDA324358C}" type="pres">
      <dgm:prSet presAssocID="{FC310315-CBB9-42D0-8809-0EB2BDCBF1B3}" presName="sibTrans" presStyleCnt="0"/>
      <dgm:spPr/>
    </dgm:pt>
    <dgm:pt modelId="{4A8E0695-6AD9-4048-A9E6-3AA3650A4A50}" type="pres">
      <dgm:prSet presAssocID="{E26E87E1-0836-42CA-9E2C-0456C172E306}" presName="text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D2E5C9F-3054-4386-9F3C-BEBCD8496272}" srcId="{C89FC739-96CF-499F-A003-DF9E7F970758}" destId="{6012567E-5BD5-4877-B3AE-26C7463385D9}" srcOrd="1" destOrd="0" parTransId="{E5FCA205-2D93-4D4A-A7DE-EC34A948A613}" sibTransId="{17EA6376-0E0E-468E-80DC-F2DCA55E7B8B}"/>
    <dgm:cxn modelId="{EB8CD0FF-C165-47FC-AED7-C07BE0C17CA0}" type="presOf" srcId="{E26E87E1-0836-42CA-9E2C-0456C172E306}" destId="{4A8E0695-6AD9-4048-A9E6-3AA3650A4A50}" srcOrd="0" destOrd="0" presId="urn:microsoft.com/office/officeart/2005/8/layout/hProcess9"/>
    <dgm:cxn modelId="{06685DBB-926B-4ADB-BB14-4EFEBC605489}" srcId="{C89FC739-96CF-499F-A003-DF9E7F970758}" destId="{71E03048-52C1-4C0F-89A8-926AE8317DBF}" srcOrd="6" destOrd="0" parTransId="{0C16B59C-1ACA-4BC3-A587-9B23AE74E936}" sibTransId="{FC310315-CBB9-42D0-8809-0EB2BDCBF1B3}"/>
    <dgm:cxn modelId="{EE581BD1-A9BB-4D3A-9AC4-1700C817C0F0}" type="presOf" srcId="{7A8E9D2E-83C8-44CE-B526-2B4C55A93CE0}" destId="{BBAB55BE-20DA-4517-B59A-4AA2D6C185A3}" srcOrd="0" destOrd="0" presId="urn:microsoft.com/office/officeart/2005/8/layout/hProcess9"/>
    <dgm:cxn modelId="{BC06087B-D2AC-4F49-A78E-D3705745C9C8}" type="presOf" srcId="{71E03048-52C1-4C0F-89A8-926AE8317DBF}" destId="{D999A55C-BD5B-4A95-AAEF-96890DA0DFC4}" srcOrd="0" destOrd="0" presId="urn:microsoft.com/office/officeart/2005/8/layout/hProcess9"/>
    <dgm:cxn modelId="{B896BD9F-35BF-4038-B573-E219528A7B0F}" type="presOf" srcId="{C89FC739-96CF-499F-A003-DF9E7F970758}" destId="{9533181C-D760-4F9C-A278-CF9E5DCEC87F}" srcOrd="0" destOrd="0" presId="urn:microsoft.com/office/officeart/2005/8/layout/hProcess9"/>
    <dgm:cxn modelId="{B209656F-7231-40A5-A1F5-DCBA5F8B9DCE}" type="presOf" srcId="{6546AC07-3AC9-4637-9234-0BA38DD6B573}" destId="{ABD724EC-366D-494F-97D2-067503588587}" srcOrd="0" destOrd="0" presId="urn:microsoft.com/office/officeart/2005/8/layout/hProcess9"/>
    <dgm:cxn modelId="{F004F746-A797-4367-B53C-F62A1091E84B}" type="presOf" srcId="{0CAB9693-061D-40D6-9820-7E0DAD408E1A}" destId="{AB3E1E2B-BFD0-4269-BF88-3DC64EEEA8C4}" srcOrd="0" destOrd="0" presId="urn:microsoft.com/office/officeart/2005/8/layout/hProcess9"/>
    <dgm:cxn modelId="{A1299EA1-A6E0-46C9-9D0F-BE63D46AE1BF}" srcId="{C89FC739-96CF-499F-A003-DF9E7F970758}" destId="{A079A49F-0BE2-46AB-A777-71141286EE21}" srcOrd="4" destOrd="0" parTransId="{355B955D-34CF-4672-ABA9-6DEF15B3CC06}" sibTransId="{11735A5F-51B4-44FA-A1D0-3AABAB11D62C}"/>
    <dgm:cxn modelId="{B54164CB-DE2C-417C-974C-13DCAFC13751}" srcId="{C89FC739-96CF-499F-A003-DF9E7F970758}" destId="{6546AC07-3AC9-4637-9234-0BA38DD6B573}" srcOrd="3" destOrd="0" parTransId="{E1B210CA-8522-4C9C-9AB6-44BB0DE5E234}" sibTransId="{2D4CD495-8EA6-4ADA-B157-BA71EDFA5174}"/>
    <dgm:cxn modelId="{880D9EE0-7279-46C4-BF67-0E9CAB5A7F2E}" srcId="{C89FC739-96CF-499F-A003-DF9E7F970758}" destId="{E26E87E1-0836-42CA-9E2C-0456C172E306}" srcOrd="7" destOrd="0" parTransId="{AE9561BA-C42A-4C54-A920-7DE2400B537E}" sibTransId="{F5885AA4-6F22-4229-A451-2B9CD4663E6B}"/>
    <dgm:cxn modelId="{26F24155-0B13-4D8A-B2A9-86258BE8E0AE}" type="presOf" srcId="{E7A5C64B-797F-45E8-B46F-3EAAAFE96864}" destId="{3B40EA81-632E-4658-B54B-810C00F8A4DD}" srcOrd="0" destOrd="0" presId="urn:microsoft.com/office/officeart/2005/8/layout/hProcess9"/>
    <dgm:cxn modelId="{9CF754E1-E973-417C-8865-302898265E69}" srcId="{C89FC739-96CF-499F-A003-DF9E7F970758}" destId="{0CAB9693-061D-40D6-9820-7E0DAD408E1A}" srcOrd="2" destOrd="0" parTransId="{D28D9664-C360-48AF-9A60-8778A374D41D}" sibTransId="{1EE74ED4-8484-49FD-BBD5-1456F9FF9929}"/>
    <dgm:cxn modelId="{3FC2DACC-2063-42A3-B2F9-F8D8654CE344}" srcId="{C89FC739-96CF-499F-A003-DF9E7F970758}" destId="{E7A5C64B-797F-45E8-B46F-3EAAAFE96864}" srcOrd="0" destOrd="0" parTransId="{F9A2866B-A76C-410B-B53B-25F41C5BA2E4}" sibTransId="{4B60D45B-28F4-4FCC-8625-1353288F8F24}"/>
    <dgm:cxn modelId="{97D589F0-04A5-4ECF-B143-B3F1AB73A2FF}" type="presOf" srcId="{A079A49F-0BE2-46AB-A777-71141286EE21}" destId="{8218F2FA-2F22-4A8F-8FC2-0CDE4EFA574E}" srcOrd="0" destOrd="0" presId="urn:microsoft.com/office/officeart/2005/8/layout/hProcess9"/>
    <dgm:cxn modelId="{ED311FA6-8D66-4090-A90A-0E9FFB050991}" srcId="{C89FC739-96CF-499F-A003-DF9E7F970758}" destId="{7A8E9D2E-83C8-44CE-B526-2B4C55A93CE0}" srcOrd="5" destOrd="0" parTransId="{CDF031A0-BAFF-4E91-8147-8159A9F64484}" sibTransId="{F225E967-2690-4D72-B773-2E2E73C41E87}"/>
    <dgm:cxn modelId="{A19F4C11-FFE4-42CB-8989-E731423FC56F}" type="presOf" srcId="{6012567E-5BD5-4877-B3AE-26C7463385D9}" destId="{8D68BF51-4D96-4A55-9692-6B686BB2D795}" srcOrd="0" destOrd="0" presId="urn:microsoft.com/office/officeart/2005/8/layout/hProcess9"/>
    <dgm:cxn modelId="{857D219B-F23F-4400-A7F1-F6FCA26F2569}" type="presParOf" srcId="{9533181C-D760-4F9C-A278-CF9E5DCEC87F}" destId="{053F6BB0-714E-442C-A584-A76AAA5C3337}" srcOrd="0" destOrd="0" presId="urn:microsoft.com/office/officeart/2005/8/layout/hProcess9"/>
    <dgm:cxn modelId="{EE6B5EDE-36C2-4B04-B2DA-842863BA5218}" type="presParOf" srcId="{9533181C-D760-4F9C-A278-CF9E5DCEC87F}" destId="{6C9771A2-3B2F-4D3F-8BF9-B2CF1E4A6CE7}" srcOrd="1" destOrd="0" presId="urn:microsoft.com/office/officeart/2005/8/layout/hProcess9"/>
    <dgm:cxn modelId="{B2A58DF0-BD75-4577-A21B-3B2BB90602A8}" type="presParOf" srcId="{6C9771A2-3B2F-4D3F-8BF9-B2CF1E4A6CE7}" destId="{3B40EA81-632E-4658-B54B-810C00F8A4DD}" srcOrd="0" destOrd="0" presId="urn:microsoft.com/office/officeart/2005/8/layout/hProcess9"/>
    <dgm:cxn modelId="{7511068F-D174-44B7-BDE6-063A8A2048A3}" type="presParOf" srcId="{6C9771A2-3B2F-4D3F-8BF9-B2CF1E4A6CE7}" destId="{423FE2D7-E9E3-470A-B68F-3AD036B17522}" srcOrd="1" destOrd="0" presId="urn:microsoft.com/office/officeart/2005/8/layout/hProcess9"/>
    <dgm:cxn modelId="{7B740B9D-E4F5-4FB7-BBC0-7F641A537DF6}" type="presParOf" srcId="{6C9771A2-3B2F-4D3F-8BF9-B2CF1E4A6CE7}" destId="{8D68BF51-4D96-4A55-9692-6B686BB2D795}" srcOrd="2" destOrd="0" presId="urn:microsoft.com/office/officeart/2005/8/layout/hProcess9"/>
    <dgm:cxn modelId="{53DE96C7-3BE5-4542-BF7A-902A3E5311F1}" type="presParOf" srcId="{6C9771A2-3B2F-4D3F-8BF9-B2CF1E4A6CE7}" destId="{8D64D952-0B90-4EAB-BAE3-374415154720}" srcOrd="3" destOrd="0" presId="urn:microsoft.com/office/officeart/2005/8/layout/hProcess9"/>
    <dgm:cxn modelId="{DBC35120-5141-44F8-8D6F-811EBAEEE574}" type="presParOf" srcId="{6C9771A2-3B2F-4D3F-8BF9-B2CF1E4A6CE7}" destId="{AB3E1E2B-BFD0-4269-BF88-3DC64EEEA8C4}" srcOrd="4" destOrd="0" presId="urn:microsoft.com/office/officeart/2005/8/layout/hProcess9"/>
    <dgm:cxn modelId="{E6C22184-A77A-4EEC-8EE5-F298B0201394}" type="presParOf" srcId="{6C9771A2-3B2F-4D3F-8BF9-B2CF1E4A6CE7}" destId="{CAE3D1B7-2AD4-46C3-B29D-5B09E58B88DB}" srcOrd="5" destOrd="0" presId="urn:microsoft.com/office/officeart/2005/8/layout/hProcess9"/>
    <dgm:cxn modelId="{093B1DD6-7588-4B72-9576-AEC0ED5B79A6}" type="presParOf" srcId="{6C9771A2-3B2F-4D3F-8BF9-B2CF1E4A6CE7}" destId="{ABD724EC-366D-494F-97D2-067503588587}" srcOrd="6" destOrd="0" presId="urn:microsoft.com/office/officeart/2005/8/layout/hProcess9"/>
    <dgm:cxn modelId="{B6348BC9-BDFA-4AD7-AB57-7DA88250B47E}" type="presParOf" srcId="{6C9771A2-3B2F-4D3F-8BF9-B2CF1E4A6CE7}" destId="{0E431D5F-8169-44BC-A74F-20DD92E09B08}" srcOrd="7" destOrd="0" presId="urn:microsoft.com/office/officeart/2005/8/layout/hProcess9"/>
    <dgm:cxn modelId="{81B5663D-AA61-46DA-95CE-DCA5F797BD40}" type="presParOf" srcId="{6C9771A2-3B2F-4D3F-8BF9-B2CF1E4A6CE7}" destId="{8218F2FA-2F22-4A8F-8FC2-0CDE4EFA574E}" srcOrd="8" destOrd="0" presId="urn:microsoft.com/office/officeart/2005/8/layout/hProcess9"/>
    <dgm:cxn modelId="{AC9507E3-D215-4AEF-9A13-E70196D5F74A}" type="presParOf" srcId="{6C9771A2-3B2F-4D3F-8BF9-B2CF1E4A6CE7}" destId="{2024663F-74C0-4EBB-AAAE-70ABAF3A8F1D}" srcOrd="9" destOrd="0" presId="urn:microsoft.com/office/officeart/2005/8/layout/hProcess9"/>
    <dgm:cxn modelId="{EB5B2C30-0DBB-466D-898E-0BCA4CEA2C98}" type="presParOf" srcId="{6C9771A2-3B2F-4D3F-8BF9-B2CF1E4A6CE7}" destId="{BBAB55BE-20DA-4517-B59A-4AA2D6C185A3}" srcOrd="10" destOrd="0" presId="urn:microsoft.com/office/officeart/2005/8/layout/hProcess9"/>
    <dgm:cxn modelId="{2A39E76A-22CA-47BF-9176-59DFB0E290EA}" type="presParOf" srcId="{6C9771A2-3B2F-4D3F-8BF9-B2CF1E4A6CE7}" destId="{F3F572C3-5953-4F13-A5AA-54BD538A921E}" srcOrd="11" destOrd="0" presId="urn:microsoft.com/office/officeart/2005/8/layout/hProcess9"/>
    <dgm:cxn modelId="{92892109-C7BE-4E31-A73B-82A8A57546CD}" type="presParOf" srcId="{6C9771A2-3B2F-4D3F-8BF9-B2CF1E4A6CE7}" destId="{D999A55C-BD5B-4A95-AAEF-96890DA0DFC4}" srcOrd="12" destOrd="0" presId="urn:microsoft.com/office/officeart/2005/8/layout/hProcess9"/>
    <dgm:cxn modelId="{BF306791-35D0-434A-9D76-A2829E59FFF7}" type="presParOf" srcId="{6C9771A2-3B2F-4D3F-8BF9-B2CF1E4A6CE7}" destId="{4729F57B-7F37-42A1-998E-76CDA324358C}" srcOrd="13" destOrd="0" presId="urn:microsoft.com/office/officeart/2005/8/layout/hProcess9"/>
    <dgm:cxn modelId="{8FB7BA62-29A2-47A2-ADAC-014475A16242}" type="presParOf" srcId="{6C9771A2-3B2F-4D3F-8BF9-B2CF1E4A6CE7}" destId="{4A8E0695-6AD9-4048-A9E6-3AA3650A4A50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45129-DECF-4B32-9E88-4ED9CCC9E4E2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产生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7808" y="46264"/>
        <a:ext cx="1360382" cy="851985"/>
      </dsp:txXfrm>
    </dsp:sp>
    <dsp:sp modelId="{BF470B18-35B8-412E-8B51-9257CA7B76FB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296485" y="184967"/>
              </a:moveTo>
              <a:arcTo wR="1559742" hR="1559742" stAng="17891212" swAng="262561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A5DA0-537E-4975-8986-AF692FF4526E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概念与表现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27551" y="1606007"/>
        <a:ext cx="1360382" cy="851985"/>
      </dsp:txXfrm>
    </dsp:sp>
    <dsp:sp modelId="{7FDD9F33-094C-4B19-A796-2F19D8FFFB8C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3042700" y="2043101"/>
              </a:moveTo>
              <a:arcTo wR="1559742" hR="1559742" stAng="1083178" swAng="262561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CE1155-0E42-4480-97B2-94C0631E76C6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原因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7808" y="3165749"/>
        <a:ext cx="1360382" cy="851985"/>
      </dsp:txXfrm>
    </dsp:sp>
    <dsp:sp modelId="{9509F7A0-F224-41E7-BC8D-467C477E9744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823000" y="2934518"/>
              </a:moveTo>
              <a:arcTo wR="1559742" hR="1559742" stAng="7091212" swAng="262561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F40B4-348E-4C91-867A-5A62DD356A63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解决途径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08065" y="1606007"/>
        <a:ext cx="1360382" cy="851985"/>
      </dsp:txXfrm>
    </dsp:sp>
    <dsp:sp modelId="{66DD8349-E461-4C49-999C-6C227203FAA5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76785" y="1076384"/>
              </a:moveTo>
              <a:arcTo wR="1559742" hR="1559742" stAng="11883178" swAng="2625610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5C3E-1EF9-4D48-8AD1-B5AABD375A14}">
      <dsp:nvSpPr>
        <dsp:cNvPr id="0" name=""/>
        <dsp:cNvSpPr/>
      </dsp:nvSpPr>
      <dsp:spPr>
        <a:xfrm>
          <a:off x="0" y="2395"/>
          <a:ext cx="7920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0766A-884E-4B28-A525-7497418A96AF}">
      <dsp:nvSpPr>
        <dsp:cNvPr id="0" name=""/>
        <dsp:cNvSpPr/>
      </dsp:nvSpPr>
      <dsp:spPr>
        <a:xfrm>
          <a:off x="0" y="2395"/>
          <a:ext cx="1584176" cy="4900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本质特征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（忽视会导致软件开发失败）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395"/>
        <a:ext cx="1584176" cy="4900753"/>
      </dsp:txXfrm>
    </dsp:sp>
    <dsp:sp modelId="{8B140B99-B8C3-4501-9BA9-5FAC436B75CE}">
      <dsp:nvSpPr>
        <dsp:cNvPr id="0" name=""/>
        <dsp:cNvSpPr/>
      </dsp:nvSpPr>
      <dsp:spPr>
        <a:xfrm>
          <a:off x="1702989" y="33982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、软件工程关注于大型程序的构造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33982"/>
        <a:ext cx="6217890" cy="631737"/>
      </dsp:txXfrm>
    </dsp:sp>
    <dsp:sp modelId="{0A2E7A9B-9795-40C5-B778-88D612CDF74F}">
      <dsp:nvSpPr>
        <dsp:cNvPr id="0" name=""/>
        <dsp:cNvSpPr/>
      </dsp:nvSpPr>
      <dsp:spPr>
        <a:xfrm>
          <a:off x="1584175" y="665719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6AC45-F832-4571-A7D4-5F91D0C11B00}">
      <dsp:nvSpPr>
        <dsp:cNvPr id="0" name=""/>
        <dsp:cNvSpPr/>
      </dsp:nvSpPr>
      <dsp:spPr>
        <a:xfrm>
          <a:off x="1702989" y="697306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、软件工程的中心课题是控制复杂性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697306"/>
        <a:ext cx="6217890" cy="631737"/>
      </dsp:txXfrm>
    </dsp:sp>
    <dsp:sp modelId="{1544C26B-ED2C-46A6-8258-E3088DAF4F6E}">
      <dsp:nvSpPr>
        <dsp:cNvPr id="0" name=""/>
        <dsp:cNvSpPr/>
      </dsp:nvSpPr>
      <dsp:spPr>
        <a:xfrm>
          <a:off x="1584175" y="1329044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44B7-062A-431E-AD59-56768A949CE0}">
      <dsp:nvSpPr>
        <dsp:cNvPr id="0" name=""/>
        <dsp:cNvSpPr/>
      </dsp:nvSpPr>
      <dsp:spPr>
        <a:xfrm>
          <a:off x="1702989" y="1360631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、软件经常变化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1360631"/>
        <a:ext cx="6217890" cy="631737"/>
      </dsp:txXfrm>
    </dsp:sp>
    <dsp:sp modelId="{96FADD4D-5684-4173-93A9-2D1326835537}">
      <dsp:nvSpPr>
        <dsp:cNvPr id="0" name=""/>
        <dsp:cNvSpPr/>
      </dsp:nvSpPr>
      <dsp:spPr>
        <a:xfrm>
          <a:off x="1584175" y="1992369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63983-153A-48DF-91F3-34F19534C653}">
      <dsp:nvSpPr>
        <dsp:cNvPr id="0" name=""/>
        <dsp:cNvSpPr/>
      </dsp:nvSpPr>
      <dsp:spPr>
        <a:xfrm>
          <a:off x="1702989" y="2023956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、开发软件的效率非常重要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2023956"/>
        <a:ext cx="6217890" cy="631737"/>
      </dsp:txXfrm>
    </dsp:sp>
    <dsp:sp modelId="{2AEB1AB4-97FE-472F-BE7F-F8703DB92041}">
      <dsp:nvSpPr>
        <dsp:cNvPr id="0" name=""/>
        <dsp:cNvSpPr/>
      </dsp:nvSpPr>
      <dsp:spPr>
        <a:xfrm>
          <a:off x="1584175" y="2655693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55F1-8BF5-4F88-9CB9-CE5183E3FFFA}">
      <dsp:nvSpPr>
        <dsp:cNvPr id="0" name=""/>
        <dsp:cNvSpPr/>
      </dsp:nvSpPr>
      <dsp:spPr>
        <a:xfrm>
          <a:off x="1702989" y="2687280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、和谐的合作是开发软件的关键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2687280"/>
        <a:ext cx="6217890" cy="631737"/>
      </dsp:txXfrm>
    </dsp:sp>
    <dsp:sp modelId="{A1F2FF4E-0692-4903-B977-9D7DB61C6C33}">
      <dsp:nvSpPr>
        <dsp:cNvPr id="0" name=""/>
        <dsp:cNvSpPr/>
      </dsp:nvSpPr>
      <dsp:spPr>
        <a:xfrm>
          <a:off x="1584175" y="3319018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9C79A-5A71-41C1-847D-B129977A931F}">
      <dsp:nvSpPr>
        <dsp:cNvPr id="0" name=""/>
        <dsp:cNvSpPr/>
      </dsp:nvSpPr>
      <dsp:spPr>
        <a:xfrm>
          <a:off x="1702989" y="3350605"/>
          <a:ext cx="6217890" cy="631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、软件必须有效支持它的用户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3350605"/>
        <a:ext cx="6217890" cy="631737"/>
      </dsp:txXfrm>
    </dsp:sp>
    <dsp:sp modelId="{C35DF498-E208-44FE-A438-697C02E64F1E}">
      <dsp:nvSpPr>
        <dsp:cNvPr id="0" name=""/>
        <dsp:cNvSpPr/>
      </dsp:nvSpPr>
      <dsp:spPr>
        <a:xfrm>
          <a:off x="1584175" y="3982343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12B27-19C9-43F1-A5A8-456B673D454A}">
      <dsp:nvSpPr>
        <dsp:cNvPr id="0" name=""/>
        <dsp:cNvSpPr/>
      </dsp:nvSpPr>
      <dsp:spPr>
        <a:xfrm>
          <a:off x="1702989" y="4013929"/>
          <a:ext cx="6217890" cy="853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、在软件工程领域是由具有一种文化（知识）背景的人替具有另一种文化（知识）背景的人创造产品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4013929"/>
        <a:ext cx="6217890" cy="853092"/>
      </dsp:txXfrm>
    </dsp:sp>
    <dsp:sp modelId="{DE4415D9-A09B-48CB-A124-C7AF7618F172}">
      <dsp:nvSpPr>
        <dsp:cNvPr id="0" name=""/>
        <dsp:cNvSpPr/>
      </dsp:nvSpPr>
      <dsp:spPr>
        <a:xfrm>
          <a:off x="1584175" y="4867022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5C3E-1EF9-4D48-8AD1-B5AABD375A14}">
      <dsp:nvSpPr>
        <dsp:cNvPr id="0" name=""/>
        <dsp:cNvSpPr/>
      </dsp:nvSpPr>
      <dsp:spPr>
        <a:xfrm>
          <a:off x="0" y="0"/>
          <a:ext cx="79208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0766A-884E-4B28-A525-7497418A96AF}">
      <dsp:nvSpPr>
        <dsp:cNvPr id="0" name=""/>
        <dsp:cNvSpPr/>
      </dsp:nvSpPr>
      <dsp:spPr>
        <a:xfrm>
          <a:off x="0" y="0"/>
          <a:ext cx="1584176" cy="4770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基本原理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（确保软件产品质量和开发效率的原理的最小集合）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0"/>
        <a:ext cx="1584176" cy="4770531"/>
      </dsp:txXfrm>
    </dsp:sp>
    <dsp:sp modelId="{8B140B99-B8C3-4501-9BA9-5FAC436B75CE}">
      <dsp:nvSpPr>
        <dsp:cNvPr id="0" name=""/>
        <dsp:cNvSpPr/>
      </dsp:nvSpPr>
      <dsp:spPr>
        <a:xfrm>
          <a:off x="1702989" y="32203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、用分阶段的生命周期计划严格管理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32203"/>
        <a:ext cx="6217890" cy="644068"/>
      </dsp:txXfrm>
    </dsp:sp>
    <dsp:sp modelId="{0A2E7A9B-9795-40C5-B778-88D612CDF74F}">
      <dsp:nvSpPr>
        <dsp:cNvPr id="0" name=""/>
        <dsp:cNvSpPr/>
      </dsp:nvSpPr>
      <dsp:spPr>
        <a:xfrm>
          <a:off x="1584175" y="676271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6AC45-F832-4571-A7D4-5F91D0C11B00}">
      <dsp:nvSpPr>
        <dsp:cNvPr id="0" name=""/>
        <dsp:cNvSpPr/>
      </dsp:nvSpPr>
      <dsp:spPr>
        <a:xfrm>
          <a:off x="1702989" y="708475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、坚持进行阶段评审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708475"/>
        <a:ext cx="6217890" cy="644068"/>
      </dsp:txXfrm>
    </dsp:sp>
    <dsp:sp modelId="{1544C26B-ED2C-46A6-8258-E3088DAF4F6E}">
      <dsp:nvSpPr>
        <dsp:cNvPr id="0" name=""/>
        <dsp:cNvSpPr/>
      </dsp:nvSpPr>
      <dsp:spPr>
        <a:xfrm>
          <a:off x="1584175" y="1352543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44B7-062A-431E-AD59-56768A949CE0}">
      <dsp:nvSpPr>
        <dsp:cNvPr id="0" name=""/>
        <dsp:cNvSpPr/>
      </dsp:nvSpPr>
      <dsp:spPr>
        <a:xfrm>
          <a:off x="1702989" y="1384746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、实行严格的产品控制（基准配置管理）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1384746"/>
        <a:ext cx="6217890" cy="644068"/>
      </dsp:txXfrm>
    </dsp:sp>
    <dsp:sp modelId="{96FADD4D-5684-4173-93A9-2D1326835537}">
      <dsp:nvSpPr>
        <dsp:cNvPr id="0" name=""/>
        <dsp:cNvSpPr/>
      </dsp:nvSpPr>
      <dsp:spPr>
        <a:xfrm>
          <a:off x="1584175" y="2028815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63983-153A-48DF-91F3-34F19534C653}">
      <dsp:nvSpPr>
        <dsp:cNvPr id="0" name=""/>
        <dsp:cNvSpPr/>
      </dsp:nvSpPr>
      <dsp:spPr>
        <a:xfrm>
          <a:off x="1702989" y="2061018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、采用现代程序设计技术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2061018"/>
        <a:ext cx="6217890" cy="644068"/>
      </dsp:txXfrm>
    </dsp:sp>
    <dsp:sp modelId="{2AEB1AB4-97FE-472F-BE7F-F8703DB92041}">
      <dsp:nvSpPr>
        <dsp:cNvPr id="0" name=""/>
        <dsp:cNvSpPr/>
      </dsp:nvSpPr>
      <dsp:spPr>
        <a:xfrm>
          <a:off x="1584175" y="2705086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55F1-8BF5-4F88-9CB9-CE5183E3FFFA}">
      <dsp:nvSpPr>
        <dsp:cNvPr id="0" name=""/>
        <dsp:cNvSpPr/>
      </dsp:nvSpPr>
      <dsp:spPr>
        <a:xfrm>
          <a:off x="1702989" y="2737290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、结果应能清楚的审查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2737290"/>
        <a:ext cx="6217890" cy="644068"/>
      </dsp:txXfrm>
    </dsp:sp>
    <dsp:sp modelId="{A1F2FF4E-0692-4903-B977-9D7DB61C6C33}">
      <dsp:nvSpPr>
        <dsp:cNvPr id="0" name=""/>
        <dsp:cNvSpPr/>
      </dsp:nvSpPr>
      <dsp:spPr>
        <a:xfrm>
          <a:off x="1584175" y="3381358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9C79A-5A71-41C1-847D-B129977A931F}">
      <dsp:nvSpPr>
        <dsp:cNvPr id="0" name=""/>
        <dsp:cNvSpPr/>
      </dsp:nvSpPr>
      <dsp:spPr>
        <a:xfrm>
          <a:off x="1702989" y="3413561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、开发小组的人员应该少而精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3413561"/>
        <a:ext cx="6217890" cy="644068"/>
      </dsp:txXfrm>
    </dsp:sp>
    <dsp:sp modelId="{C35DF498-E208-44FE-A438-697C02E64F1E}">
      <dsp:nvSpPr>
        <dsp:cNvPr id="0" name=""/>
        <dsp:cNvSpPr/>
      </dsp:nvSpPr>
      <dsp:spPr>
        <a:xfrm>
          <a:off x="1584175" y="4057630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12B27-19C9-43F1-A5A8-456B673D454A}">
      <dsp:nvSpPr>
        <dsp:cNvPr id="0" name=""/>
        <dsp:cNvSpPr/>
      </dsp:nvSpPr>
      <dsp:spPr>
        <a:xfrm>
          <a:off x="1702989" y="4089833"/>
          <a:ext cx="6217890" cy="644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、承认不断改进软件工程实践的必要性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02989" y="4089833"/>
        <a:ext cx="6217890" cy="644068"/>
      </dsp:txXfrm>
    </dsp:sp>
    <dsp:sp modelId="{DE4415D9-A09B-48CB-A124-C7AF7618F172}">
      <dsp:nvSpPr>
        <dsp:cNvPr id="0" name=""/>
        <dsp:cNvSpPr/>
      </dsp:nvSpPr>
      <dsp:spPr>
        <a:xfrm>
          <a:off x="1584175" y="4733901"/>
          <a:ext cx="6336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5C3E-1EF9-4D48-8AD1-B5AABD375A14}">
      <dsp:nvSpPr>
        <dsp:cNvPr id="0" name=""/>
        <dsp:cNvSpPr/>
      </dsp:nvSpPr>
      <dsp:spPr>
        <a:xfrm>
          <a:off x="0" y="2109"/>
          <a:ext cx="7200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0766A-884E-4B28-A525-7497418A96AF}">
      <dsp:nvSpPr>
        <dsp:cNvPr id="0" name=""/>
        <dsp:cNvSpPr/>
      </dsp:nvSpPr>
      <dsp:spPr>
        <a:xfrm>
          <a:off x="0" y="2109"/>
          <a:ext cx="1440160" cy="4316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三要素</a:t>
          </a:r>
          <a:endParaRPr lang="zh-CN" altLang="en-US" sz="2400" kern="1200" dirty="0">
            <a:solidFill>
              <a:srgbClr val="C0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09"/>
        <a:ext cx="1440160" cy="4316259"/>
      </dsp:txXfrm>
    </dsp:sp>
    <dsp:sp modelId="{8B140B99-B8C3-4501-9BA9-5FAC436B75CE}">
      <dsp:nvSpPr>
        <dsp:cNvPr id="0" name=""/>
        <dsp:cNvSpPr/>
      </dsp:nvSpPr>
      <dsp:spPr>
        <a:xfrm>
          <a:off x="1548171" y="64914"/>
          <a:ext cx="5652628" cy="125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方法：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完成软件开发的各项任务的技术方法。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8171" y="64914"/>
        <a:ext cx="5652628" cy="1256099"/>
      </dsp:txXfrm>
    </dsp:sp>
    <dsp:sp modelId="{0A2E7A9B-9795-40C5-B778-88D612CDF74F}">
      <dsp:nvSpPr>
        <dsp:cNvPr id="0" name=""/>
        <dsp:cNvSpPr/>
      </dsp:nvSpPr>
      <dsp:spPr>
        <a:xfrm>
          <a:off x="1440159" y="1321013"/>
          <a:ext cx="5760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6AC45-F832-4571-A7D4-5F91D0C11B00}">
      <dsp:nvSpPr>
        <dsp:cNvPr id="0" name=""/>
        <dsp:cNvSpPr/>
      </dsp:nvSpPr>
      <dsp:spPr>
        <a:xfrm>
          <a:off x="1548171" y="1383818"/>
          <a:ext cx="5652628" cy="1256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工具：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为运用方法而提供的自动或半自动的软件工程支撑环境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8171" y="1383818"/>
        <a:ext cx="5652628" cy="1256099"/>
      </dsp:txXfrm>
    </dsp:sp>
    <dsp:sp modelId="{1544C26B-ED2C-46A6-8258-E3088DAF4F6E}">
      <dsp:nvSpPr>
        <dsp:cNvPr id="0" name=""/>
        <dsp:cNvSpPr/>
      </dsp:nvSpPr>
      <dsp:spPr>
        <a:xfrm>
          <a:off x="1440159" y="2639917"/>
          <a:ext cx="5760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544B7-062A-431E-AD59-56768A949CE0}">
      <dsp:nvSpPr>
        <dsp:cNvPr id="0" name=""/>
        <dsp:cNvSpPr/>
      </dsp:nvSpPr>
      <dsp:spPr>
        <a:xfrm>
          <a:off x="1548171" y="2702722"/>
          <a:ext cx="5652628" cy="1548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过程：</a:t>
          </a:r>
          <a:r>
            <a:rPr lang="zh-CN" altLang="en-US" sz="24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为了获得高质量的软件所需完成的一系列任务的框架，它规定了完成各项任务的工作步骤。</a:t>
          </a:r>
          <a:endParaRPr lang="zh-CN" alt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48171" y="2702722"/>
        <a:ext cx="5652628" cy="1548116"/>
      </dsp:txXfrm>
    </dsp:sp>
    <dsp:sp modelId="{96FADD4D-5684-4173-93A9-2D1326835537}">
      <dsp:nvSpPr>
        <dsp:cNvPr id="0" name=""/>
        <dsp:cNvSpPr/>
      </dsp:nvSpPr>
      <dsp:spPr>
        <a:xfrm>
          <a:off x="1440159" y="4250839"/>
          <a:ext cx="57606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F6BB0-714E-442C-A584-A76AAA5C3337}">
      <dsp:nvSpPr>
        <dsp:cNvPr id="0" name=""/>
        <dsp:cNvSpPr/>
      </dsp:nvSpPr>
      <dsp:spPr>
        <a:xfrm>
          <a:off x="648071" y="0"/>
          <a:ext cx="7344816" cy="4320480"/>
        </a:xfrm>
        <a:prstGeom prst="rightArrow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</dsp:sp>
    <dsp:sp modelId="{3B40EA81-632E-4658-B54B-810C00F8A4DD}">
      <dsp:nvSpPr>
        <dsp:cNvPr id="0" name=""/>
        <dsp:cNvSpPr/>
      </dsp:nvSpPr>
      <dsp:spPr>
        <a:xfrm>
          <a:off x="4219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问题定义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0190" y="1342115"/>
        <a:ext cx="849787" cy="1636250"/>
      </dsp:txXfrm>
    </dsp:sp>
    <dsp:sp modelId="{8D68BF51-4D96-4A55-9692-6B686BB2D795}">
      <dsp:nvSpPr>
        <dsp:cNvPr id="0" name=""/>
        <dsp:cNvSpPr/>
      </dsp:nvSpPr>
      <dsp:spPr>
        <a:xfrm>
          <a:off x="1102903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可行性研究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48874" y="1342115"/>
        <a:ext cx="849787" cy="1636250"/>
      </dsp:txXfrm>
    </dsp:sp>
    <dsp:sp modelId="{AB3E1E2B-BFD0-4269-BF88-3DC64EEEA8C4}">
      <dsp:nvSpPr>
        <dsp:cNvPr id="0" name=""/>
        <dsp:cNvSpPr/>
      </dsp:nvSpPr>
      <dsp:spPr>
        <a:xfrm>
          <a:off x="2201588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需求分析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47559" y="1342115"/>
        <a:ext cx="849787" cy="1636250"/>
      </dsp:txXfrm>
    </dsp:sp>
    <dsp:sp modelId="{ABD724EC-366D-494F-97D2-067503588587}">
      <dsp:nvSpPr>
        <dsp:cNvPr id="0" name=""/>
        <dsp:cNvSpPr/>
      </dsp:nvSpPr>
      <dsp:spPr>
        <a:xfrm>
          <a:off x="3300272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总体设计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46243" y="1342115"/>
        <a:ext cx="849787" cy="1636250"/>
      </dsp:txXfrm>
    </dsp:sp>
    <dsp:sp modelId="{8218F2FA-2F22-4A8F-8FC2-0CDE4EFA574E}">
      <dsp:nvSpPr>
        <dsp:cNvPr id="0" name=""/>
        <dsp:cNvSpPr/>
      </dsp:nvSpPr>
      <dsp:spPr>
        <a:xfrm>
          <a:off x="4398957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详细设计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44928" y="1342115"/>
        <a:ext cx="849787" cy="1636250"/>
      </dsp:txXfrm>
    </dsp:sp>
    <dsp:sp modelId="{BBAB55BE-20DA-4517-B59A-4AA2D6C185A3}">
      <dsp:nvSpPr>
        <dsp:cNvPr id="0" name=""/>
        <dsp:cNvSpPr/>
      </dsp:nvSpPr>
      <dsp:spPr>
        <a:xfrm>
          <a:off x="5497642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编码和单元测试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43613" y="1342115"/>
        <a:ext cx="849787" cy="1636250"/>
      </dsp:txXfrm>
    </dsp:sp>
    <dsp:sp modelId="{D999A55C-BD5B-4A95-AAEF-96890DA0DFC4}">
      <dsp:nvSpPr>
        <dsp:cNvPr id="0" name=""/>
        <dsp:cNvSpPr/>
      </dsp:nvSpPr>
      <dsp:spPr>
        <a:xfrm>
          <a:off x="6596326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综合测试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642297" y="1342115"/>
        <a:ext cx="849787" cy="1636250"/>
      </dsp:txXfrm>
    </dsp:sp>
    <dsp:sp modelId="{4A8E0695-6AD9-4048-A9E6-3AA3650A4A50}">
      <dsp:nvSpPr>
        <dsp:cNvPr id="0" name=""/>
        <dsp:cNvSpPr/>
      </dsp:nvSpPr>
      <dsp:spPr>
        <a:xfrm>
          <a:off x="7695011" y="1296144"/>
          <a:ext cx="941729" cy="17281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维护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40982" y="1342115"/>
        <a:ext cx="849787" cy="163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F09AEB8-0483-44AE-9C00-43AC4FA33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3617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ea typeface="微软雅黑" pitchFamily="34" charset="-122"/>
              </a:rPr>
              <a:t>软件测试与质量保证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0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05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chemeClr val="bg1"/>
                </a:solidFill>
                <a:ea typeface="微软雅黑" pitchFamily="34" charset="-122"/>
              </a:rPr>
              <a:t>软件测试与质量保证</a:t>
            </a:r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5732462" y="5492750"/>
            <a:ext cx="3186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400" b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主讲教师：董俊  窦燕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9793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37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5812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5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492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50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043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876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574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3503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1917" y="213518"/>
            <a:ext cx="7561262" cy="67468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998538"/>
            <a:ext cx="8686800" cy="5111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702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70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79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187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816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54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3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370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35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90708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733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426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18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3E00B8-B144-40C5-B19A-3A5836476DC8}" type="datetimeFigureOut">
              <a:rPr lang="zh-CN" altLang="en-US" smtClean="0"/>
              <a:t>2017/9/1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E243B2-1A9B-48CB-89FF-34FA282047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82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3069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110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26672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546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35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88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77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843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50581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09826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616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602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53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456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43777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159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8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38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7721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8962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101827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10415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3245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873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rgbClr val="FFFFFF"/>
                </a:solidFill>
                <a:ea typeface="微软雅黑" pitchFamily="34" charset="-122"/>
              </a:rPr>
              <a:t>软件测试与质量保证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4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026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82136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3300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504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95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6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9177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53957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37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0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rgbClr val="FFFFFF"/>
                </a:solidFill>
                <a:ea typeface="微软雅黑" pitchFamily="34" charset="-122"/>
              </a:rPr>
              <a:t>软件测试与质量保证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4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026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8213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07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50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95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6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9177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5395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374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06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rgbClr val="FFFFFF"/>
                </a:solidFill>
                <a:ea typeface="微软雅黑" pitchFamily="34" charset="-122"/>
              </a:rPr>
              <a:t>软件测试与质量保证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4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0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94644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821361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504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951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6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91775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53957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374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0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ChangeArrowheads="1"/>
          </p:cNvSpPr>
          <p:nvPr userDrawn="1"/>
        </p:nvSpPr>
        <p:spPr bwMode="auto">
          <a:xfrm>
            <a:off x="0" y="2216150"/>
            <a:ext cx="9144000" cy="2430463"/>
          </a:xfrm>
          <a:prstGeom prst="rect">
            <a:avLst/>
          </a:prstGeom>
          <a:solidFill>
            <a:srgbClr val="1C217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3083" name="Picture 11" descr="软件测试教材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"/>
          <a:stretch>
            <a:fillRect/>
          </a:stretch>
        </p:blipFill>
        <p:spPr bwMode="auto">
          <a:xfrm>
            <a:off x="161925" y="1358900"/>
            <a:ext cx="2190750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Text Box 13"/>
          <p:cNvSpPr txBox="1">
            <a:spLocks noChangeArrowheads="1"/>
          </p:cNvSpPr>
          <p:nvPr userDrawn="1"/>
        </p:nvSpPr>
        <p:spPr bwMode="auto">
          <a:xfrm>
            <a:off x="2546350" y="2974975"/>
            <a:ext cx="63722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5400" dirty="0">
                <a:solidFill>
                  <a:srgbClr val="FFFFFF"/>
                </a:solidFill>
                <a:ea typeface="微软雅黑" pitchFamily="34" charset="-122"/>
              </a:rPr>
              <a:t>软件测试与质量保证</a:t>
            </a:r>
          </a:p>
        </p:txBody>
      </p:sp>
      <p:pic>
        <p:nvPicPr>
          <p:cNvPr id="3087" name="Picture 15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143635"/>
            <a:ext cx="2457450" cy="63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4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502399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7026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0821361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063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5975" y="998538"/>
            <a:ext cx="4267200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9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17504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7951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96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91775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539577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15374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1475" y="142875"/>
            <a:ext cx="2171700" cy="59674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06375" y="142875"/>
            <a:ext cx="6362700" cy="59674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201699" y="188640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3428999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/>
        </p:nvSpPr>
        <p:spPr>
          <a:xfrm>
            <a:off x="0" y="6724604"/>
            <a:ext cx="9144000" cy="133397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01634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18"/>
          <p:cNvSpPr>
            <a:spLocks noChangeArrowheads="1"/>
          </p:cNvSpPr>
          <p:nvPr userDrawn="1"/>
        </p:nvSpPr>
        <p:spPr bwMode="auto">
          <a:xfrm>
            <a:off x="0" y="0"/>
            <a:ext cx="169168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/>
          <p:cNvSpPr txBox="1">
            <a:spLocks noChangeArrowheads="1"/>
          </p:cNvSpPr>
          <p:nvPr userDrawn="1"/>
        </p:nvSpPr>
        <p:spPr bwMode="auto">
          <a:xfrm>
            <a:off x="403166" y="1718810"/>
            <a:ext cx="91475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dirty="0" smtClean="0">
                <a:solidFill>
                  <a:schemeClr val="bg1"/>
                </a:solidFill>
                <a:ea typeface="微软雅黑" pitchFamily="34" charset="-122"/>
              </a:rPr>
              <a:t>课程目录</a:t>
            </a:r>
            <a:endParaRPr lang="zh-CN" altLang="en-US" sz="4800" dirty="0">
              <a:solidFill>
                <a:schemeClr val="bg1"/>
              </a:solidFill>
              <a:ea typeface="微软雅黑" pitchFamily="34" charset="-122"/>
            </a:endParaRPr>
          </a:p>
        </p:txBody>
      </p:sp>
      <p:pic>
        <p:nvPicPr>
          <p:cNvPr id="4117" name="Picture 21" descr="燕大图标"/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1C6AB2"/>
              </a:clrFrom>
              <a:clrTo>
                <a:srgbClr val="1C6AB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6" t="14166" r="63625" b="5499"/>
          <a:stretch>
            <a:fillRect/>
          </a:stretch>
        </p:blipFill>
        <p:spPr bwMode="auto">
          <a:xfrm>
            <a:off x="403166" y="458670"/>
            <a:ext cx="944165" cy="76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8"/>
          <p:cNvSpPr>
            <a:spLocks noChangeArrowheads="1"/>
          </p:cNvSpPr>
          <p:nvPr userDrawn="1"/>
        </p:nvSpPr>
        <p:spPr bwMode="auto">
          <a:xfrm>
            <a:off x="-18510" y="0"/>
            <a:ext cx="2790310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 userDrawn="1"/>
        </p:nvSpPr>
        <p:spPr bwMode="auto">
          <a:xfrm>
            <a:off x="-18509" y="2644170"/>
            <a:ext cx="279030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6000" spc="1200" baseline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6000" spc="1200" baseline="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spc="0" baseline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spc="0" baseline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8"/>
          <p:cNvSpPr>
            <a:spLocks noChangeArrowheads="1"/>
          </p:cNvSpPr>
          <p:nvPr userDrawn="1"/>
        </p:nvSpPr>
        <p:spPr bwMode="auto">
          <a:xfrm>
            <a:off x="9063244" y="0"/>
            <a:ext cx="80755" cy="685800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2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216178" y="141287"/>
            <a:ext cx="8736436" cy="819150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 sz="4000">
              <a:solidFill>
                <a:srgbClr val="FFFFFF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17" y="213518"/>
            <a:ext cx="7561262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75" y="998538"/>
            <a:ext cx="86868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250825" y="6354763"/>
            <a:ext cx="4725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smtClean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Engineering-Overview</a:t>
            </a:r>
            <a:endParaRPr lang="zh-CN" altLang="en-US" dirty="0">
              <a:solidFill>
                <a:srgbClr val="80808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206374" y="6219824"/>
            <a:ext cx="8746239" cy="45719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rgbClr val="000066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0" name="Picture 2" descr="C:\Users\D.J\AppData\Local\Temp\Image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457" y="6339626"/>
            <a:ext cx="513885" cy="42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slide" Target="slide46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7591" y="2098302"/>
            <a:ext cx="738082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软件工程学概述</a:t>
            </a:r>
            <a:endParaRPr lang="zh-CN" altLang="en-US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7591" y="3744035"/>
            <a:ext cx="7380820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 smtClean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Overview </a:t>
            </a:r>
            <a:r>
              <a:rPr lang="en-US" altLang="zh-CN" sz="2000" b="1" dirty="0" smtClean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en-US" altLang="zh-CN" sz="4800" b="1" dirty="0" smtClean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r>
              <a:rPr lang="en-US" altLang="zh-CN" sz="4800" b="1" dirty="0" smtClean="0">
                <a:ln>
                  <a:prstDash val="solid"/>
                </a:ln>
                <a:solidFill>
                  <a:srgbClr val="000066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Software Engineering</a:t>
            </a:r>
            <a:endParaRPr lang="zh-CN" altLang="en-US" sz="6000" b="1" dirty="0">
              <a:ln>
                <a:prstDash val="solid"/>
              </a:ln>
              <a:solidFill>
                <a:srgbClr val="000066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产生原因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5" descr="变动与代价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08" y="1999348"/>
            <a:ext cx="4906962" cy="35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12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解决途径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05050"/>
            <a:ext cx="9144000" cy="199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341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3405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软件工程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1988840"/>
            <a:ext cx="72008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是指导计算机软件开发和维护的一门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学科。采用工程的概念、原理、技术和方法来开发与维护软件，把经过实践考验而证明正确的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管理技术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和当前能够得到的最好的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结合起来，以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经济的开发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出高质量的软件并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有效的维护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它，这就是软件工程。</a:t>
            </a:r>
          </a:p>
        </p:txBody>
      </p:sp>
    </p:spTree>
    <p:extLst>
      <p:ext uri="{BB962C8B-B14F-4D97-AF65-F5344CB8AC3E}">
        <p14:creationId xmlns:p14="http://schemas.microsoft.com/office/powerpoint/2010/main" val="29452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软件工程</a:t>
            </a:r>
            <a:r>
              <a:rPr lang="en-US" altLang="zh-CN" sz="3600" dirty="0">
                <a:solidFill>
                  <a:srgbClr val="FFFFFF"/>
                </a:solidFill>
              </a:rPr>
              <a:t>-7</a:t>
            </a:r>
            <a:r>
              <a:rPr lang="zh-CN" altLang="en-US" sz="3600" dirty="0">
                <a:solidFill>
                  <a:srgbClr val="FFFFFF"/>
                </a:solidFill>
              </a:rPr>
              <a:t>条本质</a:t>
            </a:r>
            <a:r>
              <a:rPr lang="zh-CN" altLang="en-US" sz="3600" dirty="0" smtClean="0">
                <a:solidFill>
                  <a:srgbClr val="FFFFFF"/>
                </a:solidFill>
              </a:rPr>
              <a:t>特性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3553237979"/>
              </p:ext>
            </p:extLst>
          </p:nvPr>
        </p:nvGraphicFramePr>
        <p:xfrm>
          <a:off x="611560" y="1268760"/>
          <a:ext cx="7920880" cy="4905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虚尾箭头 3">
            <a:hlinkClick r:id="rId7" action="ppaction://hlinksldjump"/>
          </p:cNvPr>
          <p:cNvSpPr/>
          <p:nvPr/>
        </p:nvSpPr>
        <p:spPr>
          <a:xfrm>
            <a:off x="6777245" y="2078850"/>
            <a:ext cx="675076" cy="36004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25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软件工程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基本原理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7523673"/>
              </p:ext>
            </p:extLst>
          </p:nvPr>
        </p:nvGraphicFramePr>
        <p:xfrm>
          <a:off x="611560" y="1268759"/>
          <a:ext cx="7920880" cy="4770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98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软件工程</a:t>
            </a:r>
            <a:r>
              <a:rPr lang="zh-CN" altLang="en-US" sz="3600" dirty="0">
                <a:solidFill>
                  <a:srgbClr val="FFFFFF"/>
                </a:solidFill>
              </a:rPr>
              <a:t>方法学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988840"/>
            <a:ext cx="72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通常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把在软件生命周期全过程中使用的一整套技术方法的集合称为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软件工程方法学（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methodology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，也称为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泛型（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paradigm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7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软件工程</a:t>
            </a:r>
            <a:r>
              <a:rPr lang="zh-CN" altLang="en-US" sz="3600" dirty="0">
                <a:solidFill>
                  <a:srgbClr val="FFFFFF"/>
                </a:solidFill>
              </a:rPr>
              <a:t>方法学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879143370"/>
              </p:ext>
            </p:extLst>
          </p:nvPr>
        </p:nvGraphicFramePr>
        <p:xfrm>
          <a:off x="971600" y="1583796"/>
          <a:ext cx="7200800" cy="4320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07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软件工程</a:t>
            </a:r>
            <a:r>
              <a:rPr lang="zh-CN" altLang="en-US" sz="3600" dirty="0">
                <a:solidFill>
                  <a:srgbClr val="FFFFFF"/>
                </a:solidFill>
              </a:rPr>
              <a:t>方法学</a:t>
            </a:r>
          </a:p>
        </p:txBody>
      </p:sp>
      <p:sp>
        <p:nvSpPr>
          <p:cNvPr id="2" name="矩形 1"/>
          <p:cNvSpPr/>
          <p:nvPr/>
        </p:nvSpPr>
        <p:spPr>
          <a:xfrm>
            <a:off x="2051720" y="2348880"/>
            <a:ext cx="2160240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传统方法学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2040" y="2348880"/>
            <a:ext cx="2160240" cy="21602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方法学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39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65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72116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软件生命周期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492726475"/>
              </p:ext>
            </p:extLst>
          </p:nvPr>
        </p:nvGraphicFramePr>
        <p:xfrm>
          <a:off x="251520" y="1268760"/>
          <a:ext cx="8640960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46577" y="4329100"/>
            <a:ext cx="2205245" cy="1181745"/>
            <a:chOff x="746577" y="4329100"/>
            <a:chExt cx="2205245" cy="1181745"/>
          </a:xfrm>
        </p:grpSpPr>
        <p:sp>
          <p:nvSpPr>
            <p:cNvPr id="4" name="左大括号 3"/>
            <p:cNvSpPr/>
            <p:nvPr/>
          </p:nvSpPr>
          <p:spPr>
            <a:xfrm rot="16200000">
              <a:off x="1489160" y="3586517"/>
              <a:ext cx="720080" cy="2205245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06617" y="5049180"/>
              <a:ext cx="1485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软件定义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86935" y="1338961"/>
            <a:ext cx="3330370" cy="1189940"/>
            <a:chOff x="3986935" y="1338961"/>
            <a:chExt cx="3330370" cy="1189940"/>
          </a:xfrm>
        </p:grpSpPr>
        <p:sp>
          <p:nvSpPr>
            <p:cNvPr id="6" name="左大括号 5"/>
            <p:cNvSpPr/>
            <p:nvPr/>
          </p:nvSpPr>
          <p:spPr>
            <a:xfrm rot="5400000">
              <a:off x="5292080" y="503676"/>
              <a:ext cx="720080" cy="3330370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09537" y="1338961"/>
              <a:ext cx="1485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646541" y="4329100"/>
            <a:ext cx="1485165" cy="1182826"/>
            <a:chOff x="7646541" y="4329100"/>
            <a:chExt cx="1485165" cy="1182826"/>
          </a:xfrm>
        </p:grpSpPr>
        <p:sp>
          <p:nvSpPr>
            <p:cNvPr id="8" name="左大括号 7"/>
            <p:cNvSpPr/>
            <p:nvPr/>
          </p:nvSpPr>
          <p:spPr>
            <a:xfrm rot="16200000">
              <a:off x="8051586" y="4269893"/>
              <a:ext cx="720080" cy="838493"/>
            </a:xfrm>
            <a:prstGeom prst="leftBrac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46541" y="5050261"/>
              <a:ext cx="14851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软件维护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2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9166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软件过程</a:t>
            </a:r>
          </a:p>
        </p:txBody>
      </p:sp>
      <p:sp>
        <p:nvSpPr>
          <p:cNvPr id="2" name="矩形 1"/>
          <p:cNvSpPr/>
          <p:nvPr/>
        </p:nvSpPr>
        <p:spPr>
          <a:xfrm>
            <a:off x="971600" y="1628800"/>
            <a:ext cx="7200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软件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为了获得高质量的软件所需完成的一系列任务的框架，它规定了完成各项任务的工作步骤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过程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定义了运用方法的顺序、应该交付的文档资料（软件配置）、为保证软件质量和协调变化所需要采用的管理措施，以及标志软件开发各阶段任务完成的里程碑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通常使用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生命周期模型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有归并和简化）简洁的描述软件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52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瀑布模型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241630" y="1133745"/>
            <a:ext cx="6565161" cy="4950550"/>
            <a:chOff x="611560" y="1268760"/>
            <a:chExt cx="6565161" cy="4950550"/>
          </a:xfrm>
        </p:grpSpPr>
        <p:sp>
          <p:nvSpPr>
            <p:cNvPr id="7" name="矩形 6"/>
            <p:cNvSpPr/>
            <p:nvPr/>
          </p:nvSpPr>
          <p:spPr>
            <a:xfrm>
              <a:off x="611560" y="126876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11560" y="162880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691680" y="2233384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规格说明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91680" y="2593424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26795" y="320397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26795" y="356401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06915" y="419408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806915" y="455412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887035" y="518419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967155" y="5859270"/>
              <a:ext cx="120956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241630" y="1988840"/>
              <a:ext cx="450050" cy="604584"/>
              <a:chOff x="1241630" y="1988840"/>
              <a:chExt cx="450050" cy="604584"/>
            </a:xfrm>
          </p:grpSpPr>
          <p:cxnSp>
            <p:nvCxnSpPr>
              <p:cNvPr id="23" name="直接连接符 22"/>
              <p:cNvCxnSpPr>
                <a:stCxn id="8" idx="2"/>
              </p:cNvCxnSpPr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2290018" y="2966623"/>
              <a:ext cx="450050" cy="604584"/>
              <a:chOff x="1241630" y="1988840"/>
              <a:chExt cx="450050" cy="604584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356865" y="3931247"/>
              <a:ext cx="450050" cy="604584"/>
              <a:chOff x="1241630" y="1988840"/>
              <a:chExt cx="450050" cy="604584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4436985" y="4931475"/>
              <a:ext cx="450050" cy="432740"/>
              <a:chOff x="1241630" y="1988840"/>
              <a:chExt cx="450050" cy="604584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5517105" y="5544235"/>
              <a:ext cx="450050" cy="495055"/>
              <a:chOff x="1241630" y="1988840"/>
              <a:chExt cx="450050" cy="60458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/>
          <p:cNvSpPr txBox="1"/>
          <p:nvPr/>
        </p:nvSpPr>
        <p:spPr>
          <a:xfrm>
            <a:off x="940957" y="5599427"/>
            <a:ext cx="3285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传统的瀑布模型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8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瀑布模型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0957" y="1133745"/>
            <a:ext cx="6865834" cy="4950550"/>
            <a:chOff x="940957" y="1133745"/>
            <a:chExt cx="6865834" cy="4950550"/>
          </a:xfrm>
        </p:grpSpPr>
        <p:sp>
          <p:nvSpPr>
            <p:cNvPr id="7" name="矩形 6"/>
            <p:cNvSpPr/>
            <p:nvPr/>
          </p:nvSpPr>
          <p:spPr>
            <a:xfrm>
              <a:off x="1241630" y="113374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241630" y="149378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209836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规格说明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321750" y="245840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6865" y="306896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356865" y="342900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6985" y="405907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36985" y="441911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517105" y="504918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97225" y="5724255"/>
              <a:ext cx="120956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871700" y="1853825"/>
              <a:ext cx="450050" cy="604584"/>
              <a:chOff x="1241630" y="1988840"/>
              <a:chExt cx="450050" cy="604584"/>
            </a:xfrm>
          </p:grpSpPr>
          <p:cxnSp>
            <p:nvCxnSpPr>
              <p:cNvPr id="23" name="直接连接符 22"/>
              <p:cNvCxnSpPr>
                <a:stCxn id="8" idx="2"/>
              </p:cNvCxnSpPr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>
              <a:off x="2920088" y="2831608"/>
              <a:ext cx="450050" cy="604584"/>
              <a:chOff x="1241630" y="1988840"/>
              <a:chExt cx="450050" cy="604584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组合 29"/>
            <p:cNvGrpSpPr/>
            <p:nvPr/>
          </p:nvGrpSpPr>
          <p:grpSpPr>
            <a:xfrm>
              <a:off x="3986935" y="3796232"/>
              <a:ext cx="450050" cy="604584"/>
              <a:chOff x="1241630" y="1988840"/>
              <a:chExt cx="450050" cy="604584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5067055" y="4796460"/>
              <a:ext cx="450050" cy="432740"/>
              <a:chOff x="1241630" y="1988840"/>
              <a:chExt cx="450050" cy="604584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>
              <a:off x="6147175" y="5409220"/>
              <a:ext cx="450050" cy="495055"/>
              <a:chOff x="1241630" y="1988840"/>
              <a:chExt cx="450050" cy="60458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940957" y="5599427"/>
              <a:ext cx="3285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实际的瀑布模型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5922150" y="113374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变化的需求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22150" y="149378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 rot="10800000">
              <a:off x="7426659" y="1493785"/>
              <a:ext cx="340696" cy="4230470"/>
              <a:chOff x="1241630" y="1988840"/>
              <a:chExt cx="450050" cy="604584"/>
            </a:xfrm>
          </p:grpSpPr>
          <p:cxnSp>
            <p:nvCxnSpPr>
              <p:cNvPr id="44" name="直接连接符 43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rot="10800000">
              <a:off x="3581890" y="2458403"/>
              <a:ext cx="4026404" cy="3266716"/>
              <a:chOff x="1241630" y="1988840"/>
              <a:chExt cx="450050" cy="604584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/>
            <p:cNvGrpSpPr/>
            <p:nvPr/>
          </p:nvGrpSpPr>
          <p:grpSpPr>
            <a:xfrm rot="10800000">
              <a:off x="4617005" y="3428996"/>
              <a:ext cx="2809654" cy="2296122"/>
              <a:chOff x="1241630" y="1988840"/>
              <a:chExt cx="450050" cy="604584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/>
            <p:cNvGrpSpPr/>
            <p:nvPr/>
          </p:nvGrpSpPr>
          <p:grpSpPr>
            <a:xfrm rot="10800000">
              <a:off x="5697125" y="4419110"/>
              <a:ext cx="1504883" cy="1306008"/>
              <a:chOff x="1241630" y="1988840"/>
              <a:chExt cx="450050" cy="604584"/>
            </a:xfrm>
          </p:grpSpPr>
          <p:cxnSp>
            <p:nvCxnSpPr>
              <p:cNvPr id="53" name="直接连接符 52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组合 54"/>
            <p:cNvGrpSpPr/>
            <p:nvPr/>
          </p:nvGrpSpPr>
          <p:grpSpPr>
            <a:xfrm rot="5400000">
              <a:off x="4144421" y="320643"/>
              <a:ext cx="585128" cy="2970330"/>
              <a:chOff x="1241630" y="1988840"/>
              <a:chExt cx="450050" cy="604584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083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快速原型模型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40957" y="1133745"/>
            <a:ext cx="6865834" cy="4950550"/>
            <a:chOff x="940957" y="1133745"/>
            <a:chExt cx="6865834" cy="4950550"/>
          </a:xfrm>
        </p:grpSpPr>
        <p:sp>
          <p:nvSpPr>
            <p:cNvPr id="50" name="矩形 49"/>
            <p:cNvSpPr/>
            <p:nvPr/>
          </p:nvSpPr>
          <p:spPr>
            <a:xfrm>
              <a:off x="1241630" y="113374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快速原型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241630" y="149378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2321750" y="209836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规格说明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321750" y="245840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356865" y="306896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356865" y="342900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436985" y="405907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436985" y="441911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517105" y="504918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597225" y="5724255"/>
              <a:ext cx="120956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1871700" y="1853825"/>
              <a:ext cx="450050" cy="604584"/>
              <a:chOff x="1241630" y="1988840"/>
              <a:chExt cx="450050" cy="604584"/>
            </a:xfrm>
          </p:grpSpPr>
          <p:cxnSp>
            <p:nvCxnSpPr>
              <p:cNvPr id="91" name="直接连接符 90"/>
              <p:cNvCxnSpPr>
                <a:stCxn id="51" idx="2"/>
              </p:cNvCxnSpPr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2920088" y="2831608"/>
              <a:ext cx="450050" cy="604584"/>
              <a:chOff x="1241630" y="1988840"/>
              <a:chExt cx="450050" cy="604584"/>
            </a:xfrm>
          </p:grpSpPr>
          <p:cxnSp>
            <p:nvCxnSpPr>
              <p:cNvPr id="89" name="直接连接符 88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/>
            <p:cNvGrpSpPr/>
            <p:nvPr/>
          </p:nvGrpSpPr>
          <p:grpSpPr>
            <a:xfrm>
              <a:off x="3986935" y="3796232"/>
              <a:ext cx="450050" cy="604584"/>
              <a:chOff x="1241630" y="1988840"/>
              <a:chExt cx="450050" cy="604584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5067055" y="4796460"/>
              <a:ext cx="450050" cy="432740"/>
              <a:chOff x="1241630" y="1988840"/>
              <a:chExt cx="450050" cy="604584"/>
            </a:xfrm>
          </p:grpSpPr>
          <p:cxnSp>
            <p:nvCxnSpPr>
              <p:cNvPr id="85" name="直接连接符 84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/>
            <p:cNvGrpSpPr/>
            <p:nvPr/>
          </p:nvGrpSpPr>
          <p:grpSpPr>
            <a:xfrm>
              <a:off x="6147175" y="5409220"/>
              <a:ext cx="450050" cy="495055"/>
              <a:chOff x="1241630" y="1988840"/>
              <a:chExt cx="450050" cy="604584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/>
            <p:cNvSpPr txBox="1"/>
            <p:nvPr/>
          </p:nvSpPr>
          <p:spPr>
            <a:xfrm>
              <a:off x="940957" y="5599427"/>
              <a:ext cx="3285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快速原型模型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922150" y="113374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变化的需求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922150" y="149378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 rot="10800000">
              <a:off x="7426659" y="1493785"/>
              <a:ext cx="340696" cy="4230470"/>
              <a:chOff x="1241630" y="1988840"/>
              <a:chExt cx="450050" cy="604584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 rot="10800000">
              <a:off x="3581890" y="2458403"/>
              <a:ext cx="4026404" cy="3266716"/>
              <a:chOff x="1241630" y="1988840"/>
              <a:chExt cx="450050" cy="604584"/>
            </a:xfrm>
          </p:grpSpPr>
          <p:cxnSp>
            <p:nvCxnSpPr>
              <p:cNvPr id="79" name="直接连接符 78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 rot="10800000">
              <a:off x="4617005" y="3428996"/>
              <a:ext cx="2809654" cy="2296122"/>
              <a:chOff x="1241630" y="1988840"/>
              <a:chExt cx="450050" cy="604584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 rot="10800000">
              <a:off x="5697125" y="4419110"/>
              <a:ext cx="1504883" cy="1306008"/>
              <a:chOff x="1241630" y="1988840"/>
              <a:chExt cx="450050" cy="604584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 rot="5400000">
              <a:off x="4144421" y="320643"/>
              <a:ext cx="585128" cy="2970330"/>
              <a:chOff x="1241630" y="1988840"/>
              <a:chExt cx="450050" cy="604584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090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增量模型（迭代模型）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836585" y="1673805"/>
            <a:ext cx="7510266" cy="3735415"/>
            <a:chOff x="1241630" y="1133745"/>
            <a:chExt cx="7510266" cy="3735415"/>
          </a:xfrm>
        </p:grpSpPr>
        <p:sp>
          <p:nvSpPr>
            <p:cNvPr id="5" name="矩形 4"/>
            <p:cNvSpPr/>
            <p:nvPr/>
          </p:nvSpPr>
          <p:spPr>
            <a:xfrm>
              <a:off x="1241630" y="113374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1241630" y="149378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321750" y="209836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规格说明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21750" y="245840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56865" y="306896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概要设计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56865" y="342900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062627" y="2831609"/>
              <a:ext cx="2794738" cy="11374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针对每个构件，完成详细设计、编码和集成，经测试后交付给用户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42330" y="4509120"/>
              <a:ext cx="120956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871700" y="1853825"/>
              <a:ext cx="450050" cy="604584"/>
              <a:chOff x="1241630" y="1988840"/>
              <a:chExt cx="450050" cy="604584"/>
            </a:xfrm>
          </p:grpSpPr>
          <p:cxnSp>
            <p:nvCxnSpPr>
              <p:cNvPr id="28" name="直接连接符 27"/>
              <p:cNvCxnSpPr>
                <a:stCxn id="6" idx="2"/>
              </p:cNvCxnSpPr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2920088" y="2831608"/>
              <a:ext cx="450050" cy="604584"/>
              <a:chOff x="1241630" y="1988840"/>
              <a:chExt cx="450050" cy="604584"/>
            </a:xfrm>
          </p:grpSpPr>
          <p:cxnSp>
            <p:nvCxnSpPr>
              <p:cNvPr id="26" name="直接连接符 25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23" name="直接箭头连接符 22"/>
            <p:cNvCxnSpPr/>
            <p:nvPr/>
          </p:nvCxnSpPr>
          <p:spPr>
            <a:xfrm>
              <a:off x="4617005" y="3425373"/>
              <a:ext cx="4500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>
              <a:off x="6732240" y="3971998"/>
              <a:ext cx="810090" cy="717142"/>
              <a:chOff x="1241630" y="1988840"/>
              <a:chExt cx="450050" cy="604584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 rot="10800000">
              <a:off x="7857364" y="3436192"/>
              <a:ext cx="694793" cy="1069990"/>
              <a:chOff x="1241630" y="1988840"/>
              <a:chExt cx="450050" cy="604584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7317305" y="3776322"/>
              <a:ext cx="939492" cy="462767"/>
              <a:chOff x="7317305" y="3776322"/>
              <a:chExt cx="939492" cy="462767"/>
            </a:xfrm>
          </p:grpSpPr>
          <p:grpSp>
            <p:nvGrpSpPr>
              <p:cNvPr id="59" name="组合 58"/>
              <p:cNvGrpSpPr/>
              <p:nvPr/>
            </p:nvGrpSpPr>
            <p:grpSpPr>
              <a:xfrm rot="10800000">
                <a:off x="7851752" y="3776322"/>
                <a:ext cx="405045" cy="462767"/>
                <a:chOff x="1241630" y="1988840"/>
                <a:chExt cx="450050" cy="604584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1241630" y="1988840"/>
                  <a:ext cx="0" cy="604584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/>
                <p:cNvCxnSpPr/>
                <p:nvPr/>
              </p:nvCxnSpPr>
              <p:spPr>
                <a:xfrm>
                  <a:off x="1241630" y="2593424"/>
                  <a:ext cx="45005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直接连接符 62"/>
              <p:cNvCxnSpPr/>
              <p:nvPr/>
            </p:nvCxnSpPr>
            <p:spPr>
              <a:xfrm flipH="1">
                <a:off x="7317306" y="4239089"/>
                <a:ext cx="939491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7317305" y="3969061"/>
                <a:ext cx="0" cy="270028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11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螺旋模型（风险模型）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40957" y="1133745"/>
            <a:ext cx="6865834" cy="4950550"/>
            <a:chOff x="940957" y="1133745"/>
            <a:chExt cx="6865834" cy="4950550"/>
          </a:xfrm>
        </p:grpSpPr>
        <p:sp>
          <p:nvSpPr>
            <p:cNvPr id="6" name="矩形 5"/>
            <p:cNvSpPr/>
            <p:nvPr/>
          </p:nvSpPr>
          <p:spPr>
            <a:xfrm>
              <a:off x="1241630" y="113374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快速原型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241630" y="1493785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321750" y="209836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规格说明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321750" y="2458409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356865" y="306896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56865" y="342900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436985" y="405907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436985" y="441911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517105" y="5049180"/>
              <a:ext cx="1260140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综合测试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97225" y="5724255"/>
              <a:ext cx="1209566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维护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871700" y="1853825"/>
              <a:ext cx="450050" cy="604584"/>
              <a:chOff x="1241630" y="1988840"/>
              <a:chExt cx="450050" cy="604584"/>
            </a:xfrm>
          </p:grpSpPr>
          <p:cxnSp>
            <p:nvCxnSpPr>
              <p:cNvPr id="47" name="直接连接符 46"/>
              <p:cNvCxnSpPr>
                <a:stCxn id="7" idx="2"/>
              </p:cNvCxnSpPr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920088" y="2831608"/>
              <a:ext cx="450050" cy="604584"/>
              <a:chOff x="1241630" y="1988840"/>
              <a:chExt cx="450050" cy="604584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986935" y="3796232"/>
              <a:ext cx="450050" cy="604584"/>
              <a:chOff x="1241630" y="1988840"/>
              <a:chExt cx="450050" cy="604584"/>
            </a:xfrm>
          </p:grpSpPr>
          <p:cxnSp>
            <p:nvCxnSpPr>
              <p:cNvPr id="43" name="直接连接符 42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5067055" y="4796460"/>
              <a:ext cx="450050" cy="432740"/>
              <a:chOff x="1241630" y="1988840"/>
              <a:chExt cx="450050" cy="604584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147175" y="5409220"/>
              <a:ext cx="450050" cy="495055"/>
              <a:chOff x="1241630" y="1988840"/>
              <a:chExt cx="450050" cy="604584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940957" y="5599427"/>
              <a:ext cx="3285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简化的螺旋模型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922150" y="113374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变化的需求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922150" y="1493785"/>
              <a:ext cx="1502337" cy="3600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验证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10800000">
              <a:off x="7426659" y="1493785"/>
              <a:ext cx="340696" cy="4230470"/>
              <a:chOff x="1241630" y="1988840"/>
              <a:chExt cx="450050" cy="604584"/>
            </a:xfrm>
          </p:grpSpPr>
          <p:cxnSp>
            <p:nvCxnSpPr>
              <p:cNvPr id="37" name="直接连接符 36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/>
          </p:nvGrpSpPr>
          <p:grpSpPr>
            <a:xfrm rot="10800000">
              <a:off x="3581890" y="2458403"/>
              <a:ext cx="4026404" cy="3266716"/>
              <a:chOff x="1241630" y="1988840"/>
              <a:chExt cx="450050" cy="604584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 rot="10800000">
              <a:off x="4617005" y="3428996"/>
              <a:ext cx="2809654" cy="2296122"/>
              <a:chOff x="1241630" y="1988840"/>
              <a:chExt cx="450050" cy="604584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/>
            <p:cNvGrpSpPr/>
            <p:nvPr/>
          </p:nvGrpSpPr>
          <p:grpSpPr>
            <a:xfrm rot="10800000">
              <a:off x="5697125" y="4419110"/>
              <a:ext cx="1504883" cy="1306008"/>
              <a:chOff x="1241630" y="1988840"/>
              <a:chExt cx="450050" cy="604584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/>
          </p:nvGrpSpPr>
          <p:grpSpPr>
            <a:xfrm rot="5400000">
              <a:off x="4144421" y="320643"/>
              <a:ext cx="585128" cy="2970330"/>
              <a:chOff x="1241630" y="1988840"/>
              <a:chExt cx="450050" cy="604584"/>
            </a:xfrm>
          </p:grpSpPr>
          <p:cxnSp>
            <p:nvCxnSpPr>
              <p:cNvPr id="29" name="直接连接符 28"/>
              <p:cNvCxnSpPr/>
              <p:nvPr/>
            </p:nvCxnSpPr>
            <p:spPr>
              <a:xfrm>
                <a:off x="1241630" y="1988840"/>
                <a:ext cx="0" cy="60458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241630" y="2593424"/>
                <a:ext cx="450050" cy="0"/>
              </a:xfrm>
              <a:prstGeom prst="straightConnector1">
                <a:avLst/>
              </a:prstGeom>
              <a:ln>
                <a:prstDash val="sysDash"/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0" y="1133745"/>
            <a:ext cx="5910308" cy="4275475"/>
            <a:chOff x="0" y="1133745"/>
            <a:chExt cx="5910308" cy="4275475"/>
          </a:xfrm>
          <a:solidFill>
            <a:srgbClr val="FFFF00"/>
          </a:solidFill>
        </p:grpSpPr>
        <p:sp>
          <p:nvSpPr>
            <p:cNvPr id="49" name="矩形 48"/>
            <p:cNvSpPr/>
            <p:nvPr/>
          </p:nvSpPr>
          <p:spPr>
            <a:xfrm>
              <a:off x="0" y="1133745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47455" y="2098372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091467" y="3068955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176845" y="4059071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256965" y="5049180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650168" y="1133745"/>
              <a:ext cx="1260140" cy="36004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风险分析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螺旋模型（风险模型）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5" y="953725"/>
            <a:ext cx="6614360" cy="5258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螺旋模型（风险模型）</a:t>
            </a:r>
          </a:p>
        </p:txBody>
      </p:sp>
      <p:sp>
        <p:nvSpPr>
          <p:cNvPr id="2" name="矩形 1"/>
          <p:cNvSpPr/>
          <p:nvPr/>
        </p:nvSpPr>
        <p:spPr>
          <a:xfrm>
            <a:off x="4218970" y="4905063"/>
            <a:ext cx="4925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与熊共舞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软件项目风险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Tom DeMarco, Timothy Lister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,2004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1269280"/>
            <a:ext cx="3067350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5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7254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喷泉模型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53725"/>
            <a:ext cx="4313337" cy="523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75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3600" dirty="0">
                <a:solidFill>
                  <a:srgbClr val="FFFFFF"/>
                </a:solidFill>
              </a:rPr>
              <a:t>Rational</a:t>
            </a:r>
            <a:r>
              <a:rPr lang="zh-CN" altLang="en-US" sz="3600" dirty="0">
                <a:solidFill>
                  <a:srgbClr val="FFFFFF"/>
                </a:solidFill>
              </a:rPr>
              <a:t>统一过程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5"/>
          <a:stretch/>
        </p:blipFill>
        <p:spPr bwMode="auto">
          <a:xfrm>
            <a:off x="1261381" y="1043736"/>
            <a:ext cx="6640989" cy="518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6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敏捷</a:t>
            </a:r>
            <a:r>
              <a:rPr lang="zh-CN" altLang="en-US" sz="3600" dirty="0" smtClean="0">
                <a:solidFill>
                  <a:srgbClr val="FFFFFF"/>
                </a:solidFill>
              </a:rPr>
              <a:t>过程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65" y="1988840"/>
            <a:ext cx="7377145" cy="2170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817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极限</a:t>
            </a:r>
            <a:r>
              <a:rPr lang="zh-CN" altLang="en-US" sz="3600" dirty="0">
                <a:solidFill>
                  <a:srgbClr val="FFFFFF"/>
                </a:solidFill>
              </a:rPr>
              <a:t>编程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2305050"/>
            <a:ext cx="8780463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50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极限</a:t>
            </a:r>
            <a:r>
              <a:rPr lang="zh-CN" altLang="en-US" sz="3600" dirty="0">
                <a:solidFill>
                  <a:srgbClr val="FFFFFF"/>
                </a:solidFill>
              </a:rPr>
              <a:t>编程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4" y="982225"/>
            <a:ext cx="4460526" cy="5208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3626895" y="2483895"/>
            <a:ext cx="945105" cy="3150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221850" y="2799591"/>
            <a:ext cx="1350150" cy="3150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86935" y="5454225"/>
            <a:ext cx="585064" cy="3150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1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微软</a:t>
            </a:r>
            <a:r>
              <a:rPr lang="zh-CN" altLang="en-US" sz="3600" dirty="0" smtClean="0">
                <a:solidFill>
                  <a:srgbClr val="FFFFFF"/>
                </a:solidFill>
              </a:rPr>
              <a:t>过程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生命周期划分和主要里程碑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38790"/>
            <a:ext cx="6454646" cy="418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42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微软</a:t>
            </a:r>
            <a:r>
              <a:rPr lang="zh-CN" altLang="en-US" sz="3600" dirty="0" smtClean="0">
                <a:solidFill>
                  <a:srgbClr val="FFFFFF"/>
                </a:solidFill>
              </a:rPr>
              <a:t>过程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生命周期模型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656" y="2123855"/>
            <a:ext cx="5810250" cy="32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08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198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/>
              <a:t>小结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1493785"/>
            <a:ext cx="7920880" cy="424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lnSpc>
                <a:spcPct val="140000"/>
              </a:lnSpc>
            </a:pPr>
            <a:r>
              <a:rPr lang="zh-CN" altLang="en-US" smtClean="0">
                <a:latin typeface="宋体" pitchFamily="2" charset="-122"/>
              </a:rPr>
              <a:t>软件危机</a:t>
            </a:r>
          </a:p>
          <a:p>
            <a:pPr marL="0" lvl="1" indent="0">
              <a:lnSpc>
                <a:spcPct val="140000"/>
              </a:lnSpc>
            </a:pPr>
            <a:r>
              <a:rPr lang="zh-CN" altLang="en-US" smtClean="0">
                <a:latin typeface="宋体" pitchFamily="2" charset="-122"/>
              </a:rPr>
              <a:t>软件工程（系统的、规范的、可度量的途径）</a:t>
            </a:r>
          </a:p>
          <a:p>
            <a:pPr marL="0" lvl="1" indent="0">
              <a:lnSpc>
                <a:spcPct val="140000"/>
              </a:lnSpc>
            </a:pPr>
            <a:r>
              <a:rPr lang="zh-CN" altLang="en-US" smtClean="0">
                <a:latin typeface="宋体" pitchFamily="2" charset="-122"/>
              </a:rPr>
              <a:t>软件工程方法学（方法、工具和过程）</a:t>
            </a:r>
          </a:p>
          <a:p>
            <a:pPr marL="0" lvl="1" indent="0">
              <a:lnSpc>
                <a:spcPct val="140000"/>
              </a:lnSpc>
            </a:pPr>
            <a:r>
              <a:rPr lang="zh-CN" altLang="en-US" smtClean="0">
                <a:latin typeface="宋体" pitchFamily="2" charset="-122"/>
              </a:rPr>
              <a:t>软件生命周期（</a:t>
            </a:r>
            <a:r>
              <a:rPr lang="en-US" altLang="zh-CN" smtClean="0"/>
              <a:t>8</a:t>
            </a:r>
            <a:r>
              <a:rPr lang="zh-CN" altLang="en-US" smtClean="0">
                <a:latin typeface="宋体" pitchFamily="2" charset="-122"/>
              </a:rPr>
              <a:t>个阶段）</a:t>
            </a:r>
          </a:p>
          <a:p>
            <a:pPr marL="0" lvl="1" indent="0">
              <a:lnSpc>
                <a:spcPct val="140000"/>
              </a:lnSpc>
            </a:pPr>
            <a:r>
              <a:rPr lang="zh-CN" altLang="en-US" smtClean="0">
                <a:latin typeface="宋体" pitchFamily="2" charset="-122"/>
              </a:rPr>
              <a:t>软件过程（瀑布模型、快速原型模型、增量模型、螺旋模型、喷泉模型）</a:t>
            </a:r>
          </a:p>
          <a:p>
            <a:pPr marL="0" lvl="1" indent="0">
              <a:lnSpc>
                <a:spcPct val="140000"/>
              </a:lnSpc>
            </a:pPr>
            <a:endParaRPr lang="zh-CN" altLang="en-US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785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6897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3356865" y="1246191"/>
            <a:ext cx="269875" cy="269875"/>
          </a:xfrm>
          <a:prstGeom prst="rect">
            <a:avLst/>
          </a:pr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2727" y="1088740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2D2D8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软件危机 </a:t>
            </a: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3356865" y="221641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22729" y="205896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356865" y="3206529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2728" y="3049078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56865" y="4239172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2727" y="408172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软件过程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356865" y="5229280"/>
            <a:ext cx="269875" cy="2698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280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2728" y="5071831"/>
            <a:ext cx="4429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60971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7591" y="2033845"/>
            <a:ext cx="7380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pc="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软件工程学概述</a:t>
            </a:r>
            <a:endParaRPr lang="zh-CN" altLang="en-US" sz="6000" b="1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1590" y="3789040"/>
            <a:ext cx="738082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zh-CN" sz="4800" b="1" dirty="0" smtClean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6000" b="1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32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Picture 6" descr="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07" y="1493785"/>
            <a:ext cx="4231127" cy="31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308808" y="4914165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用户原来设想</a:t>
            </a:r>
          </a:p>
        </p:txBody>
      </p:sp>
    </p:spTree>
    <p:extLst>
      <p:ext uri="{BB962C8B-B14F-4D97-AF65-F5344CB8AC3E}">
        <p14:creationId xmlns:p14="http://schemas.microsoft.com/office/powerpoint/2010/main" val="13764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996825" y="1583795"/>
            <a:ext cx="4050450" cy="3346015"/>
            <a:chOff x="2546775" y="1563485"/>
            <a:chExt cx="4050450" cy="3346015"/>
          </a:xfrm>
        </p:grpSpPr>
        <p:pic>
          <p:nvPicPr>
            <p:cNvPr id="7" name="Picture 2" descr="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6775" y="1563485"/>
              <a:ext cx="3923279" cy="334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标注 7"/>
            <p:cNvSpPr/>
            <p:nvPr/>
          </p:nvSpPr>
          <p:spPr bwMode="auto">
            <a:xfrm>
              <a:off x="5140025" y="1763815"/>
              <a:ext cx="1457200" cy="1945745"/>
            </a:xfrm>
            <a:prstGeom prst="wedgeRectCallout">
              <a:avLst>
                <a:gd name="adj1" fmla="val -80504"/>
                <a:gd name="adj2" fmla="val 40460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项目开发前分析员的理解、设想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772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86835" y="1346990"/>
            <a:ext cx="3690409" cy="3522170"/>
            <a:chOff x="4859338" y="476250"/>
            <a:chExt cx="3807248" cy="2609850"/>
          </a:xfrm>
        </p:grpSpPr>
        <p:pic>
          <p:nvPicPr>
            <p:cNvPr id="9" name="Picture 3" descr="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9338" y="476250"/>
              <a:ext cx="3514725" cy="260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矩形标注 9"/>
            <p:cNvSpPr/>
            <p:nvPr/>
          </p:nvSpPr>
          <p:spPr bwMode="auto">
            <a:xfrm>
              <a:off x="7478290" y="836712"/>
              <a:ext cx="1188296" cy="1224136"/>
            </a:xfrm>
            <a:prstGeom prst="wedgeRectCallout">
              <a:avLst>
                <a:gd name="adj1" fmla="val -94837"/>
                <a:gd name="adj2" fmla="val 53726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分析员的描述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20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7" name="Picture 4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5" y="1403775"/>
            <a:ext cx="4472906" cy="333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086835" y="4959170"/>
            <a:ext cx="26468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程序员做出的产品</a:t>
            </a:r>
          </a:p>
        </p:txBody>
      </p:sp>
    </p:spTree>
    <p:extLst>
      <p:ext uri="{BB962C8B-B14F-4D97-AF65-F5344CB8AC3E}">
        <p14:creationId xmlns:p14="http://schemas.microsoft.com/office/powerpoint/2010/main" val="37194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5" name="Picture 5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48779"/>
            <a:ext cx="4320480" cy="321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761910" y="4959170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现场安装</a:t>
            </a:r>
          </a:p>
        </p:txBody>
      </p:sp>
      <p:sp>
        <p:nvSpPr>
          <p:cNvPr id="9" name="虚尾箭头 8">
            <a:hlinkClick r:id="rId3" action="ppaction://hlinksldjump"/>
          </p:cNvPr>
          <p:cNvSpPr/>
          <p:nvPr/>
        </p:nvSpPr>
        <p:spPr>
          <a:xfrm>
            <a:off x="8217405" y="5814265"/>
            <a:ext cx="675076" cy="36004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问题内在复杂性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月球车控制系统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timgsa.baidu.com/timg?image&amp;quality=80&amp;size=b9999_10000&amp;sec=1504237684917&amp;di=be99dbcbfce68de86f0fd72a67ca2064&amp;imgtype=0&amp;src=http%3A%2F%2Fwww.hncj.edu.cn%2F_mediafile%2Fweb%2F2014%2F10%2F10%2F25cbyqkyr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05" y="996214"/>
            <a:ext cx="7049520" cy="517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1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rgbClr val="FFFFFF"/>
                </a:solidFill>
              </a:rPr>
              <a:t>必须</a:t>
            </a:r>
            <a:r>
              <a:rPr lang="zh-CN" altLang="en-US" sz="3600" dirty="0">
                <a:solidFill>
                  <a:srgbClr val="FFFFFF"/>
                </a:solidFill>
              </a:rPr>
              <a:t>处理的大量</a:t>
            </a:r>
            <a:r>
              <a:rPr lang="zh-CN" altLang="en-US" sz="3600" dirty="0" smtClean="0">
                <a:solidFill>
                  <a:srgbClr val="FFFFFF"/>
                </a:solidFill>
              </a:rPr>
              <a:t>细节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移动设备屏幕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sp>
        <p:nvSpPr>
          <p:cNvPr id="9" name="虚尾箭头 8">
            <a:hlinkClick r:id="rId2" action="ppaction://hlinksldjump"/>
          </p:cNvPr>
          <p:cNvSpPr/>
          <p:nvPr/>
        </p:nvSpPr>
        <p:spPr>
          <a:xfrm>
            <a:off x="8217405" y="5814265"/>
            <a:ext cx="675076" cy="36004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https://timgsa.baidu.com/timg?image&amp;quality=80&amp;size=b9999_10000&amp;sec=1504238177531&amp;di=5c160d2b5744b2bd6e6343b7a63b0b0f&amp;imgtype=0&amp;src=http%3A%2F%2Feasyread.ph.126.net%2FDPX5-erPtQoMdofg5zLf4A%3D%3D%2F791674540375793420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" t="5091" r="2111"/>
          <a:stretch/>
        </p:blipFill>
        <p:spPr bwMode="auto">
          <a:xfrm>
            <a:off x="971600" y="998730"/>
            <a:ext cx="7157155" cy="516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12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软件危机 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83448097"/>
              </p:ext>
            </p:extLst>
          </p:nvPr>
        </p:nvGraphicFramePr>
        <p:xfrm>
          <a:off x="1511660" y="149378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527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产生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0" y="953725"/>
            <a:ext cx="8937485" cy="527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3806914" y="4419110"/>
            <a:ext cx="945105" cy="3150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72300" y="5049180"/>
            <a:ext cx="945105" cy="3150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概念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4650"/>
            <a:ext cx="9144000" cy="1182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6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表现 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5" y="1088740"/>
            <a:ext cx="8667455" cy="5006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虚尾箭头 3">
            <a:hlinkClick r:id="rId3" action="ppaction://hlinksldjump"/>
          </p:cNvPr>
          <p:cNvSpPr/>
          <p:nvPr/>
        </p:nvSpPr>
        <p:spPr>
          <a:xfrm>
            <a:off x="8352419" y="1853825"/>
            <a:ext cx="675076" cy="360040"/>
          </a:xfrm>
          <a:prstGeom prst="striped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8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296524" y="233645"/>
            <a:ext cx="8055895" cy="674688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FFFF"/>
                </a:solidFill>
              </a:rPr>
              <a:t>软件</a:t>
            </a:r>
            <a:r>
              <a:rPr lang="zh-CN" altLang="en-US" sz="3600" dirty="0" smtClean="0">
                <a:solidFill>
                  <a:srgbClr val="FFFFFF"/>
                </a:solidFill>
              </a:rPr>
              <a:t>危机</a:t>
            </a:r>
            <a:r>
              <a:rPr lang="en-US" altLang="zh-CN" sz="3600" dirty="0" smtClean="0">
                <a:solidFill>
                  <a:srgbClr val="FFFFFF"/>
                </a:solidFill>
              </a:rPr>
              <a:t>-</a:t>
            </a:r>
            <a:r>
              <a:rPr lang="zh-CN" altLang="en-US" sz="3600" dirty="0" smtClean="0">
                <a:solidFill>
                  <a:srgbClr val="FFFFFF"/>
                </a:solidFill>
              </a:rPr>
              <a:t>产生原因</a:t>
            </a:r>
            <a:endParaRPr lang="zh-CN" altLang="en-US" sz="3600" dirty="0">
              <a:solidFill>
                <a:srgbClr val="FFFF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93785"/>
            <a:ext cx="9144000" cy="4100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7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3007</TotalTime>
  <Words>820</Words>
  <Application>Microsoft Office PowerPoint</Application>
  <PresentationFormat>全屏显示(4:3)</PresentationFormat>
  <Paragraphs>201</Paragraphs>
  <Slides>47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9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默认设计模板</vt:lpstr>
      <vt:lpstr>1_默认设计模板</vt:lpstr>
      <vt:lpstr>2_自定义设计方案</vt:lpstr>
      <vt:lpstr>自定义设计方案</vt:lpstr>
      <vt:lpstr>1_自定义设计方案</vt:lpstr>
      <vt:lpstr>2_默认设计模板</vt:lpstr>
      <vt:lpstr>3_默认设计模板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</dc:creator>
  <cp:lastModifiedBy>D.J</cp:lastModifiedBy>
  <cp:revision>343</cp:revision>
  <dcterms:created xsi:type="dcterms:W3CDTF">2014-05-16T23:07:03Z</dcterms:created>
  <dcterms:modified xsi:type="dcterms:W3CDTF">2017-09-01T01:12:31Z</dcterms:modified>
</cp:coreProperties>
</file>