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675" r:id="rId2"/>
    <p:sldMasterId id="2147483650" r:id="rId3"/>
    <p:sldMasterId id="2147483711" r:id="rId4"/>
  </p:sldMasterIdLst>
  <p:notesMasterIdLst>
    <p:notesMasterId r:id="rId55"/>
  </p:notesMasterIdLst>
  <p:sldIdLst>
    <p:sldId id="323" r:id="rId5"/>
    <p:sldId id="331" r:id="rId6"/>
    <p:sldId id="334" r:id="rId7"/>
    <p:sldId id="335" r:id="rId8"/>
    <p:sldId id="333" r:id="rId9"/>
    <p:sldId id="347" r:id="rId10"/>
    <p:sldId id="348" r:id="rId11"/>
    <p:sldId id="336" r:id="rId12"/>
    <p:sldId id="337" r:id="rId13"/>
    <p:sldId id="338" r:id="rId14"/>
    <p:sldId id="339" r:id="rId15"/>
    <p:sldId id="349" r:id="rId16"/>
    <p:sldId id="350" r:id="rId17"/>
    <p:sldId id="340" r:id="rId18"/>
    <p:sldId id="341" r:id="rId19"/>
    <p:sldId id="351"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42" r:id="rId36"/>
    <p:sldId id="343" r:id="rId37"/>
    <p:sldId id="370" r:id="rId38"/>
    <p:sldId id="371" r:id="rId39"/>
    <p:sldId id="372" r:id="rId40"/>
    <p:sldId id="373" r:id="rId41"/>
    <p:sldId id="374" r:id="rId42"/>
    <p:sldId id="375" r:id="rId43"/>
    <p:sldId id="376" r:id="rId44"/>
    <p:sldId id="377" r:id="rId45"/>
    <p:sldId id="378" r:id="rId46"/>
    <p:sldId id="344" r:id="rId47"/>
    <p:sldId id="345" r:id="rId48"/>
    <p:sldId id="379" r:id="rId49"/>
    <p:sldId id="380" r:id="rId50"/>
    <p:sldId id="381" r:id="rId51"/>
    <p:sldId id="382" r:id="rId52"/>
    <p:sldId id="346" r:id="rId53"/>
    <p:sldId id="322"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217C"/>
    <a:srgbClr val="000066"/>
    <a:srgbClr val="1C6A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99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2932F9-166C-4E83-98BA-3D6A42D3328E}" type="doc">
      <dgm:prSet loTypeId="urn:microsoft.com/office/officeart/2005/8/layout/hProcess9" loCatId="process" qsTypeId="urn:microsoft.com/office/officeart/2005/8/quickstyle/simple1" qsCatId="simple" csTypeId="urn:microsoft.com/office/officeart/2005/8/colors/accent2_2" csCatId="accent2" phldr="1"/>
      <dgm:spPr/>
    </dgm:pt>
    <dgm:pt modelId="{7CCC0104-C6CC-4E55-8EFB-38F05D9E9EDC}">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复查系统规模和目标</a:t>
          </a:r>
          <a:endParaRPr lang="zh-CN" altLang="en-US" sz="1800" dirty="0">
            <a:latin typeface="微软雅黑" panose="020B0503020204020204" pitchFamily="34" charset="-122"/>
            <a:ea typeface="微软雅黑" panose="020B0503020204020204" pitchFamily="34" charset="-122"/>
          </a:endParaRPr>
        </a:p>
      </dgm:t>
    </dgm:pt>
    <dgm:pt modelId="{7E9888AA-EF06-464D-8ED5-04877742FB71}" type="parTrans" cxnId="{EDE5AD55-2C18-4B20-B58F-8A4E0D5CE75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B7CCCA0-12D8-420F-B60A-A8B96442A354}" type="sibTrans" cxnId="{EDE5AD55-2C18-4B20-B58F-8A4E0D5CE759}">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2C176BC-52B4-4F46-B2BC-B52460B3A17A}">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研究目前正在使用的系统</a:t>
          </a:r>
          <a:endParaRPr lang="zh-CN" altLang="en-US" sz="1800" dirty="0">
            <a:latin typeface="微软雅黑" panose="020B0503020204020204" pitchFamily="34" charset="-122"/>
            <a:ea typeface="微软雅黑" panose="020B0503020204020204" pitchFamily="34" charset="-122"/>
          </a:endParaRPr>
        </a:p>
      </dgm:t>
    </dgm:pt>
    <dgm:pt modelId="{54A0B1EC-4141-4E33-A353-EDD73E78D9DC}" type="parTrans" cxnId="{76E7BB17-A30E-4E14-9507-1CA0CF15322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F15EE36-64A9-42EC-B5AE-B2F7E55DEC87}" type="sibTrans" cxnId="{76E7BB17-A30E-4E14-9507-1CA0CF15322B}">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4EE07C1-3946-46BB-A981-AC3F48E9317C}">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导出新系统的高层逻辑模型</a:t>
          </a:r>
          <a:endParaRPr lang="zh-CN" altLang="en-US" sz="1800" dirty="0">
            <a:latin typeface="微软雅黑" panose="020B0503020204020204" pitchFamily="34" charset="-122"/>
            <a:ea typeface="微软雅黑" panose="020B0503020204020204" pitchFamily="34" charset="-122"/>
          </a:endParaRPr>
        </a:p>
      </dgm:t>
    </dgm:pt>
    <dgm:pt modelId="{DF7D0343-04F2-4777-9F02-6527E2A32EB5}" type="parTrans" cxnId="{65B5589E-4F8F-4735-97B4-DDD75E3FF2D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359ED0A-7DA3-4B17-828F-C15F76536FDE}" type="sibTrans" cxnId="{65B5589E-4F8F-4735-97B4-DDD75E3FF2D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6508868-FFCD-4072-AAEF-CE9C569FD916}">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进一步定义问题</a:t>
          </a:r>
          <a:endParaRPr lang="zh-CN" altLang="en-US" sz="1800" dirty="0">
            <a:latin typeface="微软雅黑" panose="020B0503020204020204" pitchFamily="34" charset="-122"/>
            <a:ea typeface="微软雅黑" panose="020B0503020204020204" pitchFamily="34" charset="-122"/>
          </a:endParaRPr>
        </a:p>
      </dgm:t>
    </dgm:pt>
    <dgm:pt modelId="{CD0690D2-3376-4826-819A-B284B468FBD9}" type="parTrans" cxnId="{4F5BC354-EFC9-4CD2-86ED-22A1AF2715D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4E28515-3F6A-4D7A-B1E0-3DF78692B7E2}" type="sibTrans" cxnId="{4F5BC354-EFC9-4CD2-86ED-22A1AF2715D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92E5895-A69A-4987-B5F2-0DCD112EEF5A}">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导出和评价供选择的解法</a:t>
          </a:r>
          <a:endParaRPr lang="zh-CN" altLang="en-US" sz="1800" dirty="0">
            <a:latin typeface="微软雅黑" panose="020B0503020204020204" pitchFamily="34" charset="-122"/>
            <a:ea typeface="微软雅黑" panose="020B0503020204020204" pitchFamily="34" charset="-122"/>
          </a:endParaRPr>
        </a:p>
      </dgm:t>
    </dgm:pt>
    <dgm:pt modelId="{74B4C7E6-08E0-4456-B233-FEB49E093565}" type="parTrans" cxnId="{DBF6B321-CE81-49C8-B502-D3043D029A7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79B3A3B-69C5-4DDE-BA7D-7807D268D034}" type="sibTrans" cxnId="{DBF6B321-CE81-49C8-B502-D3043D029A70}">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FB505DA-4F9E-4ED0-8283-335F7C2218A5}">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推荐行动方针</a:t>
          </a:r>
          <a:endParaRPr lang="zh-CN" altLang="en-US" sz="1800" dirty="0">
            <a:latin typeface="微软雅黑" panose="020B0503020204020204" pitchFamily="34" charset="-122"/>
            <a:ea typeface="微软雅黑" panose="020B0503020204020204" pitchFamily="34" charset="-122"/>
          </a:endParaRPr>
        </a:p>
      </dgm:t>
    </dgm:pt>
    <dgm:pt modelId="{45DE8DB5-4C41-48AA-A816-77358910A3B6}" type="parTrans" cxnId="{26C1DE4A-26FD-442C-B5B9-93F8A9F491F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B7F1899-1912-4714-AA70-4994043CB7E5}" type="sibTrans" cxnId="{26C1DE4A-26FD-442C-B5B9-93F8A9F491F8}">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827F4A1-F1DF-4307-8D16-592EFB6C0674}">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草拟开发计划</a:t>
          </a:r>
          <a:endParaRPr lang="zh-CN" altLang="en-US" sz="1800" dirty="0">
            <a:latin typeface="微软雅黑" panose="020B0503020204020204" pitchFamily="34" charset="-122"/>
            <a:ea typeface="微软雅黑" panose="020B0503020204020204" pitchFamily="34" charset="-122"/>
          </a:endParaRPr>
        </a:p>
      </dgm:t>
    </dgm:pt>
    <dgm:pt modelId="{B9E9AC9B-532F-47F0-ADF9-D527561622FF}" type="parTrans" cxnId="{2151BE7A-1A88-4603-BF43-63D58E7A1A1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B3A8554-E843-4D87-B604-09D6BC437DC3}" type="sibTrans" cxnId="{2151BE7A-1A88-4603-BF43-63D58E7A1A1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83356BF-B945-488B-B7A5-F141955C0C66}">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书写文档提交审查</a:t>
          </a:r>
          <a:endParaRPr lang="zh-CN" altLang="en-US" sz="1800" dirty="0">
            <a:latin typeface="微软雅黑" panose="020B0503020204020204" pitchFamily="34" charset="-122"/>
            <a:ea typeface="微软雅黑" panose="020B0503020204020204" pitchFamily="34" charset="-122"/>
          </a:endParaRPr>
        </a:p>
      </dgm:t>
    </dgm:pt>
    <dgm:pt modelId="{A6CB2713-2FD5-4CC0-8877-5784EA59959F}" type="parTrans" cxnId="{AC27965A-6514-4B35-A656-3510BD4F255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5C85C77-C6F6-4B32-8DAB-0A6D455B8001}" type="sibTrans" cxnId="{AC27965A-6514-4B35-A656-3510BD4F2555}">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3C41AD5-0D81-44EA-8DE2-3ADBFE256041}" type="pres">
      <dgm:prSet presAssocID="{282932F9-166C-4E83-98BA-3D6A42D3328E}" presName="CompostProcess" presStyleCnt="0">
        <dgm:presLayoutVars>
          <dgm:dir/>
          <dgm:resizeHandles val="exact"/>
        </dgm:presLayoutVars>
      </dgm:prSet>
      <dgm:spPr/>
    </dgm:pt>
    <dgm:pt modelId="{DB719D5C-628B-463B-B7C8-FAB3819C9AF3}" type="pres">
      <dgm:prSet presAssocID="{282932F9-166C-4E83-98BA-3D6A42D3328E}" presName="arrow" presStyleLbl="bgShp" presStyleIdx="0" presStyleCnt="1" custScaleX="112745"/>
      <dgm:spPr>
        <a:solidFill>
          <a:schemeClr val="bg1">
            <a:lumMod val="75000"/>
          </a:schemeClr>
        </a:solidFill>
      </dgm:spPr>
    </dgm:pt>
    <dgm:pt modelId="{36A6DA15-2485-4323-BCD3-B2065F59DC3F}" type="pres">
      <dgm:prSet presAssocID="{282932F9-166C-4E83-98BA-3D6A42D3328E}" presName="linearProcess" presStyleCnt="0"/>
      <dgm:spPr/>
    </dgm:pt>
    <dgm:pt modelId="{FE99BB0F-785B-4761-90BE-47FDF00E72B9}" type="pres">
      <dgm:prSet presAssocID="{7CCC0104-C6CC-4E55-8EFB-38F05D9E9EDC}" presName="textNode" presStyleLbl="node1" presStyleIdx="0" presStyleCnt="8">
        <dgm:presLayoutVars>
          <dgm:bulletEnabled val="1"/>
        </dgm:presLayoutVars>
      </dgm:prSet>
      <dgm:spPr/>
      <dgm:t>
        <a:bodyPr/>
        <a:lstStyle/>
        <a:p>
          <a:endParaRPr lang="zh-CN" altLang="en-US"/>
        </a:p>
      </dgm:t>
    </dgm:pt>
    <dgm:pt modelId="{6A338742-39F0-4350-B2E1-6680ECBE3869}" type="pres">
      <dgm:prSet presAssocID="{3B7CCCA0-12D8-420F-B60A-A8B96442A354}" presName="sibTrans" presStyleCnt="0"/>
      <dgm:spPr/>
    </dgm:pt>
    <dgm:pt modelId="{B0A03272-13FC-4033-8030-1E9DB9360B87}" type="pres">
      <dgm:prSet presAssocID="{22C176BC-52B4-4F46-B2BC-B52460B3A17A}" presName="textNode" presStyleLbl="node1" presStyleIdx="1" presStyleCnt="8">
        <dgm:presLayoutVars>
          <dgm:bulletEnabled val="1"/>
        </dgm:presLayoutVars>
      </dgm:prSet>
      <dgm:spPr/>
      <dgm:t>
        <a:bodyPr/>
        <a:lstStyle/>
        <a:p>
          <a:endParaRPr lang="zh-CN" altLang="en-US"/>
        </a:p>
      </dgm:t>
    </dgm:pt>
    <dgm:pt modelId="{AD115182-3917-4AA3-9F77-E5B47E8591DD}" type="pres">
      <dgm:prSet presAssocID="{7F15EE36-64A9-42EC-B5AE-B2F7E55DEC87}" presName="sibTrans" presStyleCnt="0"/>
      <dgm:spPr/>
    </dgm:pt>
    <dgm:pt modelId="{75AFE44C-996C-4235-9224-AB12ADE4F888}" type="pres">
      <dgm:prSet presAssocID="{74EE07C1-3946-46BB-A981-AC3F48E9317C}" presName="textNode" presStyleLbl="node1" presStyleIdx="2" presStyleCnt="8">
        <dgm:presLayoutVars>
          <dgm:bulletEnabled val="1"/>
        </dgm:presLayoutVars>
      </dgm:prSet>
      <dgm:spPr/>
      <dgm:t>
        <a:bodyPr/>
        <a:lstStyle/>
        <a:p>
          <a:endParaRPr lang="zh-CN" altLang="en-US"/>
        </a:p>
      </dgm:t>
    </dgm:pt>
    <dgm:pt modelId="{408F1489-71A8-4CC9-A6F6-287C361A1F52}" type="pres">
      <dgm:prSet presAssocID="{0359ED0A-7DA3-4B17-828F-C15F76536FDE}" presName="sibTrans" presStyleCnt="0"/>
      <dgm:spPr/>
    </dgm:pt>
    <dgm:pt modelId="{320B0B1F-AD69-4AEB-872D-957F85E2F7B5}" type="pres">
      <dgm:prSet presAssocID="{F6508868-FFCD-4072-AAEF-CE9C569FD916}" presName="textNode" presStyleLbl="node1" presStyleIdx="3" presStyleCnt="8">
        <dgm:presLayoutVars>
          <dgm:bulletEnabled val="1"/>
        </dgm:presLayoutVars>
      </dgm:prSet>
      <dgm:spPr/>
      <dgm:t>
        <a:bodyPr/>
        <a:lstStyle/>
        <a:p>
          <a:endParaRPr lang="zh-CN" altLang="en-US"/>
        </a:p>
      </dgm:t>
    </dgm:pt>
    <dgm:pt modelId="{5E86FDD2-F3C0-472C-9D38-9A1212B879BB}" type="pres">
      <dgm:prSet presAssocID="{04E28515-3F6A-4D7A-B1E0-3DF78692B7E2}" presName="sibTrans" presStyleCnt="0"/>
      <dgm:spPr/>
    </dgm:pt>
    <dgm:pt modelId="{F2B2C0B9-7903-49AA-BFB3-1E648AF4DD53}" type="pres">
      <dgm:prSet presAssocID="{692E5895-A69A-4987-B5F2-0DCD112EEF5A}" presName="textNode" presStyleLbl="node1" presStyleIdx="4" presStyleCnt="8">
        <dgm:presLayoutVars>
          <dgm:bulletEnabled val="1"/>
        </dgm:presLayoutVars>
      </dgm:prSet>
      <dgm:spPr/>
      <dgm:t>
        <a:bodyPr/>
        <a:lstStyle/>
        <a:p>
          <a:endParaRPr lang="zh-CN" altLang="en-US"/>
        </a:p>
      </dgm:t>
    </dgm:pt>
    <dgm:pt modelId="{16F12E1B-C86A-40FC-91EF-87F426329038}" type="pres">
      <dgm:prSet presAssocID="{079B3A3B-69C5-4DDE-BA7D-7807D268D034}" presName="sibTrans" presStyleCnt="0"/>
      <dgm:spPr/>
    </dgm:pt>
    <dgm:pt modelId="{143B13B1-6AFB-475E-9156-264B1067C30C}" type="pres">
      <dgm:prSet presAssocID="{2FB505DA-4F9E-4ED0-8283-335F7C2218A5}" presName="textNode" presStyleLbl="node1" presStyleIdx="5" presStyleCnt="8">
        <dgm:presLayoutVars>
          <dgm:bulletEnabled val="1"/>
        </dgm:presLayoutVars>
      </dgm:prSet>
      <dgm:spPr/>
      <dgm:t>
        <a:bodyPr/>
        <a:lstStyle/>
        <a:p>
          <a:endParaRPr lang="zh-CN" altLang="en-US"/>
        </a:p>
      </dgm:t>
    </dgm:pt>
    <dgm:pt modelId="{EC5F1377-2F08-4C93-92A4-B0644227317D}" type="pres">
      <dgm:prSet presAssocID="{7B7F1899-1912-4714-AA70-4994043CB7E5}" presName="sibTrans" presStyleCnt="0"/>
      <dgm:spPr/>
    </dgm:pt>
    <dgm:pt modelId="{E6878AA9-7586-4BA4-8A83-456DC22DB79C}" type="pres">
      <dgm:prSet presAssocID="{1827F4A1-F1DF-4307-8D16-592EFB6C0674}" presName="textNode" presStyleLbl="node1" presStyleIdx="6" presStyleCnt="8">
        <dgm:presLayoutVars>
          <dgm:bulletEnabled val="1"/>
        </dgm:presLayoutVars>
      </dgm:prSet>
      <dgm:spPr/>
      <dgm:t>
        <a:bodyPr/>
        <a:lstStyle/>
        <a:p>
          <a:endParaRPr lang="zh-CN" altLang="en-US"/>
        </a:p>
      </dgm:t>
    </dgm:pt>
    <dgm:pt modelId="{878D6D40-ACE6-475D-94BF-7DC7803EB640}" type="pres">
      <dgm:prSet presAssocID="{AB3A8554-E843-4D87-B604-09D6BC437DC3}" presName="sibTrans" presStyleCnt="0"/>
      <dgm:spPr/>
    </dgm:pt>
    <dgm:pt modelId="{2F34BB46-3313-47FA-A2AA-303509B93FCC}" type="pres">
      <dgm:prSet presAssocID="{083356BF-B945-488B-B7A5-F141955C0C66}" presName="textNode" presStyleLbl="node1" presStyleIdx="7" presStyleCnt="8">
        <dgm:presLayoutVars>
          <dgm:bulletEnabled val="1"/>
        </dgm:presLayoutVars>
      </dgm:prSet>
      <dgm:spPr/>
      <dgm:t>
        <a:bodyPr/>
        <a:lstStyle/>
        <a:p>
          <a:endParaRPr lang="zh-CN" altLang="en-US"/>
        </a:p>
      </dgm:t>
    </dgm:pt>
  </dgm:ptLst>
  <dgm:cxnLst>
    <dgm:cxn modelId="{0EEAC7DB-77DE-44CB-831F-75AEC6BAA22F}" type="presOf" srcId="{F6508868-FFCD-4072-AAEF-CE9C569FD916}" destId="{320B0B1F-AD69-4AEB-872D-957F85E2F7B5}" srcOrd="0" destOrd="0" presId="urn:microsoft.com/office/officeart/2005/8/layout/hProcess9"/>
    <dgm:cxn modelId="{8998DAC7-F656-4F22-AC00-C65E84DF3E27}" type="presOf" srcId="{2FB505DA-4F9E-4ED0-8283-335F7C2218A5}" destId="{143B13B1-6AFB-475E-9156-264B1067C30C}" srcOrd="0" destOrd="0" presId="urn:microsoft.com/office/officeart/2005/8/layout/hProcess9"/>
    <dgm:cxn modelId="{EDE5AD55-2C18-4B20-B58F-8A4E0D5CE759}" srcId="{282932F9-166C-4E83-98BA-3D6A42D3328E}" destId="{7CCC0104-C6CC-4E55-8EFB-38F05D9E9EDC}" srcOrd="0" destOrd="0" parTransId="{7E9888AA-EF06-464D-8ED5-04877742FB71}" sibTransId="{3B7CCCA0-12D8-420F-B60A-A8B96442A354}"/>
    <dgm:cxn modelId="{26C1DE4A-26FD-442C-B5B9-93F8A9F491F8}" srcId="{282932F9-166C-4E83-98BA-3D6A42D3328E}" destId="{2FB505DA-4F9E-4ED0-8283-335F7C2218A5}" srcOrd="5" destOrd="0" parTransId="{45DE8DB5-4C41-48AA-A816-77358910A3B6}" sibTransId="{7B7F1899-1912-4714-AA70-4994043CB7E5}"/>
    <dgm:cxn modelId="{BABE945B-5A7A-4BB6-B603-30C9DBD073F9}" type="presOf" srcId="{74EE07C1-3946-46BB-A981-AC3F48E9317C}" destId="{75AFE44C-996C-4235-9224-AB12ADE4F888}" srcOrd="0" destOrd="0" presId="urn:microsoft.com/office/officeart/2005/8/layout/hProcess9"/>
    <dgm:cxn modelId="{76E7BB17-A30E-4E14-9507-1CA0CF15322B}" srcId="{282932F9-166C-4E83-98BA-3D6A42D3328E}" destId="{22C176BC-52B4-4F46-B2BC-B52460B3A17A}" srcOrd="1" destOrd="0" parTransId="{54A0B1EC-4141-4E33-A353-EDD73E78D9DC}" sibTransId="{7F15EE36-64A9-42EC-B5AE-B2F7E55DEC87}"/>
    <dgm:cxn modelId="{50AFAEAF-357F-4FE2-8E66-2EE282B6A8D5}" type="presOf" srcId="{22C176BC-52B4-4F46-B2BC-B52460B3A17A}" destId="{B0A03272-13FC-4033-8030-1E9DB9360B87}" srcOrd="0" destOrd="0" presId="urn:microsoft.com/office/officeart/2005/8/layout/hProcess9"/>
    <dgm:cxn modelId="{2151BE7A-1A88-4603-BF43-63D58E7A1A15}" srcId="{282932F9-166C-4E83-98BA-3D6A42D3328E}" destId="{1827F4A1-F1DF-4307-8D16-592EFB6C0674}" srcOrd="6" destOrd="0" parTransId="{B9E9AC9B-532F-47F0-ADF9-D527561622FF}" sibTransId="{AB3A8554-E843-4D87-B604-09D6BC437DC3}"/>
    <dgm:cxn modelId="{DBB6FFDB-E091-4B3D-826A-263BB2D560A7}" type="presOf" srcId="{282932F9-166C-4E83-98BA-3D6A42D3328E}" destId="{D3C41AD5-0D81-44EA-8DE2-3ADBFE256041}" srcOrd="0" destOrd="0" presId="urn:microsoft.com/office/officeart/2005/8/layout/hProcess9"/>
    <dgm:cxn modelId="{DBF6B321-CE81-49C8-B502-D3043D029A70}" srcId="{282932F9-166C-4E83-98BA-3D6A42D3328E}" destId="{692E5895-A69A-4987-B5F2-0DCD112EEF5A}" srcOrd="4" destOrd="0" parTransId="{74B4C7E6-08E0-4456-B233-FEB49E093565}" sibTransId="{079B3A3B-69C5-4DDE-BA7D-7807D268D034}"/>
    <dgm:cxn modelId="{45769ECF-814F-4DFD-AB72-2DCA55B520BB}" type="presOf" srcId="{1827F4A1-F1DF-4307-8D16-592EFB6C0674}" destId="{E6878AA9-7586-4BA4-8A83-456DC22DB79C}" srcOrd="0" destOrd="0" presId="urn:microsoft.com/office/officeart/2005/8/layout/hProcess9"/>
    <dgm:cxn modelId="{65B5589E-4F8F-4735-97B4-DDD75E3FF2D0}" srcId="{282932F9-166C-4E83-98BA-3D6A42D3328E}" destId="{74EE07C1-3946-46BB-A981-AC3F48E9317C}" srcOrd="2" destOrd="0" parTransId="{DF7D0343-04F2-4777-9F02-6527E2A32EB5}" sibTransId="{0359ED0A-7DA3-4B17-828F-C15F76536FDE}"/>
    <dgm:cxn modelId="{4F5BC354-EFC9-4CD2-86ED-22A1AF2715D5}" srcId="{282932F9-166C-4E83-98BA-3D6A42D3328E}" destId="{F6508868-FFCD-4072-AAEF-CE9C569FD916}" srcOrd="3" destOrd="0" parTransId="{CD0690D2-3376-4826-819A-B284B468FBD9}" sibTransId="{04E28515-3F6A-4D7A-B1E0-3DF78692B7E2}"/>
    <dgm:cxn modelId="{0C75CA12-A319-4DB0-8F39-60C85899B25A}" type="presOf" srcId="{7CCC0104-C6CC-4E55-8EFB-38F05D9E9EDC}" destId="{FE99BB0F-785B-4761-90BE-47FDF00E72B9}" srcOrd="0" destOrd="0" presId="urn:microsoft.com/office/officeart/2005/8/layout/hProcess9"/>
    <dgm:cxn modelId="{AC27965A-6514-4B35-A656-3510BD4F2555}" srcId="{282932F9-166C-4E83-98BA-3D6A42D3328E}" destId="{083356BF-B945-488B-B7A5-F141955C0C66}" srcOrd="7" destOrd="0" parTransId="{A6CB2713-2FD5-4CC0-8877-5784EA59959F}" sibTransId="{C5C85C77-C6F6-4B32-8DAB-0A6D455B8001}"/>
    <dgm:cxn modelId="{A37D5CF9-DB7A-4AB4-BBD5-3AC8D6BE6959}" type="presOf" srcId="{083356BF-B945-488B-B7A5-F141955C0C66}" destId="{2F34BB46-3313-47FA-A2AA-303509B93FCC}" srcOrd="0" destOrd="0" presId="urn:microsoft.com/office/officeart/2005/8/layout/hProcess9"/>
    <dgm:cxn modelId="{963611EF-D919-4DCA-9221-F5F34ED79B2F}" type="presOf" srcId="{692E5895-A69A-4987-B5F2-0DCD112EEF5A}" destId="{F2B2C0B9-7903-49AA-BFB3-1E648AF4DD53}" srcOrd="0" destOrd="0" presId="urn:microsoft.com/office/officeart/2005/8/layout/hProcess9"/>
    <dgm:cxn modelId="{36738330-8A45-4683-B024-327DBA416423}" type="presParOf" srcId="{D3C41AD5-0D81-44EA-8DE2-3ADBFE256041}" destId="{DB719D5C-628B-463B-B7C8-FAB3819C9AF3}" srcOrd="0" destOrd="0" presId="urn:microsoft.com/office/officeart/2005/8/layout/hProcess9"/>
    <dgm:cxn modelId="{8CB594E2-F221-4EAC-8951-D91A562BC0D5}" type="presParOf" srcId="{D3C41AD5-0D81-44EA-8DE2-3ADBFE256041}" destId="{36A6DA15-2485-4323-BCD3-B2065F59DC3F}" srcOrd="1" destOrd="0" presId="urn:microsoft.com/office/officeart/2005/8/layout/hProcess9"/>
    <dgm:cxn modelId="{2F662A0A-5C74-40AB-80A0-6759FB09EFB0}" type="presParOf" srcId="{36A6DA15-2485-4323-BCD3-B2065F59DC3F}" destId="{FE99BB0F-785B-4761-90BE-47FDF00E72B9}" srcOrd="0" destOrd="0" presId="urn:microsoft.com/office/officeart/2005/8/layout/hProcess9"/>
    <dgm:cxn modelId="{5E7E90F7-3458-451C-82CC-D0F5184F6B28}" type="presParOf" srcId="{36A6DA15-2485-4323-BCD3-B2065F59DC3F}" destId="{6A338742-39F0-4350-B2E1-6680ECBE3869}" srcOrd="1" destOrd="0" presId="urn:microsoft.com/office/officeart/2005/8/layout/hProcess9"/>
    <dgm:cxn modelId="{1B7554F8-8C49-46DF-A366-ADB2DAEB6936}" type="presParOf" srcId="{36A6DA15-2485-4323-BCD3-B2065F59DC3F}" destId="{B0A03272-13FC-4033-8030-1E9DB9360B87}" srcOrd="2" destOrd="0" presId="urn:microsoft.com/office/officeart/2005/8/layout/hProcess9"/>
    <dgm:cxn modelId="{7095D9A0-D263-4DA8-AD63-836CCA0719D4}" type="presParOf" srcId="{36A6DA15-2485-4323-BCD3-B2065F59DC3F}" destId="{AD115182-3917-4AA3-9F77-E5B47E8591DD}" srcOrd="3" destOrd="0" presId="urn:microsoft.com/office/officeart/2005/8/layout/hProcess9"/>
    <dgm:cxn modelId="{3FEFB79C-CEDA-4C35-9605-EF1FBB721E4A}" type="presParOf" srcId="{36A6DA15-2485-4323-BCD3-B2065F59DC3F}" destId="{75AFE44C-996C-4235-9224-AB12ADE4F888}" srcOrd="4" destOrd="0" presId="urn:microsoft.com/office/officeart/2005/8/layout/hProcess9"/>
    <dgm:cxn modelId="{9565C582-937A-40FF-85E0-0468ED289B27}" type="presParOf" srcId="{36A6DA15-2485-4323-BCD3-B2065F59DC3F}" destId="{408F1489-71A8-4CC9-A6F6-287C361A1F52}" srcOrd="5" destOrd="0" presId="urn:microsoft.com/office/officeart/2005/8/layout/hProcess9"/>
    <dgm:cxn modelId="{43224CFB-EF5A-4F22-95E6-48270459A8C2}" type="presParOf" srcId="{36A6DA15-2485-4323-BCD3-B2065F59DC3F}" destId="{320B0B1F-AD69-4AEB-872D-957F85E2F7B5}" srcOrd="6" destOrd="0" presId="urn:microsoft.com/office/officeart/2005/8/layout/hProcess9"/>
    <dgm:cxn modelId="{F7F5EACA-363C-4663-A500-45114460FCA1}" type="presParOf" srcId="{36A6DA15-2485-4323-BCD3-B2065F59DC3F}" destId="{5E86FDD2-F3C0-472C-9D38-9A1212B879BB}" srcOrd="7" destOrd="0" presId="urn:microsoft.com/office/officeart/2005/8/layout/hProcess9"/>
    <dgm:cxn modelId="{8B4898BF-FECE-4673-9F70-F039F70445CC}" type="presParOf" srcId="{36A6DA15-2485-4323-BCD3-B2065F59DC3F}" destId="{F2B2C0B9-7903-49AA-BFB3-1E648AF4DD53}" srcOrd="8" destOrd="0" presId="urn:microsoft.com/office/officeart/2005/8/layout/hProcess9"/>
    <dgm:cxn modelId="{A8395472-F5CB-47F5-B567-DD0DD76B2AFE}" type="presParOf" srcId="{36A6DA15-2485-4323-BCD3-B2065F59DC3F}" destId="{16F12E1B-C86A-40FC-91EF-87F426329038}" srcOrd="9" destOrd="0" presId="urn:microsoft.com/office/officeart/2005/8/layout/hProcess9"/>
    <dgm:cxn modelId="{2AC6332F-6FA3-4DE6-A47D-C4A45AA416CC}" type="presParOf" srcId="{36A6DA15-2485-4323-BCD3-B2065F59DC3F}" destId="{143B13B1-6AFB-475E-9156-264B1067C30C}" srcOrd="10" destOrd="0" presId="urn:microsoft.com/office/officeart/2005/8/layout/hProcess9"/>
    <dgm:cxn modelId="{C676569A-4B77-4FAA-A6FB-5A164A6F743E}" type="presParOf" srcId="{36A6DA15-2485-4323-BCD3-B2065F59DC3F}" destId="{EC5F1377-2F08-4C93-92A4-B0644227317D}" srcOrd="11" destOrd="0" presId="urn:microsoft.com/office/officeart/2005/8/layout/hProcess9"/>
    <dgm:cxn modelId="{6FAE791C-0D94-47F6-B382-AB8F2599066E}" type="presParOf" srcId="{36A6DA15-2485-4323-BCD3-B2065F59DC3F}" destId="{E6878AA9-7586-4BA4-8A83-456DC22DB79C}" srcOrd="12" destOrd="0" presId="urn:microsoft.com/office/officeart/2005/8/layout/hProcess9"/>
    <dgm:cxn modelId="{441823B8-9483-4197-827A-C25A506D14EC}" type="presParOf" srcId="{36A6DA15-2485-4323-BCD3-B2065F59DC3F}" destId="{878D6D40-ACE6-475D-94BF-7DC7803EB640}" srcOrd="13" destOrd="0" presId="urn:microsoft.com/office/officeart/2005/8/layout/hProcess9"/>
    <dgm:cxn modelId="{F4EEBE47-3C34-4959-AA46-3D607AD0A187}" type="presParOf" srcId="{36A6DA15-2485-4323-BCD3-B2065F59DC3F}" destId="{2F34BB46-3313-47FA-A2AA-303509B93FCC}"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2932F9-166C-4E83-98BA-3D6A42D3328E}" type="doc">
      <dgm:prSet loTypeId="urn:microsoft.com/office/officeart/2005/8/layout/hProcess9" loCatId="process" qsTypeId="urn:microsoft.com/office/officeart/2005/8/quickstyle/simple1" qsCatId="simple" csTypeId="urn:microsoft.com/office/officeart/2005/8/colors/accent2_2" csCatId="accent2" phldr="1"/>
      <dgm:spPr/>
    </dgm:pt>
    <dgm:pt modelId="{7CCC0104-C6CC-4E55-8EFB-38F05D9E9EDC}">
      <dgm:prSet phldrT="[文本]" custT="1"/>
      <dgm:spPr/>
      <dgm:t>
        <a:bodyPr/>
        <a:lstStyle/>
        <a:p>
          <a:pPr algn="just">
            <a:spcAft>
              <a:spcPts val="0"/>
            </a:spcAft>
          </a:pPr>
          <a:r>
            <a:rPr lang="zh-CN" altLang="en-US" sz="2000" b="1" dirty="0" smtClean="0">
              <a:solidFill>
                <a:srgbClr val="FFFF00"/>
              </a:solidFill>
              <a:latin typeface="微软雅黑" panose="020B0503020204020204" pitchFamily="34" charset="-122"/>
              <a:ea typeface="微软雅黑" panose="020B0503020204020204" pitchFamily="34" charset="-122"/>
            </a:rPr>
            <a:t>第一步：</a:t>
          </a:r>
          <a:endParaRPr lang="en-US" altLang="zh-CN" sz="2000" b="1" dirty="0" smtClean="0">
            <a:solidFill>
              <a:srgbClr val="FFFF00"/>
            </a:solidFill>
            <a:latin typeface="微软雅黑" panose="020B0503020204020204" pitchFamily="34" charset="-122"/>
            <a:ea typeface="微软雅黑" panose="020B0503020204020204" pitchFamily="34" charset="-122"/>
          </a:endParaRPr>
        </a:p>
        <a:p>
          <a:pPr algn="just">
            <a:spcAft>
              <a:spcPts val="0"/>
            </a:spcAft>
          </a:pPr>
          <a:r>
            <a:rPr lang="zh-CN" altLang="en-US" sz="2000" dirty="0" smtClean="0">
              <a:latin typeface="微软雅黑" panose="020B0503020204020204" pitchFamily="34" charset="-122"/>
              <a:ea typeface="微软雅黑" panose="020B0503020204020204" pitchFamily="34" charset="-122"/>
            </a:rPr>
            <a:t>识别数据源点、终点、处理、数据流和数据存储</a:t>
          </a:r>
          <a:endParaRPr lang="zh-CN" altLang="en-US" sz="2000" dirty="0">
            <a:latin typeface="微软雅黑" panose="020B0503020204020204" pitchFamily="34" charset="-122"/>
            <a:ea typeface="微软雅黑" panose="020B0503020204020204" pitchFamily="34" charset="-122"/>
          </a:endParaRPr>
        </a:p>
      </dgm:t>
    </dgm:pt>
    <dgm:pt modelId="{7E9888AA-EF06-464D-8ED5-04877742FB71}" type="parTrans" cxnId="{EDE5AD55-2C18-4B20-B58F-8A4E0D5CE759}">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3B7CCCA0-12D8-420F-B60A-A8B96442A354}" type="sibTrans" cxnId="{EDE5AD55-2C18-4B20-B58F-8A4E0D5CE759}">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22C176BC-52B4-4F46-B2BC-B52460B3A17A}">
      <dgm:prSet phldrT="[文本]" custT="1"/>
      <dgm:spPr/>
      <dgm:t>
        <a:bodyPr/>
        <a:lstStyle/>
        <a:p>
          <a:pPr algn="just">
            <a:spcAft>
              <a:spcPts val="0"/>
            </a:spcAft>
          </a:pPr>
          <a:r>
            <a:rPr lang="zh-CN" altLang="en-US" sz="2000" b="1" dirty="0" smtClean="0">
              <a:solidFill>
                <a:srgbClr val="FFFF00"/>
              </a:solidFill>
              <a:latin typeface="微软雅黑" panose="020B0503020204020204" pitchFamily="34" charset="-122"/>
              <a:ea typeface="微软雅黑" panose="020B0503020204020204" pitchFamily="34" charset="-122"/>
            </a:rPr>
            <a:t>第二步：</a:t>
          </a:r>
          <a:endParaRPr lang="en-US" altLang="zh-CN" sz="2000" b="1" dirty="0" smtClean="0">
            <a:solidFill>
              <a:srgbClr val="FFFF00"/>
            </a:solidFill>
            <a:latin typeface="微软雅黑" panose="020B0503020204020204" pitchFamily="34" charset="-122"/>
            <a:ea typeface="微软雅黑" panose="020B0503020204020204" pitchFamily="34" charset="-122"/>
          </a:endParaRPr>
        </a:p>
        <a:p>
          <a:pPr algn="just">
            <a:spcAft>
              <a:spcPts val="0"/>
            </a:spcAft>
          </a:pPr>
          <a:r>
            <a:rPr lang="zh-CN" altLang="en-US" sz="2000" dirty="0" smtClean="0">
              <a:latin typeface="微软雅黑" panose="020B0503020204020204" pitchFamily="34" charset="-122"/>
              <a:ea typeface="微软雅黑" panose="020B0503020204020204" pitchFamily="34" charset="-122"/>
            </a:rPr>
            <a:t>绘制系统的基本系统模型（顶层数据流图）</a:t>
          </a:r>
          <a:endParaRPr lang="zh-CN" altLang="en-US" sz="2000" dirty="0">
            <a:latin typeface="微软雅黑" panose="020B0503020204020204" pitchFamily="34" charset="-122"/>
            <a:ea typeface="微软雅黑" panose="020B0503020204020204" pitchFamily="34" charset="-122"/>
          </a:endParaRPr>
        </a:p>
      </dgm:t>
    </dgm:pt>
    <dgm:pt modelId="{54A0B1EC-4141-4E33-A353-EDD73E78D9DC}" type="parTrans" cxnId="{76E7BB17-A30E-4E14-9507-1CA0CF15322B}">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7F15EE36-64A9-42EC-B5AE-B2F7E55DEC87}" type="sibTrans" cxnId="{76E7BB17-A30E-4E14-9507-1CA0CF15322B}">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74EE07C1-3946-46BB-A981-AC3F48E9317C}">
      <dgm:prSet phldrT="[文本]" custT="1"/>
      <dgm:spPr/>
      <dgm:t>
        <a:bodyPr anchor="ctr"/>
        <a:lstStyle/>
        <a:p>
          <a:pPr algn="just">
            <a:spcAft>
              <a:spcPts val="0"/>
            </a:spcAft>
          </a:pPr>
          <a:r>
            <a:rPr lang="zh-CN" altLang="en-US" sz="2000" b="1" dirty="0" smtClean="0">
              <a:solidFill>
                <a:srgbClr val="FFFF00"/>
              </a:solidFill>
              <a:latin typeface="微软雅黑" panose="020B0503020204020204" pitchFamily="34" charset="-122"/>
              <a:ea typeface="微软雅黑" panose="020B0503020204020204" pitchFamily="34" charset="-122"/>
            </a:rPr>
            <a:t>第三步：</a:t>
          </a:r>
          <a:endParaRPr lang="en-US" altLang="zh-CN" sz="2000" b="1" dirty="0" smtClean="0">
            <a:solidFill>
              <a:srgbClr val="FFFF00"/>
            </a:solidFill>
            <a:latin typeface="微软雅黑" panose="020B0503020204020204" pitchFamily="34" charset="-122"/>
            <a:ea typeface="微软雅黑" panose="020B0503020204020204" pitchFamily="34" charset="-122"/>
          </a:endParaRPr>
        </a:p>
        <a:p>
          <a:pPr algn="just">
            <a:spcAft>
              <a:spcPct val="35000"/>
            </a:spcAft>
          </a:pPr>
          <a:r>
            <a:rPr lang="zh-CN" altLang="en-US" sz="2000" dirty="0" smtClean="0">
              <a:latin typeface="微软雅黑" panose="020B0503020204020204" pitchFamily="34" charset="-122"/>
              <a:ea typeface="微软雅黑" panose="020B0503020204020204" pitchFamily="34" charset="-122"/>
            </a:rPr>
            <a:t>细化数据流图（分解处理代表的功能）</a:t>
          </a:r>
          <a:endParaRPr lang="zh-CN" altLang="en-US" sz="2000" dirty="0">
            <a:latin typeface="微软雅黑" panose="020B0503020204020204" pitchFamily="34" charset="-122"/>
            <a:ea typeface="微软雅黑" panose="020B0503020204020204" pitchFamily="34" charset="-122"/>
          </a:endParaRPr>
        </a:p>
      </dgm:t>
    </dgm:pt>
    <dgm:pt modelId="{DF7D0343-04F2-4777-9F02-6527E2A32EB5}" type="parTrans" cxnId="{65B5589E-4F8F-4735-97B4-DDD75E3FF2D0}">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0359ED0A-7DA3-4B17-828F-C15F76536FDE}" type="sibTrans" cxnId="{65B5589E-4F8F-4735-97B4-DDD75E3FF2D0}">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D3C41AD5-0D81-44EA-8DE2-3ADBFE256041}" type="pres">
      <dgm:prSet presAssocID="{282932F9-166C-4E83-98BA-3D6A42D3328E}" presName="CompostProcess" presStyleCnt="0">
        <dgm:presLayoutVars>
          <dgm:dir/>
          <dgm:resizeHandles val="exact"/>
        </dgm:presLayoutVars>
      </dgm:prSet>
      <dgm:spPr/>
    </dgm:pt>
    <dgm:pt modelId="{DB719D5C-628B-463B-B7C8-FAB3819C9AF3}" type="pres">
      <dgm:prSet presAssocID="{282932F9-166C-4E83-98BA-3D6A42D3328E}" presName="arrow" presStyleLbl="bgShp" presStyleIdx="0" presStyleCnt="1" custScaleX="112745"/>
      <dgm:spPr>
        <a:solidFill>
          <a:schemeClr val="bg1">
            <a:lumMod val="75000"/>
          </a:schemeClr>
        </a:solidFill>
      </dgm:spPr>
    </dgm:pt>
    <dgm:pt modelId="{36A6DA15-2485-4323-BCD3-B2065F59DC3F}" type="pres">
      <dgm:prSet presAssocID="{282932F9-166C-4E83-98BA-3D6A42D3328E}" presName="linearProcess" presStyleCnt="0"/>
      <dgm:spPr/>
    </dgm:pt>
    <dgm:pt modelId="{FE99BB0F-785B-4761-90BE-47FDF00E72B9}" type="pres">
      <dgm:prSet presAssocID="{7CCC0104-C6CC-4E55-8EFB-38F05D9E9EDC}" presName="textNode" presStyleLbl="node1" presStyleIdx="0" presStyleCnt="3">
        <dgm:presLayoutVars>
          <dgm:bulletEnabled val="1"/>
        </dgm:presLayoutVars>
      </dgm:prSet>
      <dgm:spPr/>
      <dgm:t>
        <a:bodyPr/>
        <a:lstStyle/>
        <a:p>
          <a:endParaRPr lang="zh-CN" altLang="en-US"/>
        </a:p>
      </dgm:t>
    </dgm:pt>
    <dgm:pt modelId="{6A338742-39F0-4350-B2E1-6680ECBE3869}" type="pres">
      <dgm:prSet presAssocID="{3B7CCCA0-12D8-420F-B60A-A8B96442A354}" presName="sibTrans" presStyleCnt="0"/>
      <dgm:spPr/>
    </dgm:pt>
    <dgm:pt modelId="{B0A03272-13FC-4033-8030-1E9DB9360B87}" type="pres">
      <dgm:prSet presAssocID="{22C176BC-52B4-4F46-B2BC-B52460B3A17A}" presName="textNode" presStyleLbl="node1" presStyleIdx="1" presStyleCnt="3">
        <dgm:presLayoutVars>
          <dgm:bulletEnabled val="1"/>
        </dgm:presLayoutVars>
      </dgm:prSet>
      <dgm:spPr/>
      <dgm:t>
        <a:bodyPr/>
        <a:lstStyle/>
        <a:p>
          <a:endParaRPr lang="zh-CN" altLang="en-US"/>
        </a:p>
      </dgm:t>
    </dgm:pt>
    <dgm:pt modelId="{AD115182-3917-4AA3-9F77-E5B47E8591DD}" type="pres">
      <dgm:prSet presAssocID="{7F15EE36-64A9-42EC-B5AE-B2F7E55DEC87}" presName="sibTrans" presStyleCnt="0"/>
      <dgm:spPr/>
    </dgm:pt>
    <dgm:pt modelId="{75AFE44C-996C-4235-9224-AB12ADE4F888}" type="pres">
      <dgm:prSet presAssocID="{74EE07C1-3946-46BB-A981-AC3F48E9317C}" presName="textNode" presStyleLbl="node1" presStyleIdx="2" presStyleCnt="3">
        <dgm:presLayoutVars>
          <dgm:bulletEnabled val="1"/>
        </dgm:presLayoutVars>
      </dgm:prSet>
      <dgm:spPr/>
      <dgm:t>
        <a:bodyPr/>
        <a:lstStyle/>
        <a:p>
          <a:endParaRPr lang="zh-CN" altLang="en-US"/>
        </a:p>
      </dgm:t>
    </dgm:pt>
  </dgm:ptLst>
  <dgm:cxnLst>
    <dgm:cxn modelId="{76E7BB17-A30E-4E14-9507-1CA0CF15322B}" srcId="{282932F9-166C-4E83-98BA-3D6A42D3328E}" destId="{22C176BC-52B4-4F46-B2BC-B52460B3A17A}" srcOrd="1" destOrd="0" parTransId="{54A0B1EC-4141-4E33-A353-EDD73E78D9DC}" sibTransId="{7F15EE36-64A9-42EC-B5AE-B2F7E55DEC87}"/>
    <dgm:cxn modelId="{A269A8C6-6ABA-43A8-80B0-2B92B43792BE}" type="presOf" srcId="{74EE07C1-3946-46BB-A981-AC3F48E9317C}" destId="{75AFE44C-996C-4235-9224-AB12ADE4F888}" srcOrd="0" destOrd="0" presId="urn:microsoft.com/office/officeart/2005/8/layout/hProcess9"/>
    <dgm:cxn modelId="{7321B8CE-8128-43AD-8377-3A4B3D0A903E}" type="presOf" srcId="{22C176BC-52B4-4F46-B2BC-B52460B3A17A}" destId="{B0A03272-13FC-4033-8030-1E9DB9360B87}" srcOrd="0" destOrd="0" presId="urn:microsoft.com/office/officeart/2005/8/layout/hProcess9"/>
    <dgm:cxn modelId="{C8C1DD24-D736-4060-898D-21F83786D16A}" type="presOf" srcId="{7CCC0104-C6CC-4E55-8EFB-38F05D9E9EDC}" destId="{FE99BB0F-785B-4761-90BE-47FDF00E72B9}" srcOrd="0" destOrd="0" presId="urn:microsoft.com/office/officeart/2005/8/layout/hProcess9"/>
    <dgm:cxn modelId="{1D5A7A1A-74ED-444D-BF38-DD2B1C35E180}" type="presOf" srcId="{282932F9-166C-4E83-98BA-3D6A42D3328E}" destId="{D3C41AD5-0D81-44EA-8DE2-3ADBFE256041}" srcOrd="0" destOrd="0" presId="urn:microsoft.com/office/officeart/2005/8/layout/hProcess9"/>
    <dgm:cxn modelId="{65B5589E-4F8F-4735-97B4-DDD75E3FF2D0}" srcId="{282932F9-166C-4E83-98BA-3D6A42D3328E}" destId="{74EE07C1-3946-46BB-A981-AC3F48E9317C}" srcOrd="2" destOrd="0" parTransId="{DF7D0343-04F2-4777-9F02-6527E2A32EB5}" sibTransId="{0359ED0A-7DA3-4B17-828F-C15F76536FDE}"/>
    <dgm:cxn modelId="{EDE5AD55-2C18-4B20-B58F-8A4E0D5CE759}" srcId="{282932F9-166C-4E83-98BA-3D6A42D3328E}" destId="{7CCC0104-C6CC-4E55-8EFB-38F05D9E9EDC}" srcOrd="0" destOrd="0" parTransId="{7E9888AA-EF06-464D-8ED5-04877742FB71}" sibTransId="{3B7CCCA0-12D8-420F-B60A-A8B96442A354}"/>
    <dgm:cxn modelId="{3EC7C2F1-2C66-4830-8635-8C711A20D8A5}" type="presParOf" srcId="{D3C41AD5-0D81-44EA-8DE2-3ADBFE256041}" destId="{DB719D5C-628B-463B-B7C8-FAB3819C9AF3}" srcOrd="0" destOrd="0" presId="urn:microsoft.com/office/officeart/2005/8/layout/hProcess9"/>
    <dgm:cxn modelId="{0041E5E6-924A-4696-ABED-8A04F1C7604B}" type="presParOf" srcId="{D3C41AD5-0D81-44EA-8DE2-3ADBFE256041}" destId="{36A6DA15-2485-4323-BCD3-B2065F59DC3F}" srcOrd="1" destOrd="0" presId="urn:microsoft.com/office/officeart/2005/8/layout/hProcess9"/>
    <dgm:cxn modelId="{B1A147AD-61BE-4B71-96CF-54A95AFF8D81}" type="presParOf" srcId="{36A6DA15-2485-4323-BCD3-B2065F59DC3F}" destId="{FE99BB0F-785B-4761-90BE-47FDF00E72B9}" srcOrd="0" destOrd="0" presId="urn:microsoft.com/office/officeart/2005/8/layout/hProcess9"/>
    <dgm:cxn modelId="{63C0C126-4700-4885-9B28-BFAC9833FBB7}" type="presParOf" srcId="{36A6DA15-2485-4323-BCD3-B2065F59DC3F}" destId="{6A338742-39F0-4350-B2E1-6680ECBE3869}" srcOrd="1" destOrd="0" presId="urn:microsoft.com/office/officeart/2005/8/layout/hProcess9"/>
    <dgm:cxn modelId="{FF464FAA-BFF6-4759-99C6-1F26881CDF63}" type="presParOf" srcId="{36A6DA15-2485-4323-BCD3-B2065F59DC3F}" destId="{B0A03272-13FC-4033-8030-1E9DB9360B87}" srcOrd="2" destOrd="0" presId="urn:microsoft.com/office/officeart/2005/8/layout/hProcess9"/>
    <dgm:cxn modelId="{D2C7B29A-0346-4BE3-984D-FD51302F0341}" type="presParOf" srcId="{36A6DA15-2485-4323-BCD3-B2065F59DC3F}" destId="{AD115182-3917-4AA3-9F77-E5B47E8591DD}" srcOrd="3" destOrd="0" presId="urn:microsoft.com/office/officeart/2005/8/layout/hProcess9"/>
    <dgm:cxn modelId="{5FB86AEB-F643-4A05-AF95-6206AF51C35D}" type="presParOf" srcId="{36A6DA15-2485-4323-BCD3-B2065F59DC3F}" destId="{75AFE44C-996C-4235-9224-AB12ADE4F88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ABE0C4-5880-4C1A-9C3F-53C4C2D7239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5B6390B8-2265-47BA-B82F-BC3DE9C3FF43}">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三种估算技术</a:t>
          </a:r>
          <a:r>
            <a:rPr lang="zh-CN" altLang="en-US" sz="2000" dirty="0" smtClean="0">
              <a:latin typeface="微软雅黑" panose="020B0503020204020204" pitchFamily="34" charset="-122"/>
              <a:ea typeface="微软雅黑" panose="020B0503020204020204" pitchFamily="34" charset="-122"/>
            </a:rPr>
            <a:t>（非精确估算）</a:t>
          </a:r>
          <a:endParaRPr lang="zh-CN" altLang="en-US" sz="2000" dirty="0">
            <a:latin typeface="微软雅黑" panose="020B0503020204020204" pitchFamily="34" charset="-122"/>
            <a:ea typeface="微软雅黑" panose="020B0503020204020204" pitchFamily="34" charset="-122"/>
          </a:endParaRPr>
        </a:p>
      </dgm:t>
    </dgm:pt>
    <dgm:pt modelId="{99906387-3C23-49F7-A8FC-148FDC824C6D}" type="parTrans" cxnId="{00E6D22F-0233-401F-87D3-900C57B1628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C7D0BEF-0DA6-4DFE-8581-7BBDC332F14D}" type="sibTrans" cxnId="{00E6D22F-0233-401F-87D3-900C57B1628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B7682FA-6BA3-404A-8F65-53E617E3D760}">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代码行技术</a:t>
          </a:r>
          <a:endParaRPr lang="zh-CN" altLang="en-US" sz="2000" b="1" dirty="0">
            <a:latin typeface="微软雅黑" panose="020B0503020204020204" pitchFamily="34" charset="-122"/>
            <a:ea typeface="微软雅黑" panose="020B0503020204020204" pitchFamily="34" charset="-122"/>
          </a:endParaRPr>
        </a:p>
      </dgm:t>
    </dgm:pt>
    <dgm:pt modelId="{F001E6E8-C593-4820-9B88-260AC7B3A34A}" type="parTrans" cxnId="{B90EB1A3-F8AA-465D-983C-743F9231715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0F570C1-B5C4-4610-B40E-20925BF68B8E}" type="sibTrans" cxnId="{B90EB1A3-F8AA-465D-983C-743F9231715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C6468A3-4903-4F84-BE62-20827043B159}">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任务分解技术</a:t>
          </a:r>
          <a:endParaRPr lang="zh-CN" altLang="en-US" sz="2000" b="1" dirty="0">
            <a:latin typeface="微软雅黑" panose="020B0503020204020204" pitchFamily="34" charset="-122"/>
            <a:ea typeface="微软雅黑" panose="020B0503020204020204" pitchFamily="34" charset="-122"/>
          </a:endParaRPr>
        </a:p>
      </dgm:t>
    </dgm:pt>
    <dgm:pt modelId="{C84DBD80-707B-4C64-866B-0FCE13872B00}" type="parTrans" cxnId="{88E73C7B-AF37-4420-82F9-70E8A004FEC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33CCCA8-4B4E-4BEF-BD02-AC525DA32751}" type="sibTrans" cxnId="{88E73C7B-AF37-4420-82F9-70E8A004FEC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135117C-BBAC-4167-85A2-9442F89FED33}">
      <dgm:prSet phldrT="[文本]" custT="1"/>
      <dgm:spPr/>
      <dgm:t>
        <a:bodyPr/>
        <a:lstStyle/>
        <a:p>
          <a:r>
            <a:rPr lang="zh-CN" altLang="en-US" sz="2000" b="1" dirty="0" smtClean="0">
              <a:latin typeface="微软雅黑" panose="020B0503020204020204" pitchFamily="34" charset="-122"/>
              <a:ea typeface="微软雅黑" panose="020B0503020204020204" pitchFamily="34" charset="-122"/>
            </a:rPr>
            <a:t>自动估计成本技术</a:t>
          </a:r>
          <a:endParaRPr lang="zh-CN" altLang="en-US" sz="2000" b="1" dirty="0">
            <a:latin typeface="微软雅黑" panose="020B0503020204020204" pitchFamily="34" charset="-122"/>
            <a:ea typeface="微软雅黑" panose="020B0503020204020204" pitchFamily="34" charset="-122"/>
          </a:endParaRPr>
        </a:p>
      </dgm:t>
    </dgm:pt>
    <dgm:pt modelId="{921C374F-67E0-4348-94D4-7D11F908141E}" type="parTrans" cxnId="{0F5DA6FC-812C-4236-8BA5-6BFBD1F51AF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7DD393D-6DC0-44A1-AD94-A0A9E000A173}" type="sibTrans" cxnId="{0F5DA6FC-812C-4236-8BA5-6BFBD1F51AFE}">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8B00E95-B5AA-44A1-8BE1-CEE95B5D7F77}">
      <dgm:prSet custT="1"/>
      <dgm:spPr/>
      <dgm:t>
        <a:bodyPr/>
        <a:lstStyle/>
        <a:p>
          <a:r>
            <a:rPr lang="zh-CN" altLang="en-US" sz="1800" dirty="0" smtClean="0">
              <a:latin typeface="微软雅黑" panose="020B0503020204020204" pitchFamily="34" charset="-122"/>
              <a:ea typeface="微软雅黑" panose="020B0503020204020204" pitchFamily="34" charset="-122"/>
            </a:rPr>
            <a:t>根据经验和历史数据估算实现一个功能的代码行数</a:t>
          </a:r>
          <a:endParaRPr lang="zh-CN" altLang="en-US" sz="1800" dirty="0">
            <a:latin typeface="微软雅黑" panose="020B0503020204020204" pitchFamily="34" charset="-122"/>
            <a:ea typeface="微软雅黑" panose="020B0503020204020204" pitchFamily="34" charset="-122"/>
          </a:endParaRPr>
        </a:p>
      </dgm:t>
    </dgm:pt>
    <dgm:pt modelId="{FA284909-096F-43DA-BE47-BCAF8F384404}" type="parTrans" cxnId="{ED9F5466-451B-4418-A2E9-BC06B92D2C4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95BFD7D-48B5-4C81-8338-A25CC1E92C92}" type="sibTrans" cxnId="{ED9F5466-451B-4418-A2E9-BC06B92D2C4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740BF5C-FBA5-40AA-8AE3-319B8A11E28B}">
      <dgm:prSet custT="1"/>
      <dgm:spPr/>
      <dgm:t>
        <a:bodyPr/>
        <a:lstStyle/>
        <a:p>
          <a:r>
            <a:rPr lang="zh-CN" altLang="en-US" sz="1800" dirty="0" smtClean="0">
              <a:latin typeface="微软雅黑" panose="020B0503020204020204" pitchFamily="34" charset="-122"/>
              <a:ea typeface="微软雅黑" panose="020B0503020204020204" pitchFamily="34" charset="-122"/>
            </a:rPr>
            <a:t>用估算的代码行数乘以每行代码的平均成本（决定于软件的复杂程度和工资水平）</a:t>
          </a:r>
          <a:endParaRPr lang="zh-CN" altLang="en-US" sz="1800" dirty="0">
            <a:latin typeface="微软雅黑" panose="020B0503020204020204" pitchFamily="34" charset="-122"/>
            <a:ea typeface="微软雅黑" panose="020B0503020204020204" pitchFamily="34" charset="-122"/>
          </a:endParaRPr>
        </a:p>
      </dgm:t>
    </dgm:pt>
    <dgm:pt modelId="{AC5762D1-A9CD-4DD9-828B-A09C7E94AF6F}" type="parTrans" cxnId="{963421A7-584E-44F2-B4E6-63B3F7E281A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00FC12F-DCBA-4B1A-9A18-3959DF76920D}" type="sibTrans" cxnId="{963421A7-584E-44F2-B4E6-63B3F7E281A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0EECC427-FAAF-452E-8569-7AA45C580BBF}">
      <dgm:prSet custT="1"/>
      <dgm:spPr/>
      <dgm:t>
        <a:bodyPr/>
        <a:lstStyle/>
        <a:p>
          <a:r>
            <a:rPr lang="zh-CN" altLang="en-US" sz="1800" dirty="0" smtClean="0">
              <a:latin typeface="微软雅黑" panose="020B0503020204020204" pitchFamily="34" charset="-122"/>
              <a:ea typeface="微软雅黑" panose="020B0503020204020204" pitchFamily="34" charset="-122"/>
            </a:rPr>
            <a:t>把软件开发工程分解为若干独立任务，估算每个任务的成本，然后累加得出总成本</a:t>
          </a:r>
          <a:endParaRPr lang="zh-CN" altLang="en-US" sz="1800" dirty="0">
            <a:latin typeface="微软雅黑" panose="020B0503020204020204" pitchFamily="34" charset="-122"/>
            <a:ea typeface="微软雅黑" panose="020B0503020204020204" pitchFamily="34" charset="-122"/>
          </a:endParaRPr>
        </a:p>
      </dgm:t>
    </dgm:pt>
    <dgm:pt modelId="{A91A835C-58DC-4078-ADC8-80B53EF7B2FC}" type="parTrans" cxnId="{56A9B84C-8DE4-4B7E-B615-BF16BB185594}">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77FC4B7-3D2D-43E7-BF74-87EEEF36BE8D}" type="sibTrans" cxnId="{56A9B84C-8DE4-4B7E-B615-BF16BB185594}">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DFD9121-537B-4252-B96F-80AA2949B1ED}">
      <dgm:prSet custT="1"/>
      <dgm:spPr/>
      <dgm:t>
        <a:bodyPr/>
        <a:lstStyle/>
        <a:p>
          <a:r>
            <a:rPr lang="zh-CN" altLang="en-US" sz="1800" dirty="0" smtClean="0">
              <a:latin typeface="微软雅黑" panose="020B0503020204020204" pitchFamily="34" charset="-122"/>
              <a:ea typeface="微软雅黑" panose="020B0503020204020204" pitchFamily="34" charset="-122"/>
            </a:rPr>
            <a:t>成熟软件开发公司利用历史数据和相关算法来进行自动估算</a:t>
          </a:r>
          <a:endParaRPr lang="zh-CN" altLang="en-US" sz="1800" dirty="0">
            <a:latin typeface="微软雅黑" panose="020B0503020204020204" pitchFamily="34" charset="-122"/>
            <a:ea typeface="微软雅黑" panose="020B0503020204020204" pitchFamily="34" charset="-122"/>
          </a:endParaRPr>
        </a:p>
      </dgm:t>
    </dgm:pt>
    <dgm:pt modelId="{2E5BD420-61D7-4288-BD65-DBF4234AB271}" type="parTrans" cxnId="{33637BF6-23A6-4AA0-A1D2-96191A29DB8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C3F3A0E-D197-489F-8B65-BEE1E5E7C76D}" type="sibTrans" cxnId="{33637BF6-23A6-4AA0-A1D2-96191A29DB8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1FEC096-6D92-4A69-8297-AEB617790CD5}" type="pres">
      <dgm:prSet presAssocID="{70ABE0C4-5880-4C1A-9C3F-53C4C2D72396}" presName="vert0" presStyleCnt="0">
        <dgm:presLayoutVars>
          <dgm:dir/>
          <dgm:animOne val="branch"/>
          <dgm:animLvl val="lvl"/>
        </dgm:presLayoutVars>
      </dgm:prSet>
      <dgm:spPr/>
      <dgm:t>
        <a:bodyPr/>
        <a:lstStyle/>
        <a:p>
          <a:endParaRPr lang="zh-CN" altLang="en-US"/>
        </a:p>
      </dgm:t>
    </dgm:pt>
    <dgm:pt modelId="{4E02D023-7169-4473-9859-D8DF09359565}" type="pres">
      <dgm:prSet presAssocID="{5B6390B8-2265-47BA-B82F-BC3DE9C3FF43}" presName="thickLine" presStyleLbl="alignNode1" presStyleIdx="0" presStyleCnt="1"/>
      <dgm:spPr/>
    </dgm:pt>
    <dgm:pt modelId="{ACE5B77B-3E11-4497-BFAB-A54E499F9CC0}" type="pres">
      <dgm:prSet presAssocID="{5B6390B8-2265-47BA-B82F-BC3DE9C3FF43}" presName="horz1" presStyleCnt="0"/>
      <dgm:spPr/>
    </dgm:pt>
    <dgm:pt modelId="{28B441D4-9F1A-4C94-A2EE-B846369128DE}" type="pres">
      <dgm:prSet presAssocID="{5B6390B8-2265-47BA-B82F-BC3DE9C3FF43}" presName="tx1" presStyleLbl="revTx" presStyleIdx="0" presStyleCnt="8" custScaleX="84211"/>
      <dgm:spPr/>
      <dgm:t>
        <a:bodyPr/>
        <a:lstStyle/>
        <a:p>
          <a:endParaRPr lang="zh-CN" altLang="en-US"/>
        </a:p>
      </dgm:t>
    </dgm:pt>
    <dgm:pt modelId="{A8481D80-4503-46CD-940F-5E9552BB12DB}" type="pres">
      <dgm:prSet presAssocID="{5B6390B8-2265-47BA-B82F-BC3DE9C3FF43}" presName="vert1" presStyleCnt="0"/>
      <dgm:spPr/>
    </dgm:pt>
    <dgm:pt modelId="{73E80800-F96B-4C6D-AA39-CC827E6B8748}" type="pres">
      <dgm:prSet presAssocID="{3B7682FA-6BA3-404A-8F65-53E617E3D760}" presName="vertSpace2a" presStyleCnt="0"/>
      <dgm:spPr/>
    </dgm:pt>
    <dgm:pt modelId="{656096C8-3150-4617-A512-738A628E6D03}" type="pres">
      <dgm:prSet presAssocID="{3B7682FA-6BA3-404A-8F65-53E617E3D760}" presName="horz2" presStyleCnt="0"/>
      <dgm:spPr/>
    </dgm:pt>
    <dgm:pt modelId="{1C40D062-7DBF-45DB-ACC1-0B5FD9AAC05E}" type="pres">
      <dgm:prSet presAssocID="{3B7682FA-6BA3-404A-8F65-53E617E3D760}" presName="horzSpace2" presStyleCnt="0"/>
      <dgm:spPr/>
    </dgm:pt>
    <dgm:pt modelId="{443ADA8A-06FC-41E4-8F83-8D91A862AAF0}" type="pres">
      <dgm:prSet presAssocID="{3B7682FA-6BA3-404A-8F65-53E617E3D760}" presName="tx2" presStyleLbl="revTx" presStyleIdx="1" presStyleCnt="8" custScaleX="71851"/>
      <dgm:spPr/>
      <dgm:t>
        <a:bodyPr/>
        <a:lstStyle/>
        <a:p>
          <a:endParaRPr lang="zh-CN" altLang="en-US"/>
        </a:p>
      </dgm:t>
    </dgm:pt>
    <dgm:pt modelId="{0A3B4910-1C3B-4CCB-9D19-67BA3C2944C8}" type="pres">
      <dgm:prSet presAssocID="{3B7682FA-6BA3-404A-8F65-53E617E3D760}" presName="vert2" presStyleCnt="0"/>
      <dgm:spPr/>
    </dgm:pt>
    <dgm:pt modelId="{59789A5E-1F5B-4F1B-AB0A-B796E5D4E248}" type="pres">
      <dgm:prSet presAssocID="{98B00E95-B5AA-44A1-8BE1-CEE95B5D7F77}" presName="horz3" presStyleCnt="0"/>
      <dgm:spPr/>
    </dgm:pt>
    <dgm:pt modelId="{CE0D3F7B-D2F7-4197-8FB6-F392563C3E39}" type="pres">
      <dgm:prSet presAssocID="{98B00E95-B5AA-44A1-8BE1-CEE95B5D7F77}" presName="horzSpace3" presStyleCnt="0"/>
      <dgm:spPr/>
    </dgm:pt>
    <dgm:pt modelId="{3F331ACE-48E3-4A2F-8031-FC7B3AF5130F}" type="pres">
      <dgm:prSet presAssocID="{98B00E95-B5AA-44A1-8BE1-CEE95B5D7F77}" presName="tx3" presStyleLbl="revTx" presStyleIdx="2" presStyleCnt="8" custScaleX="132902" custScaleY="130025"/>
      <dgm:spPr/>
      <dgm:t>
        <a:bodyPr/>
        <a:lstStyle/>
        <a:p>
          <a:endParaRPr lang="zh-CN" altLang="en-US"/>
        </a:p>
      </dgm:t>
    </dgm:pt>
    <dgm:pt modelId="{5F7FF295-A41E-4824-ABE0-4FEFC43EB03F}" type="pres">
      <dgm:prSet presAssocID="{98B00E95-B5AA-44A1-8BE1-CEE95B5D7F77}" presName="vert3" presStyleCnt="0"/>
      <dgm:spPr/>
    </dgm:pt>
    <dgm:pt modelId="{11E4A6A9-6650-42E1-BCA3-5EC56E2F2167}" type="pres">
      <dgm:prSet presAssocID="{D95BFD7D-48B5-4C81-8338-A25CC1E92C92}" presName="thinLine3" presStyleLbl="callout" presStyleIdx="0" presStyleCnt="4"/>
      <dgm:spPr/>
    </dgm:pt>
    <dgm:pt modelId="{C3492A75-BE3E-467F-A0C6-B826F4A666C1}" type="pres">
      <dgm:prSet presAssocID="{B740BF5C-FBA5-40AA-8AE3-319B8A11E28B}" presName="horz3" presStyleCnt="0"/>
      <dgm:spPr/>
    </dgm:pt>
    <dgm:pt modelId="{FFFBEA4D-7D48-4B04-B8B7-0D10E773C65D}" type="pres">
      <dgm:prSet presAssocID="{B740BF5C-FBA5-40AA-8AE3-319B8A11E28B}" presName="horzSpace3" presStyleCnt="0"/>
      <dgm:spPr/>
    </dgm:pt>
    <dgm:pt modelId="{290FB542-637B-46BC-87F4-90E773EFCE75}" type="pres">
      <dgm:prSet presAssocID="{B740BF5C-FBA5-40AA-8AE3-319B8A11E28B}" presName="tx3" presStyleLbl="revTx" presStyleIdx="3" presStyleCnt="8" custScaleX="132049" custScaleY="120011"/>
      <dgm:spPr/>
      <dgm:t>
        <a:bodyPr/>
        <a:lstStyle/>
        <a:p>
          <a:endParaRPr lang="zh-CN" altLang="en-US"/>
        </a:p>
      </dgm:t>
    </dgm:pt>
    <dgm:pt modelId="{E01608BF-8A7C-4C11-9475-A48DB15046FC}" type="pres">
      <dgm:prSet presAssocID="{B740BF5C-FBA5-40AA-8AE3-319B8A11E28B}" presName="vert3" presStyleCnt="0"/>
      <dgm:spPr/>
    </dgm:pt>
    <dgm:pt modelId="{25DBCB73-050B-4393-A1D7-6CBA86135E16}" type="pres">
      <dgm:prSet presAssocID="{3B7682FA-6BA3-404A-8F65-53E617E3D760}" presName="thinLine2b" presStyleLbl="callout" presStyleIdx="1" presStyleCnt="4"/>
      <dgm:spPr/>
    </dgm:pt>
    <dgm:pt modelId="{4EAA728D-AB23-49D4-9E63-B9BF012C9195}" type="pres">
      <dgm:prSet presAssocID="{3B7682FA-6BA3-404A-8F65-53E617E3D760}" presName="vertSpace2b" presStyleCnt="0"/>
      <dgm:spPr/>
    </dgm:pt>
    <dgm:pt modelId="{7BAEED61-1C4E-4841-895A-025CCED44703}" type="pres">
      <dgm:prSet presAssocID="{DC6468A3-4903-4F84-BE62-20827043B159}" presName="horz2" presStyleCnt="0"/>
      <dgm:spPr/>
    </dgm:pt>
    <dgm:pt modelId="{C40C0618-C3D7-41D4-988B-70643FFD7252}" type="pres">
      <dgm:prSet presAssocID="{DC6468A3-4903-4F84-BE62-20827043B159}" presName="horzSpace2" presStyleCnt="0"/>
      <dgm:spPr/>
    </dgm:pt>
    <dgm:pt modelId="{43B79A5F-3691-4DD1-A23A-4B6642C566B4}" type="pres">
      <dgm:prSet presAssocID="{DC6468A3-4903-4F84-BE62-20827043B159}" presName="tx2" presStyleLbl="revTx" presStyleIdx="4" presStyleCnt="8" custScaleX="71851" custScaleY="57204"/>
      <dgm:spPr/>
      <dgm:t>
        <a:bodyPr/>
        <a:lstStyle/>
        <a:p>
          <a:endParaRPr lang="zh-CN" altLang="en-US"/>
        </a:p>
      </dgm:t>
    </dgm:pt>
    <dgm:pt modelId="{1589556D-B7AC-45FD-80F9-8B3001C80478}" type="pres">
      <dgm:prSet presAssocID="{DC6468A3-4903-4F84-BE62-20827043B159}" presName="vert2" presStyleCnt="0"/>
      <dgm:spPr/>
    </dgm:pt>
    <dgm:pt modelId="{F101F695-E1AB-45F0-A5AB-C326A8D69770}" type="pres">
      <dgm:prSet presAssocID="{0EECC427-FAAF-452E-8569-7AA45C580BBF}" presName="horz3" presStyleCnt="0"/>
      <dgm:spPr/>
    </dgm:pt>
    <dgm:pt modelId="{CDAA7A16-86CC-4856-8FD1-AFA790979840}" type="pres">
      <dgm:prSet presAssocID="{0EECC427-FAAF-452E-8569-7AA45C580BBF}" presName="horzSpace3" presStyleCnt="0"/>
      <dgm:spPr/>
    </dgm:pt>
    <dgm:pt modelId="{6318F572-2975-4030-B324-37D94701B1E7}" type="pres">
      <dgm:prSet presAssocID="{0EECC427-FAAF-452E-8569-7AA45C580BBF}" presName="tx3" presStyleLbl="revTx" presStyleIdx="5" presStyleCnt="8" custScaleX="132313" custScaleY="56126"/>
      <dgm:spPr/>
      <dgm:t>
        <a:bodyPr/>
        <a:lstStyle/>
        <a:p>
          <a:endParaRPr lang="zh-CN" altLang="en-US"/>
        </a:p>
      </dgm:t>
    </dgm:pt>
    <dgm:pt modelId="{0E75AB57-E26E-422E-AA0B-82D599A74960}" type="pres">
      <dgm:prSet presAssocID="{0EECC427-FAAF-452E-8569-7AA45C580BBF}" presName="vert3" presStyleCnt="0"/>
      <dgm:spPr/>
    </dgm:pt>
    <dgm:pt modelId="{F6A5E64F-8306-489C-BCE5-D2B4AFB93527}" type="pres">
      <dgm:prSet presAssocID="{DC6468A3-4903-4F84-BE62-20827043B159}" presName="thinLine2b" presStyleLbl="callout" presStyleIdx="2" presStyleCnt="4"/>
      <dgm:spPr/>
    </dgm:pt>
    <dgm:pt modelId="{77107D4B-79E0-400C-881A-C65D20CC0805}" type="pres">
      <dgm:prSet presAssocID="{DC6468A3-4903-4F84-BE62-20827043B159}" presName="vertSpace2b" presStyleCnt="0"/>
      <dgm:spPr/>
    </dgm:pt>
    <dgm:pt modelId="{8496F464-139A-4FC0-A250-4B3AEC32AC31}" type="pres">
      <dgm:prSet presAssocID="{D135117C-BBAC-4167-85A2-9442F89FED33}" presName="horz2" presStyleCnt="0"/>
      <dgm:spPr/>
    </dgm:pt>
    <dgm:pt modelId="{F917D8A0-1A9F-4E3E-99BA-B3E26DF47464}" type="pres">
      <dgm:prSet presAssocID="{D135117C-BBAC-4167-85A2-9442F89FED33}" presName="horzSpace2" presStyleCnt="0"/>
      <dgm:spPr/>
    </dgm:pt>
    <dgm:pt modelId="{C504616C-0AD0-48D6-B8E6-F424B59E219F}" type="pres">
      <dgm:prSet presAssocID="{D135117C-BBAC-4167-85A2-9442F89FED33}" presName="tx2" presStyleLbl="revTx" presStyleIdx="6" presStyleCnt="8" custScaleX="71850" custScaleY="44987"/>
      <dgm:spPr/>
      <dgm:t>
        <a:bodyPr/>
        <a:lstStyle/>
        <a:p>
          <a:endParaRPr lang="zh-CN" altLang="en-US"/>
        </a:p>
      </dgm:t>
    </dgm:pt>
    <dgm:pt modelId="{EDAE4143-0F8D-4056-A003-9461CADEBE7E}" type="pres">
      <dgm:prSet presAssocID="{D135117C-BBAC-4167-85A2-9442F89FED33}" presName="vert2" presStyleCnt="0"/>
      <dgm:spPr/>
    </dgm:pt>
    <dgm:pt modelId="{99EAEF8C-B3A3-49C4-B43F-FE742A1C1FC5}" type="pres">
      <dgm:prSet presAssocID="{8DFD9121-537B-4252-B96F-80AA2949B1ED}" presName="horz3" presStyleCnt="0"/>
      <dgm:spPr/>
    </dgm:pt>
    <dgm:pt modelId="{A40A0126-7B2F-4802-9C89-39748FA81DD3}" type="pres">
      <dgm:prSet presAssocID="{8DFD9121-537B-4252-B96F-80AA2949B1ED}" presName="horzSpace3" presStyleCnt="0"/>
      <dgm:spPr/>
    </dgm:pt>
    <dgm:pt modelId="{7F79E7B6-99A3-4D3A-A1A1-CE7BDFA88B23}" type="pres">
      <dgm:prSet presAssocID="{8DFD9121-537B-4252-B96F-80AA2949B1ED}" presName="tx3" presStyleLbl="revTx" presStyleIdx="7" presStyleCnt="8" custScaleX="130170" custScaleY="60605"/>
      <dgm:spPr/>
      <dgm:t>
        <a:bodyPr/>
        <a:lstStyle/>
        <a:p>
          <a:endParaRPr lang="zh-CN" altLang="en-US"/>
        </a:p>
      </dgm:t>
    </dgm:pt>
    <dgm:pt modelId="{E1F49D8C-1855-4CBB-8319-CB74E1D632B1}" type="pres">
      <dgm:prSet presAssocID="{8DFD9121-537B-4252-B96F-80AA2949B1ED}" presName="vert3" presStyleCnt="0"/>
      <dgm:spPr/>
    </dgm:pt>
    <dgm:pt modelId="{D7DE0BB8-1E90-4990-A21A-D88732D9BCF2}" type="pres">
      <dgm:prSet presAssocID="{D135117C-BBAC-4167-85A2-9442F89FED33}" presName="thinLine2b" presStyleLbl="callout" presStyleIdx="3" presStyleCnt="4"/>
      <dgm:spPr/>
    </dgm:pt>
    <dgm:pt modelId="{24A97BA5-2D7C-4680-9EC4-D24D67F0068A}" type="pres">
      <dgm:prSet presAssocID="{D135117C-BBAC-4167-85A2-9442F89FED33}" presName="vertSpace2b" presStyleCnt="0"/>
      <dgm:spPr/>
    </dgm:pt>
  </dgm:ptLst>
  <dgm:cxnLst>
    <dgm:cxn modelId="{0AC386AF-706E-4C97-810A-019B508FF554}" type="presOf" srcId="{DC6468A3-4903-4F84-BE62-20827043B159}" destId="{43B79A5F-3691-4DD1-A23A-4B6642C566B4}" srcOrd="0" destOrd="0" presId="urn:microsoft.com/office/officeart/2008/layout/LinedList"/>
    <dgm:cxn modelId="{960CBDB3-65C1-4CEF-B6A6-6AAB4F3311BA}" type="presOf" srcId="{3B7682FA-6BA3-404A-8F65-53E617E3D760}" destId="{443ADA8A-06FC-41E4-8F83-8D91A862AAF0}" srcOrd="0" destOrd="0" presId="urn:microsoft.com/office/officeart/2008/layout/LinedList"/>
    <dgm:cxn modelId="{963421A7-584E-44F2-B4E6-63B3F7E281A8}" srcId="{3B7682FA-6BA3-404A-8F65-53E617E3D760}" destId="{B740BF5C-FBA5-40AA-8AE3-319B8A11E28B}" srcOrd="1" destOrd="0" parTransId="{AC5762D1-A9CD-4DD9-828B-A09C7E94AF6F}" sibTransId="{D00FC12F-DCBA-4B1A-9A18-3959DF76920D}"/>
    <dgm:cxn modelId="{B90EB1A3-F8AA-465D-983C-743F92317150}" srcId="{5B6390B8-2265-47BA-B82F-BC3DE9C3FF43}" destId="{3B7682FA-6BA3-404A-8F65-53E617E3D760}" srcOrd="0" destOrd="0" parTransId="{F001E6E8-C593-4820-9B88-260AC7B3A34A}" sibTransId="{70F570C1-B5C4-4610-B40E-20925BF68B8E}"/>
    <dgm:cxn modelId="{0F5DA6FC-812C-4236-8BA5-6BFBD1F51AFE}" srcId="{5B6390B8-2265-47BA-B82F-BC3DE9C3FF43}" destId="{D135117C-BBAC-4167-85A2-9442F89FED33}" srcOrd="2" destOrd="0" parTransId="{921C374F-67E0-4348-94D4-7D11F908141E}" sibTransId="{B7DD393D-6DC0-44A1-AD94-A0A9E000A173}"/>
    <dgm:cxn modelId="{2F7835C1-2048-4CB2-8DC8-F6A9B9B6C916}" type="presOf" srcId="{8DFD9121-537B-4252-B96F-80AA2949B1ED}" destId="{7F79E7B6-99A3-4D3A-A1A1-CE7BDFA88B23}" srcOrd="0" destOrd="0" presId="urn:microsoft.com/office/officeart/2008/layout/LinedList"/>
    <dgm:cxn modelId="{00E6D22F-0233-401F-87D3-900C57B16282}" srcId="{70ABE0C4-5880-4C1A-9C3F-53C4C2D72396}" destId="{5B6390B8-2265-47BA-B82F-BC3DE9C3FF43}" srcOrd="0" destOrd="0" parTransId="{99906387-3C23-49F7-A8FC-148FDC824C6D}" sibTransId="{5C7D0BEF-0DA6-4DFE-8581-7BBDC332F14D}"/>
    <dgm:cxn modelId="{ED9F5466-451B-4418-A2E9-BC06B92D2C42}" srcId="{3B7682FA-6BA3-404A-8F65-53E617E3D760}" destId="{98B00E95-B5AA-44A1-8BE1-CEE95B5D7F77}" srcOrd="0" destOrd="0" parTransId="{FA284909-096F-43DA-BE47-BCAF8F384404}" sibTransId="{D95BFD7D-48B5-4C81-8338-A25CC1E92C92}"/>
    <dgm:cxn modelId="{69EFC686-FDCD-4306-8BA4-648BDCF877B2}" type="presOf" srcId="{0EECC427-FAAF-452E-8569-7AA45C580BBF}" destId="{6318F572-2975-4030-B324-37D94701B1E7}" srcOrd="0" destOrd="0" presId="urn:microsoft.com/office/officeart/2008/layout/LinedList"/>
    <dgm:cxn modelId="{C0A7F755-B5FA-43B4-9E67-4DE35BA6A13D}" type="presOf" srcId="{98B00E95-B5AA-44A1-8BE1-CEE95B5D7F77}" destId="{3F331ACE-48E3-4A2F-8031-FC7B3AF5130F}" srcOrd="0" destOrd="0" presId="urn:microsoft.com/office/officeart/2008/layout/LinedList"/>
    <dgm:cxn modelId="{029A35F7-E6CA-488C-B444-73D91DBFF26D}" type="presOf" srcId="{70ABE0C4-5880-4C1A-9C3F-53C4C2D72396}" destId="{B1FEC096-6D92-4A69-8297-AEB617790CD5}" srcOrd="0" destOrd="0" presId="urn:microsoft.com/office/officeart/2008/layout/LinedList"/>
    <dgm:cxn modelId="{A7CFF4C7-B265-4B13-9AF1-C5D74EEA1F14}" type="presOf" srcId="{D135117C-BBAC-4167-85A2-9442F89FED33}" destId="{C504616C-0AD0-48D6-B8E6-F424B59E219F}" srcOrd="0" destOrd="0" presId="urn:microsoft.com/office/officeart/2008/layout/LinedList"/>
    <dgm:cxn modelId="{7FBB10F5-EF4E-4E54-8296-AE265729B2A4}" type="presOf" srcId="{5B6390B8-2265-47BA-B82F-BC3DE9C3FF43}" destId="{28B441D4-9F1A-4C94-A2EE-B846369128DE}" srcOrd="0" destOrd="0" presId="urn:microsoft.com/office/officeart/2008/layout/LinedList"/>
    <dgm:cxn modelId="{33637BF6-23A6-4AA0-A1D2-96191A29DB87}" srcId="{D135117C-BBAC-4167-85A2-9442F89FED33}" destId="{8DFD9121-537B-4252-B96F-80AA2949B1ED}" srcOrd="0" destOrd="0" parTransId="{2E5BD420-61D7-4288-BD65-DBF4234AB271}" sibTransId="{AC3F3A0E-D197-489F-8B65-BEE1E5E7C76D}"/>
    <dgm:cxn modelId="{56A9B84C-8DE4-4B7E-B615-BF16BB185594}" srcId="{DC6468A3-4903-4F84-BE62-20827043B159}" destId="{0EECC427-FAAF-452E-8569-7AA45C580BBF}" srcOrd="0" destOrd="0" parTransId="{A91A835C-58DC-4078-ADC8-80B53EF7B2FC}" sibTransId="{277FC4B7-3D2D-43E7-BF74-87EEEF36BE8D}"/>
    <dgm:cxn modelId="{4DE029C2-D762-40D5-B0F6-AE2D39EE83A6}" type="presOf" srcId="{B740BF5C-FBA5-40AA-8AE3-319B8A11E28B}" destId="{290FB542-637B-46BC-87F4-90E773EFCE75}" srcOrd="0" destOrd="0" presId="urn:microsoft.com/office/officeart/2008/layout/LinedList"/>
    <dgm:cxn modelId="{88E73C7B-AF37-4420-82F9-70E8A004FECD}" srcId="{5B6390B8-2265-47BA-B82F-BC3DE9C3FF43}" destId="{DC6468A3-4903-4F84-BE62-20827043B159}" srcOrd="1" destOrd="0" parTransId="{C84DBD80-707B-4C64-866B-0FCE13872B00}" sibTransId="{D33CCCA8-4B4E-4BEF-BD02-AC525DA32751}"/>
    <dgm:cxn modelId="{13436F40-2F4F-403A-A30B-CD8A8FB97922}" type="presParOf" srcId="{B1FEC096-6D92-4A69-8297-AEB617790CD5}" destId="{4E02D023-7169-4473-9859-D8DF09359565}" srcOrd="0" destOrd="0" presId="urn:microsoft.com/office/officeart/2008/layout/LinedList"/>
    <dgm:cxn modelId="{70380388-A11A-4A04-A7D9-69AEA288F4E0}" type="presParOf" srcId="{B1FEC096-6D92-4A69-8297-AEB617790CD5}" destId="{ACE5B77B-3E11-4497-BFAB-A54E499F9CC0}" srcOrd="1" destOrd="0" presId="urn:microsoft.com/office/officeart/2008/layout/LinedList"/>
    <dgm:cxn modelId="{743CA908-648E-478E-90B0-67D986F825E9}" type="presParOf" srcId="{ACE5B77B-3E11-4497-BFAB-A54E499F9CC0}" destId="{28B441D4-9F1A-4C94-A2EE-B846369128DE}" srcOrd="0" destOrd="0" presId="urn:microsoft.com/office/officeart/2008/layout/LinedList"/>
    <dgm:cxn modelId="{BF6FEAE5-2D8E-46DA-AA1A-9A26C735A64E}" type="presParOf" srcId="{ACE5B77B-3E11-4497-BFAB-A54E499F9CC0}" destId="{A8481D80-4503-46CD-940F-5E9552BB12DB}" srcOrd="1" destOrd="0" presId="urn:microsoft.com/office/officeart/2008/layout/LinedList"/>
    <dgm:cxn modelId="{33457A34-E273-454D-B80F-B5E051929F1D}" type="presParOf" srcId="{A8481D80-4503-46CD-940F-5E9552BB12DB}" destId="{73E80800-F96B-4C6D-AA39-CC827E6B8748}" srcOrd="0" destOrd="0" presId="urn:microsoft.com/office/officeart/2008/layout/LinedList"/>
    <dgm:cxn modelId="{CAC21ABD-221F-4033-9097-CBBFE285EAE6}" type="presParOf" srcId="{A8481D80-4503-46CD-940F-5E9552BB12DB}" destId="{656096C8-3150-4617-A512-738A628E6D03}" srcOrd="1" destOrd="0" presId="urn:microsoft.com/office/officeart/2008/layout/LinedList"/>
    <dgm:cxn modelId="{76DDB1DA-0E9A-430F-A68E-A4131B627EB5}" type="presParOf" srcId="{656096C8-3150-4617-A512-738A628E6D03}" destId="{1C40D062-7DBF-45DB-ACC1-0B5FD9AAC05E}" srcOrd="0" destOrd="0" presId="urn:microsoft.com/office/officeart/2008/layout/LinedList"/>
    <dgm:cxn modelId="{77A4DF82-3328-4F7F-BA4B-140B555E8E10}" type="presParOf" srcId="{656096C8-3150-4617-A512-738A628E6D03}" destId="{443ADA8A-06FC-41E4-8F83-8D91A862AAF0}" srcOrd="1" destOrd="0" presId="urn:microsoft.com/office/officeart/2008/layout/LinedList"/>
    <dgm:cxn modelId="{58452770-308D-4B5B-B2FB-1245E31B1D5C}" type="presParOf" srcId="{656096C8-3150-4617-A512-738A628E6D03}" destId="{0A3B4910-1C3B-4CCB-9D19-67BA3C2944C8}" srcOrd="2" destOrd="0" presId="urn:microsoft.com/office/officeart/2008/layout/LinedList"/>
    <dgm:cxn modelId="{E7999287-67D6-4097-ABEE-384090D4FB74}" type="presParOf" srcId="{0A3B4910-1C3B-4CCB-9D19-67BA3C2944C8}" destId="{59789A5E-1F5B-4F1B-AB0A-B796E5D4E248}" srcOrd="0" destOrd="0" presId="urn:microsoft.com/office/officeart/2008/layout/LinedList"/>
    <dgm:cxn modelId="{86140A9D-2890-46B5-86DF-9317F665258C}" type="presParOf" srcId="{59789A5E-1F5B-4F1B-AB0A-B796E5D4E248}" destId="{CE0D3F7B-D2F7-4197-8FB6-F392563C3E39}" srcOrd="0" destOrd="0" presId="urn:microsoft.com/office/officeart/2008/layout/LinedList"/>
    <dgm:cxn modelId="{A1820C9C-789F-46AC-B9E4-35BEC3C3B212}" type="presParOf" srcId="{59789A5E-1F5B-4F1B-AB0A-B796E5D4E248}" destId="{3F331ACE-48E3-4A2F-8031-FC7B3AF5130F}" srcOrd="1" destOrd="0" presId="urn:microsoft.com/office/officeart/2008/layout/LinedList"/>
    <dgm:cxn modelId="{339E3BE3-12FE-4174-9016-D8E8AEDDBD71}" type="presParOf" srcId="{59789A5E-1F5B-4F1B-AB0A-B796E5D4E248}" destId="{5F7FF295-A41E-4824-ABE0-4FEFC43EB03F}" srcOrd="2" destOrd="0" presId="urn:microsoft.com/office/officeart/2008/layout/LinedList"/>
    <dgm:cxn modelId="{EF85A7E9-EB92-4D21-951D-2B3EA681EFFE}" type="presParOf" srcId="{0A3B4910-1C3B-4CCB-9D19-67BA3C2944C8}" destId="{11E4A6A9-6650-42E1-BCA3-5EC56E2F2167}" srcOrd="1" destOrd="0" presId="urn:microsoft.com/office/officeart/2008/layout/LinedList"/>
    <dgm:cxn modelId="{E23298A0-7387-4B0D-B1E1-B63813BA1F53}" type="presParOf" srcId="{0A3B4910-1C3B-4CCB-9D19-67BA3C2944C8}" destId="{C3492A75-BE3E-467F-A0C6-B826F4A666C1}" srcOrd="2" destOrd="0" presId="urn:microsoft.com/office/officeart/2008/layout/LinedList"/>
    <dgm:cxn modelId="{5B5B7F5D-4B86-4BB4-9000-AADC221D1898}" type="presParOf" srcId="{C3492A75-BE3E-467F-A0C6-B826F4A666C1}" destId="{FFFBEA4D-7D48-4B04-B8B7-0D10E773C65D}" srcOrd="0" destOrd="0" presId="urn:microsoft.com/office/officeart/2008/layout/LinedList"/>
    <dgm:cxn modelId="{B5FD4DFE-33C2-48AA-BE0B-1E459F2BB1BE}" type="presParOf" srcId="{C3492A75-BE3E-467F-A0C6-B826F4A666C1}" destId="{290FB542-637B-46BC-87F4-90E773EFCE75}" srcOrd="1" destOrd="0" presId="urn:microsoft.com/office/officeart/2008/layout/LinedList"/>
    <dgm:cxn modelId="{3D2ADF6A-D5B7-43E5-862C-F417F6708533}" type="presParOf" srcId="{C3492A75-BE3E-467F-A0C6-B826F4A666C1}" destId="{E01608BF-8A7C-4C11-9475-A48DB15046FC}" srcOrd="2" destOrd="0" presId="urn:microsoft.com/office/officeart/2008/layout/LinedList"/>
    <dgm:cxn modelId="{0B27BD3F-5580-4CE8-8BCA-B9271F0B067E}" type="presParOf" srcId="{A8481D80-4503-46CD-940F-5E9552BB12DB}" destId="{25DBCB73-050B-4393-A1D7-6CBA86135E16}" srcOrd="2" destOrd="0" presId="urn:microsoft.com/office/officeart/2008/layout/LinedList"/>
    <dgm:cxn modelId="{75BFF997-188D-47C4-AE04-E7F92996ED38}" type="presParOf" srcId="{A8481D80-4503-46CD-940F-5E9552BB12DB}" destId="{4EAA728D-AB23-49D4-9E63-B9BF012C9195}" srcOrd="3" destOrd="0" presId="urn:microsoft.com/office/officeart/2008/layout/LinedList"/>
    <dgm:cxn modelId="{0D2491A4-74F8-4E8F-A421-BC88DBCFBAC2}" type="presParOf" srcId="{A8481D80-4503-46CD-940F-5E9552BB12DB}" destId="{7BAEED61-1C4E-4841-895A-025CCED44703}" srcOrd="4" destOrd="0" presId="urn:microsoft.com/office/officeart/2008/layout/LinedList"/>
    <dgm:cxn modelId="{B410158C-8609-48A0-A243-3F660B768EBD}" type="presParOf" srcId="{7BAEED61-1C4E-4841-895A-025CCED44703}" destId="{C40C0618-C3D7-41D4-988B-70643FFD7252}" srcOrd="0" destOrd="0" presId="urn:microsoft.com/office/officeart/2008/layout/LinedList"/>
    <dgm:cxn modelId="{306ED5BC-E476-4F78-BF2E-054EB0D54655}" type="presParOf" srcId="{7BAEED61-1C4E-4841-895A-025CCED44703}" destId="{43B79A5F-3691-4DD1-A23A-4B6642C566B4}" srcOrd="1" destOrd="0" presId="urn:microsoft.com/office/officeart/2008/layout/LinedList"/>
    <dgm:cxn modelId="{A4E1A2A2-B390-452C-80A0-1B191BBD55E9}" type="presParOf" srcId="{7BAEED61-1C4E-4841-895A-025CCED44703}" destId="{1589556D-B7AC-45FD-80F9-8B3001C80478}" srcOrd="2" destOrd="0" presId="urn:microsoft.com/office/officeart/2008/layout/LinedList"/>
    <dgm:cxn modelId="{19BF28CE-C10B-4EAD-8E23-58037A06AB7B}" type="presParOf" srcId="{1589556D-B7AC-45FD-80F9-8B3001C80478}" destId="{F101F695-E1AB-45F0-A5AB-C326A8D69770}" srcOrd="0" destOrd="0" presId="urn:microsoft.com/office/officeart/2008/layout/LinedList"/>
    <dgm:cxn modelId="{22D614E8-AF4D-47B2-B4D7-6AA5F5D4E0E1}" type="presParOf" srcId="{F101F695-E1AB-45F0-A5AB-C326A8D69770}" destId="{CDAA7A16-86CC-4856-8FD1-AFA790979840}" srcOrd="0" destOrd="0" presId="urn:microsoft.com/office/officeart/2008/layout/LinedList"/>
    <dgm:cxn modelId="{6A47FB73-2A7B-4271-A545-1EE0F9EB6A7B}" type="presParOf" srcId="{F101F695-E1AB-45F0-A5AB-C326A8D69770}" destId="{6318F572-2975-4030-B324-37D94701B1E7}" srcOrd="1" destOrd="0" presId="urn:microsoft.com/office/officeart/2008/layout/LinedList"/>
    <dgm:cxn modelId="{AC71F721-BFDD-4440-8632-52CD07E42AA6}" type="presParOf" srcId="{F101F695-E1AB-45F0-A5AB-C326A8D69770}" destId="{0E75AB57-E26E-422E-AA0B-82D599A74960}" srcOrd="2" destOrd="0" presId="urn:microsoft.com/office/officeart/2008/layout/LinedList"/>
    <dgm:cxn modelId="{443751A5-6080-4877-ADB0-06C5889C8476}" type="presParOf" srcId="{A8481D80-4503-46CD-940F-5E9552BB12DB}" destId="{F6A5E64F-8306-489C-BCE5-D2B4AFB93527}" srcOrd="5" destOrd="0" presId="urn:microsoft.com/office/officeart/2008/layout/LinedList"/>
    <dgm:cxn modelId="{F9FD5708-8CBE-4488-875C-8CA2833E28AC}" type="presParOf" srcId="{A8481D80-4503-46CD-940F-5E9552BB12DB}" destId="{77107D4B-79E0-400C-881A-C65D20CC0805}" srcOrd="6" destOrd="0" presId="urn:microsoft.com/office/officeart/2008/layout/LinedList"/>
    <dgm:cxn modelId="{99A9B364-B3B0-4897-880C-3DECB2E09C51}" type="presParOf" srcId="{A8481D80-4503-46CD-940F-5E9552BB12DB}" destId="{8496F464-139A-4FC0-A250-4B3AEC32AC31}" srcOrd="7" destOrd="0" presId="urn:microsoft.com/office/officeart/2008/layout/LinedList"/>
    <dgm:cxn modelId="{EDDC9109-5D4C-43BA-B286-59AE4DFAC334}" type="presParOf" srcId="{8496F464-139A-4FC0-A250-4B3AEC32AC31}" destId="{F917D8A0-1A9F-4E3E-99BA-B3E26DF47464}" srcOrd="0" destOrd="0" presId="urn:microsoft.com/office/officeart/2008/layout/LinedList"/>
    <dgm:cxn modelId="{C660E4CD-31E7-43F8-810E-2074E2A33123}" type="presParOf" srcId="{8496F464-139A-4FC0-A250-4B3AEC32AC31}" destId="{C504616C-0AD0-48D6-B8E6-F424B59E219F}" srcOrd="1" destOrd="0" presId="urn:microsoft.com/office/officeart/2008/layout/LinedList"/>
    <dgm:cxn modelId="{E4CED510-585D-420A-A7AD-CB686B55371B}" type="presParOf" srcId="{8496F464-139A-4FC0-A250-4B3AEC32AC31}" destId="{EDAE4143-0F8D-4056-A003-9461CADEBE7E}" srcOrd="2" destOrd="0" presId="urn:microsoft.com/office/officeart/2008/layout/LinedList"/>
    <dgm:cxn modelId="{E2A98B09-498B-439B-8092-8DF723F28DBF}" type="presParOf" srcId="{EDAE4143-0F8D-4056-A003-9461CADEBE7E}" destId="{99EAEF8C-B3A3-49C4-B43F-FE742A1C1FC5}" srcOrd="0" destOrd="0" presId="urn:microsoft.com/office/officeart/2008/layout/LinedList"/>
    <dgm:cxn modelId="{DE82F7B4-7218-4361-B33C-CE009EC5BA1C}" type="presParOf" srcId="{99EAEF8C-B3A3-49C4-B43F-FE742A1C1FC5}" destId="{A40A0126-7B2F-4802-9C89-39748FA81DD3}" srcOrd="0" destOrd="0" presId="urn:microsoft.com/office/officeart/2008/layout/LinedList"/>
    <dgm:cxn modelId="{4797B3E1-1F9D-4441-886A-DC5C1D70C9CF}" type="presParOf" srcId="{99EAEF8C-B3A3-49C4-B43F-FE742A1C1FC5}" destId="{7F79E7B6-99A3-4D3A-A1A1-CE7BDFA88B23}" srcOrd="1" destOrd="0" presId="urn:microsoft.com/office/officeart/2008/layout/LinedList"/>
    <dgm:cxn modelId="{32A78C7D-137C-427E-A9E1-FB2824E5C73F}" type="presParOf" srcId="{99EAEF8C-B3A3-49C4-B43F-FE742A1C1FC5}" destId="{E1F49D8C-1855-4CBB-8319-CB74E1D632B1}" srcOrd="2" destOrd="0" presId="urn:microsoft.com/office/officeart/2008/layout/LinedList"/>
    <dgm:cxn modelId="{B83EADD6-6507-4494-9153-F9382A1B1408}" type="presParOf" srcId="{A8481D80-4503-46CD-940F-5E9552BB12DB}" destId="{D7DE0BB8-1E90-4990-A21A-D88732D9BCF2}" srcOrd="8" destOrd="0" presId="urn:microsoft.com/office/officeart/2008/layout/LinedList"/>
    <dgm:cxn modelId="{8723A594-EBAC-49F6-9E78-67A6650E8B99}" type="presParOf" srcId="{A8481D80-4503-46CD-940F-5E9552BB12DB}" destId="{24A97BA5-2D7C-4680-9EC4-D24D67F0068A}"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CBADB3-87D9-41BE-9450-05D1BE79BD6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C19C390F-AB70-40FD-A481-D5D92DE83C16}">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运行费用</a:t>
          </a:r>
          <a:endParaRPr lang="zh-CN" altLang="en-US" sz="3200" dirty="0">
            <a:latin typeface="微软雅黑" panose="020B0503020204020204" pitchFamily="34" charset="-122"/>
            <a:ea typeface="微软雅黑" panose="020B0503020204020204" pitchFamily="34" charset="-122"/>
          </a:endParaRPr>
        </a:p>
      </dgm:t>
    </dgm:pt>
    <dgm:pt modelId="{658386D5-5D3A-4450-9820-05C459DD34B9}" type="parTrans" cxnId="{B26007CB-130C-4334-B0EE-B9E477234C33}">
      <dgm:prSet/>
      <dgm:spPr/>
      <dgm:t>
        <a:bodyPr/>
        <a:lstStyle/>
        <a:p>
          <a:endParaRPr lang="zh-CN" altLang="en-US">
            <a:latin typeface="微软雅黑" panose="020B0503020204020204" pitchFamily="34" charset="-122"/>
            <a:ea typeface="微软雅黑" panose="020B0503020204020204" pitchFamily="34" charset="-122"/>
          </a:endParaRPr>
        </a:p>
      </dgm:t>
    </dgm:pt>
    <dgm:pt modelId="{EE410997-D54F-476B-AFE0-69D1F5E99A1D}" type="sibTrans" cxnId="{B26007CB-130C-4334-B0EE-B9E477234C33}">
      <dgm:prSet/>
      <dgm:spPr/>
      <dgm:t>
        <a:bodyPr/>
        <a:lstStyle/>
        <a:p>
          <a:endParaRPr lang="zh-CN" altLang="en-US">
            <a:latin typeface="微软雅黑" panose="020B0503020204020204" pitchFamily="34" charset="-122"/>
            <a:ea typeface="微软雅黑" panose="020B0503020204020204" pitchFamily="34" charset="-122"/>
          </a:endParaRPr>
        </a:p>
      </dgm:t>
    </dgm:pt>
    <dgm:pt modelId="{C54DD16B-47C0-43C2-99B7-E36063D9BE90}">
      <dgm:prSet custT="1"/>
      <dgm:spPr/>
      <dgm:t>
        <a:bodyPr/>
        <a:lstStyle/>
        <a:p>
          <a:r>
            <a:rPr lang="zh-CN" altLang="en-US" sz="2800" dirty="0" smtClean="0">
              <a:latin typeface="微软雅黑" panose="020B0503020204020204" pitchFamily="34" charset="-122"/>
              <a:ea typeface="微软雅黑" panose="020B0503020204020204" pitchFamily="34" charset="-122"/>
            </a:rPr>
            <a:t>系统的操作费用</a:t>
          </a:r>
          <a:endParaRPr lang="zh-CN" altLang="en-US" sz="2800" dirty="0">
            <a:latin typeface="微软雅黑" panose="020B0503020204020204" pitchFamily="34" charset="-122"/>
            <a:ea typeface="微软雅黑" panose="020B0503020204020204" pitchFamily="34" charset="-122"/>
          </a:endParaRPr>
        </a:p>
      </dgm:t>
    </dgm:pt>
    <dgm:pt modelId="{289D28DC-D680-4184-B3BE-756F17B0D2BD}" type="parTrans" cxnId="{C1B95474-AA94-4527-AB60-04C308DBD755}">
      <dgm:prSet/>
      <dgm:spPr/>
      <dgm:t>
        <a:bodyPr/>
        <a:lstStyle/>
        <a:p>
          <a:endParaRPr lang="zh-CN" altLang="en-US">
            <a:latin typeface="微软雅黑" panose="020B0503020204020204" pitchFamily="34" charset="-122"/>
            <a:ea typeface="微软雅黑" panose="020B0503020204020204" pitchFamily="34" charset="-122"/>
          </a:endParaRPr>
        </a:p>
      </dgm:t>
    </dgm:pt>
    <dgm:pt modelId="{095F1DDF-4BEC-46F0-847B-6B26119ABBD7}" type="sibTrans" cxnId="{C1B95474-AA94-4527-AB60-04C308DBD755}">
      <dgm:prSet/>
      <dgm:spPr/>
      <dgm:t>
        <a:bodyPr/>
        <a:lstStyle/>
        <a:p>
          <a:endParaRPr lang="zh-CN" altLang="en-US">
            <a:latin typeface="微软雅黑" panose="020B0503020204020204" pitchFamily="34" charset="-122"/>
            <a:ea typeface="微软雅黑" panose="020B0503020204020204" pitchFamily="34" charset="-122"/>
          </a:endParaRPr>
        </a:p>
      </dgm:t>
    </dgm:pt>
    <dgm:pt modelId="{C58C149A-F55A-4D9D-ADDF-034CA65A17CD}">
      <dgm:prSet custT="1"/>
      <dgm:spPr/>
      <dgm:t>
        <a:bodyPr/>
        <a:lstStyle/>
        <a:p>
          <a:r>
            <a:rPr lang="zh-CN" altLang="en-US" sz="2400" dirty="0" smtClean="0">
              <a:latin typeface="微软雅黑" panose="020B0503020204020204" pitchFamily="34" charset="-122"/>
              <a:ea typeface="微软雅黑" panose="020B0503020204020204" pitchFamily="34" charset="-122"/>
            </a:rPr>
            <a:t>操作员数量</a:t>
          </a:r>
          <a:endParaRPr lang="zh-CN" altLang="en-US" sz="2400" dirty="0">
            <a:latin typeface="微软雅黑" panose="020B0503020204020204" pitchFamily="34" charset="-122"/>
            <a:ea typeface="微软雅黑" panose="020B0503020204020204" pitchFamily="34" charset="-122"/>
          </a:endParaRPr>
        </a:p>
      </dgm:t>
    </dgm:pt>
    <dgm:pt modelId="{EAFDF0CC-0612-4CEC-A1CF-B7B84B8449E8}" type="parTrans" cxnId="{0B875F95-B74E-49FA-8150-6E1E2A72D850}">
      <dgm:prSet/>
      <dgm:spPr/>
      <dgm:t>
        <a:bodyPr/>
        <a:lstStyle/>
        <a:p>
          <a:endParaRPr lang="zh-CN" altLang="en-US">
            <a:latin typeface="微软雅黑" panose="020B0503020204020204" pitchFamily="34" charset="-122"/>
            <a:ea typeface="微软雅黑" panose="020B0503020204020204" pitchFamily="34" charset="-122"/>
          </a:endParaRPr>
        </a:p>
      </dgm:t>
    </dgm:pt>
    <dgm:pt modelId="{072AF237-26B7-412B-BDD2-1853764DB45F}" type="sibTrans" cxnId="{0B875F95-B74E-49FA-8150-6E1E2A72D850}">
      <dgm:prSet/>
      <dgm:spPr/>
      <dgm:t>
        <a:bodyPr/>
        <a:lstStyle/>
        <a:p>
          <a:endParaRPr lang="zh-CN" altLang="en-US">
            <a:latin typeface="微软雅黑" panose="020B0503020204020204" pitchFamily="34" charset="-122"/>
            <a:ea typeface="微软雅黑" panose="020B0503020204020204" pitchFamily="34" charset="-122"/>
          </a:endParaRPr>
        </a:p>
      </dgm:t>
    </dgm:pt>
    <dgm:pt modelId="{C6365A44-B0AC-4A38-A264-C522D377B53D}">
      <dgm:prSet custT="1"/>
      <dgm:spPr/>
      <dgm:t>
        <a:bodyPr/>
        <a:lstStyle/>
        <a:p>
          <a:r>
            <a:rPr lang="zh-CN" altLang="en-US" sz="2400" dirty="0" smtClean="0">
              <a:latin typeface="微软雅黑" panose="020B0503020204020204" pitchFamily="34" charset="-122"/>
              <a:ea typeface="微软雅黑" panose="020B0503020204020204" pitchFamily="34" charset="-122"/>
            </a:rPr>
            <a:t>工作时间</a:t>
          </a:r>
          <a:endParaRPr lang="zh-CN" altLang="en-US" sz="2400" dirty="0">
            <a:latin typeface="微软雅黑" panose="020B0503020204020204" pitchFamily="34" charset="-122"/>
            <a:ea typeface="微软雅黑" panose="020B0503020204020204" pitchFamily="34" charset="-122"/>
          </a:endParaRPr>
        </a:p>
      </dgm:t>
    </dgm:pt>
    <dgm:pt modelId="{C64319D6-78E4-4049-8A05-4F07EAAA1B1D}" type="parTrans" cxnId="{5443A213-8A06-4D7E-8E3F-563D70CB7F2A}">
      <dgm:prSet/>
      <dgm:spPr/>
      <dgm:t>
        <a:bodyPr/>
        <a:lstStyle/>
        <a:p>
          <a:endParaRPr lang="zh-CN" altLang="en-US">
            <a:latin typeface="微软雅黑" panose="020B0503020204020204" pitchFamily="34" charset="-122"/>
            <a:ea typeface="微软雅黑" panose="020B0503020204020204" pitchFamily="34" charset="-122"/>
          </a:endParaRPr>
        </a:p>
      </dgm:t>
    </dgm:pt>
    <dgm:pt modelId="{80900DDC-B4DD-466C-957F-4E3CF13F82EE}" type="sibTrans" cxnId="{5443A213-8A06-4D7E-8E3F-563D70CB7F2A}">
      <dgm:prSet/>
      <dgm:spPr/>
      <dgm:t>
        <a:bodyPr/>
        <a:lstStyle/>
        <a:p>
          <a:endParaRPr lang="zh-CN" altLang="en-US">
            <a:latin typeface="微软雅黑" panose="020B0503020204020204" pitchFamily="34" charset="-122"/>
            <a:ea typeface="微软雅黑" panose="020B0503020204020204" pitchFamily="34" charset="-122"/>
          </a:endParaRPr>
        </a:p>
      </dgm:t>
    </dgm:pt>
    <dgm:pt modelId="{073A90BE-F84C-4A4E-98FE-A27D68C7371C}">
      <dgm:prSet custT="1"/>
      <dgm:spPr/>
      <dgm:t>
        <a:bodyPr/>
        <a:lstStyle/>
        <a:p>
          <a:r>
            <a:rPr lang="zh-CN" altLang="en-US" sz="2400" smtClean="0">
              <a:latin typeface="微软雅黑" panose="020B0503020204020204" pitchFamily="34" charset="-122"/>
              <a:ea typeface="微软雅黑" panose="020B0503020204020204" pitchFamily="34" charset="-122"/>
            </a:rPr>
            <a:t>消耗的物资</a:t>
          </a:r>
          <a:endParaRPr lang="zh-CN" altLang="en-US" sz="2400">
            <a:latin typeface="微软雅黑" panose="020B0503020204020204" pitchFamily="34" charset="-122"/>
            <a:ea typeface="微软雅黑" panose="020B0503020204020204" pitchFamily="34" charset="-122"/>
          </a:endParaRPr>
        </a:p>
      </dgm:t>
    </dgm:pt>
    <dgm:pt modelId="{97DF7D9E-1991-4752-9A06-B868C0A90143}" type="parTrans" cxnId="{76ECFE63-ACD3-43B7-A518-C0E391C42F34}">
      <dgm:prSet/>
      <dgm:spPr/>
      <dgm:t>
        <a:bodyPr/>
        <a:lstStyle/>
        <a:p>
          <a:endParaRPr lang="zh-CN" altLang="en-US">
            <a:latin typeface="微软雅黑" panose="020B0503020204020204" pitchFamily="34" charset="-122"/>
            <a:ea typeface="微软雅黑" panose="020B0503020204020204" pitchFamily="34" charset="-122"/>
          </a:endParaRPr>
        </a:p>
      </dgm:t>
    </dgm:pt>
    <dgm:pt modelId="{13B8D666-CA26-4AA1-8C06-E2E967C76609}" type="sibTrans" cxnId="{76ECFE63-ACD3-43B7-A518-C0E391C42F34}">
      <dgm:prSet/>
      <dgm:spPr/>
      <dgm:t>
        <a:bodyPr/>
        <a:lstStyle/>
        <a:p>
          <a:endParaRPr lang="zh-CN" altLang="en-US">
            <a:latin typeface="微软雅黑" panose="020B0503020204020204" pitchFamily="34" charset="-122"/>
            <a:ea typeface="微软雅黑" panose="020B0503020204020204" pitchFamily="34" charset="-122"/>
          </a:endParaRPr>
        </a:p>
      </dgm:t>
    </dgm:pt>
    <dgm:pt modelId="{6416B252-DDC1-4103-97BE-A17FC713D523}">
      <dgm:prSet custT="1"/>
      <dgm:spPr/>
      <dgm:t>
        <a:bodyPr/>
        <a:lstStyle/>
        <a:p>
          <a:r>
            <a:rPr lang="zh-CN" altLang="en-US" sz="2800" dirty="0" smtClean="0">
              <a:latin typeface="微软雅黑" panose="020B0503020204020204" pitchFamily="34" charset="-122"/>
              <a:ea typeface="微软雅黑" panose="020B0503020204020204" pitchFamily="34" charset="-122"/>
            </a:rPr>
            <a:t>维护费用</a:t>
          </a:r>
          <a:endParaRPr lang="zh-CN" altLang="en-US" sz="2800" dirty="0">
            <a:latin typeface="微软雅黑" panose="020B0503020204020204" pitchFamily="34" charset="-122"/>
            <a:ea typeface="微软雅黑" panose="020B0503020204020204" pitchFamily="34" charset="-122"/>
          </a:endParaRPr>
        </a:p>
      </dgm:t>
    </dgm:pt>
    <dgm:pt modelId="{5FC0BB59-BF97-4441-B7F8-9C3CE7CF31F1}" type="parTrans" cxnId="{B6B83DF2-C174-4C0F-8FA3-6EBE09E1370E}">
      <dgm:prSet/>
      <dgm:spPr/>
      <dgm:t>
        <a:bodyPr/>
        <a:lstStyle/>
        <a:p>
          <a:endParaRPr lang="zh-CN" altLang="en-US">
            <a:latin typeface="微软雅黑" panose="020B0503020204020204" pitchFamily="34" charset="-122"/>
            <a:ea typeface="微软雅黑" panose="020B0503020204020204" pitchFamily="34" charset="-122"/>
          </a:endParaRPr>
        </a:p>
      </dgm:t>
    </dgm:pt>
    <dgm:pt modelId="{B170FFCC-33DD-421F-92B4-CB72EED924BB}" type="sibTrans" cxnId="{B6B83DF2-C174-4C0F-8FA3-6EBE09E1370E}">
      <dgm:prSet/>
      <dgm:spPr/>
      <dgm:t>
        <a:bodyPr/>
        <a:lstStyle/>
        <a:p>
          <a:endParaRPr lang="zh-CN" altLang="en-US">
            <a:latin typeface="微软雅黑" panose="020B0503020204020204" pitchFamily="34" charset="-122"/>
            <a:ea typeface="微软雅黑" panose="020B0503020204020204" pitchFamily="34" charset="-122"/>
          </a:endParaRPr>
        </a:p>
      </dgm:t>
    </dgm:pt>
    <dgm:pt modelId="{597C28C8-30CE-4803-8996-CE165C478777}" type="pres">
      <dgm:prSet presAssocID="{2ACBADB3-87D9-41BE-9450-05D1BE79BD6E}" presName="vert0" presStyleCnt="0">
        <dgm:presLayoutVars>
          <dgm:dir/>
          <dgm:animOne val="branch"/>
          <dgm:animLvl val="lvl"/>
        </dgm:presLayoutVars>
      </dgm:prSet>
      <dgm:spPr/>
      <dgm:t>
        <a:bodyPr/>
        <a:lstStyle/>
        <a:p>
          <a:endParaRPr lang="zh-CN" altLang="en-US"/>
        </a:p>
      </dgm:t>
    </dgm:pt>
    <dgm:pt modelId="{A0513FFE-D869-4940-B9C2-6631213626B9}" type="pres">
      <dgm:prSet presAssocID="{C19C390F-AB70-40FD-A481-D5D92DE83C16}" presName="thickLine" presStyleLbl="alignNode1" presStyleIdx="0" presStyleCnt="1"/>
      <dgm:spPr/>
    </dgm:pt>
    <dgm:pt modelId="{287FFE95-FD68-4A70-B99B-45BF2B9E5CB6}" type="pres">
      <dgm:prSet presAssocID="{C19C390F-AB70-40FD-A481-D5D92DE83C16}" presName="horz1" presStyleCnt="0"/>
      <dgm:spPr/>
    </dgm:pt>
    <dgm:pt modelId="{B42BB1AF-9B55-409A-8B77-E905F36464E4}" type="pres">
      <dgm:prSet presAssocID="{C19C390F-AB70-40FD-A481-D5D92DE83C16}" presName="tx1" presStyleLbl="revTx" presStyleIdx="0" presStyleCnt="6"/>
      <dgm:spPr/>
      <dgm:t>
        <a:bodyPr/>
        <a:lstStyle/>
        <a:p>
          <a:endParaRPr lang="zh-CN" altLang="en-US"/>
        </a:p>
      </dgm:t>
    </dgm:pt>
    <dgm:pt modelId="{B2FE9C1D-9195-48B9-85FD-C6B3DE68BE78}" type="pres">
      <dgm:prSet presAssocID="{C19C390F-AB70-40FD-A481-D5D92DE83C16}" presName="vert1" presStyleCnt="0"/>
      <dgm:spPr/>
    </dgm:pt>
    <dgm:pt modelId="{8CB4EBFF-605F-46E6-A098-3D1626761A2E}" type="pres">
      <dgm:prSet presAssocID="{C54DD16B-47C0-43C2-99B7-E36063D9BE90}" presName="vertSpace2a" presStyleCnt="0"/>
      <dgm:spPr/>
    </dgm:pt>
    <dgm:pt modelId="{E9BBD392-7064-464F-B2E6-D15B046482FD}" type="pres">
      <dgm:prSet presAssocID="{C54DD16B-47C0-43C2-99B7-E36063D9BE90}" presName="horz2" presStyleCnt="0"/>
      <dgm:spPr/>
    </dgm:pt>
    <dgm:pt modelId="{3B7EDA0A-0B57-4655-94DA-ED81405C9780}" type="pres">
      <dgm:prSet presAssocID="{C54DD16B-47C0-43C2-99B7-E36063D9BE90}" presName="horzSpace2" presStyleCnt="0"/>
      <dgm:spPr/>
    </dgm:pt>
    <dgm:pt modelId="{D268CF97-0547-4ED1-928C-BE964D795B4A}" type="pres">
      <dgm:prSet presAssocID="{C54DD16B-47C0-43C2-99B7-E36063D9BE90}" presName="tx2" presStyleLbl="revTx" presStyleIdx="1" presStyleCnt="6"/>
      <dgm:spPr/>
      <dgm:t>
        <a:bodyPr/>
        <a:lstStyle/>
        <a:p>
          <a:endParaRPr lang="zh-CN" altLang="en-US"/>
        </a:p>
      </dgm:t>
    </dgm:pt>
    <dgm:pt modelId="{8FD87D7F-5892-4FAD-931C-CB9DA96C617B}" type="pres">
      <dgm:prSet presAssocID="{C54DD16B-47C0-43C2-99B7-E36063D9BE90}" presName="vert2" presStyleCnt="0"/>
      <dgm:spPr/>
    </dgm:pt>
    <dgm:pt modelId="{3711161C-2D0B-42E4-9DBD-776A6B1745B4}" type="pres">
      <dgm:prSet presAssocID="{C58C149A-F55A-4D9D-ADDF-034CA65A17CD}" presName="horz3" presStyleCnt="0"/>
      <dgm:spPr/>
    </dgm:pt>
    <dgm:pt modelId="{C384016D-5F1E-44A8-BC20-776FEA6E997F}" type="pres">
      <dgm:prSet presAssocID="{C58C149A-F55A-4D9D-ADDF-034CA65A17CD}" presName="horzSpace3" presStyleCnt="0"/>
      <dgm:spPr/>
    </dgm:pt>
    <dgm:pt modelId="{2B7F5969-2D89-435E-A9D6-4381E6CC947C}" type="pres">
      <dgm:prSet presAssocID="{C58C149A-F55A-4D9D-ADDF-034CA65A17CD}" presName="tx3" presStyleLbl="revTx" presStyleIdx="2" presStyleCnt="6"/>
      <dgm:spPr/>
      <dgm:t>
        <a:bodyPr/>
        <a:lstStyle/>
        <a:p>
          <a:endParaRPr lang="zh-CN" altLang="en-US"/>
        </a:p>
      </dgm:t>
    </dgm:pt>
    <dgm:pt modelId="{53F9A35C-4736-43A6-B521-1742F2118258}" type="pres">
      <dgm:prSet presAssocID="{C58C149A-F55A-4D9D-ADDF-034CA65A17CD}" presName="vert3" presStyleCnt="0"/>
      <dgm:spPr/>
    </dgm:pt>
    <dgm:pt modelId="{F2305CA4-F7A6-4F47-8D72-5C9EA6724E80}" type="pres">
      <dgm:prSet presAssocID="{072AF237-26B7-412B-BDD2-1853764DB45F}" presName="thinLine3" presStyleLbl="callout" presStyleIdx="0" presStyleCnt="4"/>
      <dgm:spPr/>
    </dgm:pt>
    <dgm:pt modelId="{8D7976C2-9F3F-4D4D-8FCC-E35F1A28123C}" type="pres">
      <dgm:prSet presAssocID="{C6365A44-B0AC-4A38-A264-C522D377B53D}" presName="horz3" presStyleCnt="0"/>
      <dgm:spPr/>
    </dgm:pt>
    <dgm:pt modelId="{E1600EB5-D753-4394-A55D-166099D374CE}" type="pres">
      <dgm:prSet presAssocID="{C6365A44-B0AC-4A38-A264-C522D377B53D}" presName="horzSpace3" presStyleCnt="0"/>
      <dgm:spPr/>
    </dgm:pt>
    <dgm:pt modelId="{A66E2A49-A343-485D-8504-F75773FCD220}" type="pres">
      <dgm:prSet presAssocID="{C6365A44-B0AC-4A38-A264-C522D377B53D}" presName="tx3" presStyleLbl="revTx" presStyleIdx="3" presStyleCnt="6"/>
      <dgm:spPr/>
      <dgm:t>
        <a:bodyPr/>
        <a:lstStyle/>
        <a:p>
          <a:endParaRPr lang="zh-CN" altLang="en-US"/>
        </a:p>
      </dgm:t>
    </dgm:pt>
    <dgm:pt modelId="{C1E48028-9E51-42AB-94B5-303DFC1BA7B6}" type="pres">
      <dgm:prSet presAssocID="{C6365A44-B0AC-4A38-A264-C522D377B53D}" presName="vert3" presStyleCnt="0"/>
      <dgm:spPr/>
    </dgm:pt>
    <dgm:pt modelId="{CA8C71C8-883F-4412-A99E-0BFC76238315}" type="pres">
      <dgm:prSet presAssocID="{80900DDC-B4DD-466C-957F-4E3CF13F82EE}" presName="thinLine3" presStyleLbl="callout" presStyleIdx="1" presStyleCnt="4"/>
      <dgm:spPr/>
    </dgm:pt>
    <dgm:pt modelId="{8859795C-3438-47B1-BE8C-B5382339BCCC}" type="pres">
      <dgm:prSet presAssocID="{073A90BE-F84C-4A4E-98FE-A27D68C7371C}" presName="horz3" presStyleCnt="0"/>
      <dgm:spPr/>
    </dgm:pt>
    <dgm:pt modelId="{D86E1C47-128A-42D7-B6C9-EE2AB137EEEA}" type="pres">
      <dgm:prSet presAssocID="{073A90BE-F84C-4A4E-98FE-A27D68C7371C}" presName="horzSpace3" presStyleCnt="0"/>
      <dgm:spPr/>
    </dgm:pt>
    <dgm:pt modelId="{72BE632C-AA18-4851-90D5-4F7A2ABA6942}" type="pres">
      <dgm:prSet presAssocID="{073A90BE-F84C-4A4E-98FE-A27D68C7371C}" presName="tx3" presStyleLbl="revTx" presStyleIdx="4" presStyleCnt="6"/>
      <dgm:spPr/>
      <dgm:t>
        <a:bodyPr/>
        <a:lstStyle/>
        <a:p>
          <a:endParaRPr lang="zh-CN" altLang="en-US"/>
        </a:p>
      </dgm:t>
    </dgm:pt>
    <dgm:pt modelId="{FE5DA64F-92D7-404B-8CCD-1D4E77FF1A05}" type="pres">
      <dgm:prSet presAssocID="{073A90BE-F84C-4A4E-98FE-A27D68C7371C}" presName="vert3" presStyleCnt="0"/>
      <dgm:spPr/>
    </dgm:pt>
    <dgm:pt modelId="{9D60C3B3-29A1-430B-9FC9-9E26A6510E73}" type="pres">
      <dgm:prSet presAssocID="{C54DD16B-47C0-43C2-99B7-E36063D9BE90}" presName="thinLine2b" presStyleLbl="callout" presStyleIdx="2" presStyleCnt="4"/>
      <dgm:spPr/>
    </dgm:pt>
    <dgm:pt modelId="{29B2F4D3-076F-459E-AA96-43C5954D063C}" type="pres">
      <dgm:prSet presAssocID="{C54DD16B-47C0-43C2-99B7-E36063D9BE90}" presName="vertSpace2b" presStyleCnt="0"/>
      <dgm:spPr/>
    </dgm:pt>
    <dgm:pt modelId="{0267436E-26BD-40EE-840D-FF92EA162EC8}" type="pres">
      <dgm:prSet presAssocID="{6416B252-DDC1-4103-97BE-A17FC713D523}" presName="horz2" presStyleCnt="0"/>
      <dgm:spPr/>
    </dgm:pt>
    <dgm:pt modelId="{909D3ED9-B175-4159-B6CB-EE3A35E6F043}" type="pres">
      <dgm:prSet presAssocID="{6416B252-DDC1-4103-97BE-A17FC713D523}" presName="horzSpace2" presStyleCnt="0"/>
      <dgm:spPr/>
    </dgm:pt>
    <dgm:pt modelId="{48C75FC4-E5CB-4B93-A549-51274B3D6071}" type="pres">
      <dgm:prSet presAssocID="{6416B252-DDC1-4103-97BE-A17FC713D523}" presName="tx2" presStyleLbl="revTx" presStyleIdx="5" presStyleCnt="6" custScaleY="55654"/>
      <dgm:spPr/>
      <dgm:t>
        <a:bodyPr/>
        <a:lstStyle/>
        <a:p>
          <a:endParaRPr lang="zh-CN" altLang="en-US"/>
        </a:p>
      </dgm:t>
    </dgm:pt>
    <dgm:pt modelId="{C73D668E-14C9-41C0-B286-D9F7DC858838}" type="pres">
      <dgm:prSet presAssocID="{6416B252-DDC1-4103-97BE-A17FC713D523}" presName="vert2" presStyleCnt="0"/>
      <dgm:spPr/>
    </dgm:pt>
    <dgm:pt modelId="{03CDC4E0-1CDE-4527-A910-8578C98B087C}" type="pres">
      <dgm:prSet presAssocID="{6416B252-DDC1-4103-97BE-A17FC713D523}" presName="thinLine2b" presStyleLbl="callout" presStyleIdx="3" presStyleCnt="4"/>
      <dgm:spPr/>
    </dgm:pt>
    <dgm:pt modelId="{AB95395B-21A8-43F2-9213-337D4C6D7484}" type="pres">
      <dgm:prSet presAssocID="{6416B252-DDC1-4103-97BE-A17FC713D523}" presName="vertSpace2b" presStyleCnt="0"/>
      <dgm:spPr/>
    </dgm:pt>
  </dgm:ptLst>
  <dgm:cxnLst>
    <dgm:cxn modelId="{B6B83DF2-C174-4C0F-8FA3-6EBE09E1370E}" srcId="{C19C390F-AB70-40FD-A481-D5D92DE83C16}" destId="{6416B252-DDC1-4103-97BE-A17FC713D523}" srcOrd="1" destOrd="0" parTransId="{5FC0BB59-BF97-4441-B7F8-9C3CE7CF31F1}" sibTransId="{B170FFCC-33DD-421F-92B4-CB72EED924BB}"/>
    <dgm:cxn modelId="{C1B95474-AA94-4527-AB60-04C308DBD755}" srcId="{C19C390F-AB70-40FD-A481-D5D92DE83C16}" destId="{C54DD16B-47C0-43C2-99B7-E36063D9BE90}" srcOrd="0" destOrd="0" parTransId="{289D28DC-D680-4184-B3BE-756F17B0D2BD}" sibTransId="{095F1DDF-4BEC-46F0-847B-6B26119ABBD7}"/>
    <dgm:cxn modelId="{B26007CB-130C-4334-B0EE-B9E477234C33}" srcId="{2ACBADB3-87D9-41BE-9450-05D1BE79BD6E}" destId="{C19C390F-AB70-40FD-A481-D5D92DE83C16}" srcOrd="0" destOrd="0" parTransId="{658386D5-5D3A-4450-9820-05C459DD34B9}" sibTransId="{EE410997-D54F-476B-AFE0-69D1F5E99A1D}"/>
    <dgm:cxn modelId="{0538328D-5782-48E7-B179-2D7302D0C768}" type="presOf" srcId="{C54DD16B-47C0-43C2-99B7-E36063D9BE90}" destId="{D268CF97-0547-4ED1-928C-BE964D795B4A}" srcOrd="0" destOrd="0" presId="urn:microsoft.com/office/officeart/2008/layout/LinedList"/>
    <dgm:cxn modelId="{75B55FC8-E6AC-4B42-96D9-896FCFFA62F0}" type="presOf" srcId="{C19C390F-AB70-40FD-A481-D5D92DE83C16}" destId="{B42BB1AF-9B55-409A-8B77-E905F36464E4}" srcOrd="0" destOrd="0" presId="urn:microsoft.com/office/officeart/2008/layout/LinedList"/>
    <dgm:cxn modelId="{FD1DA5E9-3E04-4515-BD59-4083D9675D3C}" type="presOf" srcId="{073A90BE-F84C-4A4E-98FE-A27D68C7371C}" destId="{72BE632C-AA18-4851-90D5-4F7A2ABA6942}" srcOrd="0" destOrd="0" presId="urn:microsoft.com/office/officeart/2008/layout/LinedList"/>
    <dgm:cxn modelId="{254E0914-CCFA-488D-9EDE-06B59285FB7F}" type="presOf" srcId="{C6365A44-B0AC-4A38-A264-C522D377B53D}" destId="{A66E2A49-A343-485D-8504-F75773FCD220}" srcOrd="0" destOrd="0" presId="urn:microsoft.com/office/officeart/2008/layout/LinedList"/>
    <dgm:cxn modelId="{76ECFE63-ACD3-43B7-A518-C0E391C42F34}" srcId="{C54DD16B-47C0-43C2-99B7-E36063D9BE90}" destId="{073A90BE-F84C-4A4E-98FE-A27D68C7371C}" srcOrd="2" destOrd="0" parTransId="{97DF7D9E-1991-4752-9A06-B868C0A90143}" sibTransId="{13B8D666-CA26-4AA1-8C06-E2E967C76609}"/>
    <dgm:cxn modelId="{3129929B-7257-48C4-B944-3696C4DF68EC}" type="presOf" srcId="{C58C149A-F55A-4D9D-ADDF-034CA65A17CD}" destId="{2B7F5969-2D89-435E-A9D6-4381E6CC947C}" srcOrd="0" destOrd="0" presId="urn:microsoft.com/office/officeart/2008/layout/LinedList"/>
    <dgm:cxn modelId="{5443A213-8A06-4D7E-8E3F-563D70CB7F2A}" srcId="{C54DD16B-47C0-43C2-99B7-E36063D9BE90}" destId="{C6365A44-B0AC-4A38-A264-C522D377B53D}" srcOrd="1" destOrd="0" parTransId="{C64319D6-78E4-4049-8A05-4F07EAAA1B1D}" sibTransId="{80900DDC-B4DD-466C-957F-4E3CF13F82EE}"/>
    <dgm:cxn modelId="{0B875F95-B74E-49FA-8150-6E1E2A72D850}" srcId="{C54DD16B-47C0-43C2-99B7-E36063D9BE90}" destId="{C58C149A-F55A-4D9D-ADDF-034CA65A17CD}" srcOrd="0" destOrd="0" parTransId="{EAFDF0CC-0612-4CEC-A1CF-B7B84B8449E8}" sibTransId="{072AF237-26B7-412B-BDD2-1853764DB45F}"/>
    <dgm:cxn modelId="{BB5B3A7B-7112-4916-A5BE-EB1F8A95AAFB}" type="presOf" srcId="{6416B252-DDC1-4103-97BE-A17FC713D523}" destId="{48C75FC4-E5CB-4B93-A549-51274B3D6071}" srcOrd="0" destOrd="0" presId="urn:microsoft.com/office/officeart/2008/layout/LinedList"/>
    <dgm:cxn modelId="{5D7B96CF-82B3-4D60-8E04-49024E902F13}" type="presOf" srcId="{2ACBADB3-87D9-41BE-9450-05D1BE79BD6E}" destId="{597C28C8-30CE-4803-8996-CE165C478777}" srcOrd="0" destOrd="0" presId="urn:microsoft.com/office/officeart/2008/layout/LinedList"/>
    <dgm:cxn modelId="{7C1938EB-66A6-48A1-BAE6-3189F3CFC369}" type="presParOf" srcId="{597C28C8-30CE-4803-8996-CE165C478777}" destId="{A0513FFE-D869-4940-B9C2-6631213626B9}" srcOrd="0" destOrd="0" presId="urn:microsoft.com/office/officeart/2008/layout/LinedList"/>
    <dgm:cxn modelId="{0C7C6FCC-B1B4-4F2B-93F8-B526BED01CB4}" type="presParOf" srcId="{597C28C8-30CE-4803-8996-CE165C478777}" destId="{287FFE95-FD68-4A70-B99B-45BF2B9E5CB6}" srcOrd="1" destOrd="0" presId="urn:microsoft.com/office/officeart/2008/layout/LinedList"/>
    <dgm:cxn modelId="{23AEA522-02C2-46F5-AF04-33B45AE1C02F}" type="presParOf" srcId="{287FFE95-FD68-4A70-B99B-45BF2B9E5CB6}" destId="{B42BB1AF-9B55-409A-8B77-E905F36464E4}" srcOrd="0" destOrd="0" presId="urn:microsoft.com/office/officeart/2008/layout/LinedList"/>
    <dgm:cxn modelId="{8607A57A-EB77-4819-BE52-E07004904F9A}" type="presParOf" srcId="{287FFE95-FD68-4A70-B99B-45BF2B9E5CB6}" destId="{B2FE9C1D-9195-48B9-85FD-C6B3DE68BE78}" srcOrd="1" destOrd="0" presId="urn:microsoft.com/office/officeart/2008/layout/LinedList"/>
    <dgm:cxn modelId="{A7928154-B4B3-4AEE-BFA7-FA24654D045F}" type="presParOf" srcId="{B2FE9C1D-9195-48B9-85FD-C6B3DE68BE78}" destId="{8CB4EBFF-605F-46E6-A098-3D1626761A2E}" srcOrd="0" destOrd="0" presId="urn:microsoft.com/office/officeart/2008/layout/LinedList"/>
    <dgm:cxn modelId="{805BDB53-AEEC-451F-AC97-CCE964E455DD}" type="presParOf" srcId="{B2FE9C1D-9195-48B9-85FD-C6B3DE68BE78}" destId="{E9BBD392-7064-464F-B2E6-D15B046482FD}" srcOrd="1" destOrd="0" presId="urn:microsoft.com/office/officeart/2008/layout/LinedList"/>
    <dgm:cxn modelId="{CA726004-529D-48D1-B4BA-D1EFD25550B5}" type="presParOf" srcId="{E9BBD392-7064-464F-B2E6-D15B046482FD}" destId="{3B7EDA0A-0B57-4655-94DA-ED81405C9780}" srcOrd="0" destOrd="0" presId="urn:microsoft.com/office/officeart/2008/layout/LinedList"/>
    <dgm:cxn modelId="{1648DBB8-0E43-4074-9F78-BFDF1EB8BE21}" type="presParOf" srcId="{E9BBD392-7064-464F-B2E6-D15B046482FD}" destId="{D268CF97-0547-4ED1-928C-BE964D795B4A}" srcOrd="1" destOrd="0" presId="urn:microsoft.com/office/officeart/2008/layout/LinedList"/>
    <dgm:cxn modelId="{BABA22B0-4A2D-4227-BC2B-A359551629B7}" type="presParOf" srcId="{E9BBD392-7064-464F-B2E6-D15B046482FD}" destId="{8FD87D7F-5892-4FAD-931C-CB9DA96C617B}" srcOrd="2" destOrd="0" presId="urn:microsoft.com/office/officeart/2008/layout/LinedList"/>
    <dgm:cxn modelId="{56F213EB-D72E-42FB-8A36-4BABF3B54756}" type="presParOf" srcId="{8FD87D7F-5892-4FAD-931C-CB9DA96C617B}" destId="{3711161C-2D0B-42E4-9DBD-776A6B1745B4}" srcOrd="0" destOrd="0" presId="urn:microsoft.com/office/officeart/2008/layout/LinedList"/>
    <dgm:cxn modelId="{BAA9E261-1A88-4452-AC34-7FC0AF5B8748}" type="presParOf" srcId="{3711161C-2D0B-42E4-9DBD-776A6B1745B4}" destId="{C384016D-5F1E-44A8-BC20-776FEA6E997F}" srcOrd="0" destOrd="0" presId="urn:microsoft.com/office/officeart/2008/layout/LinedList"/>
    <dgm:cxn modelId="{71C7274A-355A-40B5-A873-107683F60648}" type="presParOf" srcId="{3711161C-2D0B-42E4-9DBD-776A6B1745B4}" destId="{2B7F5969-2D89-435E-A9D6-4381E6CC947C}" srcOrd="1" destOrd="0" presId="urn:microsoft.com/office/officeart/2008/layout/LinedList"/>
    <dgm:cxn modelId="{9A6A88B3-FBCD-49B8-ABDF-C53562250A2A}" type="presParOf" srcId="{3711161C-2D0B-42E4-9DBD-776A6B1745B4}" destId="{53F9A35C-4736-43A6-B521-1742F2118258}" srcOrd="2" destOrd="0" presId="urn:microsoft.com/office/officeart/2008/layout/LinedList"/>
    <dgm:cxn modelId="{127D221C-4F3B-4C68-BD07-2BC3BE0AA199}" type="presParOf" srcId="{8FD87D7F-5892-4FAD-931C-CB9DA96C617B}" destId="{F2305CA4-F7A6-4F47-8D72-5C9EA6724E80}" srcOrd="1" destOrd="0" presId="urn:microsoft.com/office/officeart/2008/layout/LinedList"/>
    <dgm:cxn modelId="{22E62115-9B1E-46D8-B39A-B04A0A9BCCB7}" type="presParOf" srcId="{8FD87D7F-5892-4FAD-931C-CB9DA96C617B}" destId="{8D7976C2-9F3F-4D4D-8FCC-E35F1A28123C}" srcOrd="2" destOrd="0" presId="urn:microsoft.com/office/officeart/2008/layout/LinedList"/>
    <dgm:cxn modelId="{BBA61B20-FE00-4875-B198-ACB3D18F8F8C}" type="presParOf" srcId="{8D7976C2-9F3F-4D4D-8FCC-E35F1A28123C}" destId="{E1600EB5-D753-4394-A55D-166099D374CE}" srcOrd="0" destOrd="0" presId="urn:microsoft.com/office/officeart/2008/layout/LinedList"/>
    <dgm:cxn modelId="{1C97AB54-DA64-44E1-99C5-35390E6DA29F}" type="presParOf" srcId="{8D7976C2-9F3F-4D4D-8FCC-E35F1A28123C}" destId="{A66E2A49-A343-485D-8504-F75773FCD220}" srcOrd="1" destOrd="0" presId="urn:microsoft.com/office/officeart/2008/layout/LinedList"/>
    <dgm:cxn modelId="{FFF7AB6E-82CB-4630-8091-4A5267FC582D}" type="presParOf" srcId="{8D7976C2-9F3F-4D4D-8FCC-E35F1A28123C}" destId="{C1E48028-9E51-42AB-94B5-303DFC1BA7B6}" srcOrd="2" destOrd="0" presId="urn:microsoft.com/office/officeart/2008/layout/LinedList"/>
    <dgm:cxn modelId="{D341BB44-B555-46A8-858D-172EFF6284CB}" type="presParOf" srcId="{8FD87D7F-5892-4FAD-931C-CB9DA96C617B}" destId="{CA8C71C8-883F-4412-A99E-0BFC76238315}" srcOrd="3" destOrd="0" presId="urn:microsoft.com/office/officeart/2008/layout/LinedList"/>
    <dgm:cxn modelId="{445E33BF-F6CA-4273-BD5A-F98392F69374}" type="presParOf" srcId="{8FD87D7F-5892-4FAD-931C-CB9DA96C617B}" destId="{8859795C-3438-47B1-BE8C-B5382339BCCC}" srcOrd="4" destOrd="0" presId="urn:microsoft.com/office/officeart/2008/layout/LinedList"/>
    <dgm:cxn modelId="{EB763C6D-25B5-4510-81A3-02D82DBFC049}" type="presParOf" srcId="{8859795C-3438-47B1-BE8C-B5382339BCCC}" destId="{D86E1C47-128A-42D7-B6C9-EE2AB137EEEA}" srcOrd="0" destOrd="0" presId="urn:microsoft.com/office/officeart/2008/layout/LinedList"/>
    <dgm:cxn modelId="{0A25758F-1F0A-49E1-A0BA-A3AF84F016EE}" type="presParOf" srcId="{8859795C-3438-47B1-BE8C-B5382339BCCC}" destId="{72BE632C-AA18-4851-90D5-4F7A2ABA6942}" srcOrd="1" destOrd="0" presId="urn:microsoft.com/office/officeart/2008/layout/LinedList"/>
    <dgm:cxn modelId="{59337F47-3A68-48E2-9642-8ABB53E357C2}" type="presParOf" srcId="{8859795C-3438-47B1-BE8C-B5382339BCCC}" destId="{FE5DA64F-92D7-404B-8CCD-1D4E77FF1A05}" srcOrd="2" destOrd="0" presId="urn:microsoft.com/office/officeart/2008/layout/LinedList"/>
    <dgm:cxn modelId="{8F927445-4416-443F-8CA6-3B2DED23E40F}" type="presParOf" srcId="{B2FE9C1D-9195-48B9-85FD-C6B3DE68BE78}" destId="{9D60C3B3-29A1-430B-9FC9-9E26A6510E73}" srcOrd="2" destOrd="0" presId="urn:microsoft.com/office/officeart/2008/layout/LinedList"/>
    <dgm:cxn modelId="{337CEBC0-A803-438D-ACEE-E4E843BE2C92}" type="presParOf" srcId="{B2FE9C1D-9195-48B9-85FD-C6B3DE68BE78}" destId="{29B2F4D3-076F-459E-AA96-43C5954D063C}" srcOrd="3" destOrd="0" presId="urn:microsoft.com/office/officeart/2008/layout/LinedList"/>
    <dgm:cxn modelId="{0605DDC9-C7DF-47A6-A99F-9B3DCDDC9C51}" type="presParOf" srcId="{B2FE9C1D-9195-48B9-85FD-C6B3DE68BE78}" destId="{0267436E-26BD-40EE-840D-FF92EA162EC8}" srcOrd="4" destOrd="0" presId="urn:microsoft.com/office/officeart/2008/layout/LinedList"/>
    <dgm:cxn modelId="{5BA1AB97-5473-4B7B-B841-CD9EA3A19A5E}" type="presParOf" srcId="{0267436E-26BD-40EE-840D-FF92EA162EC8}" destId="{909D3ED9-B175-4159-B6CB-EE3A35E6F043}" srcOrd="0" destOrd="0" presId="urn:microsoft.com/office/officeart/2008/layout/LinedList"/>
    <dgm:cxn modelId="{ABC43E8B-5112-4043-AD99-B266154C783B}" type="presParOf" srcId="{0267436E-26BD-40EE-840D-FF92EA162EC8}" destId="{48C75FC4-E5CB-4B93-A549-51274B3D6071}" srcOrd="1" destOrd="0" presId="urn:microsoft.com/office/officeart/2008/layout/LinedList"/>
    <dgm:cxn modelId="{5ED61ECD-D78D-41E1-805A-B37EB837265D}" type="presParOf" srcId="{0267436E-26BD-40EE-840D-FF92EA162EC8}" destId="{C73D668E-14C9-41C0-B286-D9F7DC858838}" srcOrd="2" destOrd="0" presId="urn:microsoft.com/office/officeart/2008/layout/LinedList"/>
    <dgm:cxn modelId="{C8495914-83C7-49D9-A65F-E631887CFBCF}" type="presParOf" srcId="{B2FE9C1D-9195-48B9-85FD-C6B3DE68BE78}" destId="{03CDC4E0-1CDE-4527-A910-8578C98B087C}" srcOrd="5" destOrd="0" presId="urn:microsoft.com/office/officeart/2008/layout/LinedList"/>
    <dgm:cxn modelId="{36E1A8AE-8E51-4429-A40C-B2A98B5B228B}" type="presParOf" srcId="{B2FE9C1D-9195-48B9-85FD-C6B3DE68BE78}" destId="{AB95395B-21A8-43F2-9213-337D4C6D7484}"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CBADB3-87D9-41BE-9450-05D1BE79BD6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0E2B2914-3A09-4E8E-9AEF-BAAEFF64112E}">
      <dgm:prSet custT="1"/>
      <dgm:spPr/>
      <dgm:t>
        <a:bodyPr/>
        <a:lstStyle/>
        <a:p>
          <a:r>
            <a:rPr lang="zh-CN" altLang="en-US" sz="2800" dirty="0" smtClean="0">
              <a:latin typeface="微软雅黑" panose="020B0503020204020204" pitchFamily="34" charset="-122"/>
              <a:ea typeface="微软雅黑" panose="020B0503020204020204" pitchFamily="34" charset="-122"/>
            </a:rPr>
            <a:t>系统的经济效益</a:t>
          </a:r>
          <a:endParaRPr lang="zh-CN" altLang="en-US" sz="2800" dirty="0">
            <a:latin typeface="微软雅黑" panose="020B0503020204020204" pitchFamily="34" charset="-122"/>
            <a:ea typeface="微软雅黑" panose="020B0503020204020204" pitchFamily="34" charset="-122"/>
          </a:endParaRPr>
        </a:p>
      </dgm:t>
    </dgm:pt>
    <dgm:pt modelId="{E4E425CD-0C1D-49F4-BC88-4C5BE2622549}" type="parTrans" cxnId="{91804D1D-FC9F-46E2-B7DA-8EAB66564AA8}">
      <dgm:prSet/>
      <dgm:spPr/>
      <dgm:t>
        <a:bodyPr/>
        <a:lstStyle/>
        <a:p>
          <a:endParaRPr lang="zh-CN" altLang="en-US">
            <a:latin typeface="微软雅黑" panose="020B0503020204020204" pitchFamily="34" charset="-122"/>
            <a:ea typeface="微软雅黑" panose="020B0503020204020204" pitchFamily="34" charset="-122"/>
          </a:endParaRPr>
        </a:p>
      </dgm:t>
    </dgm:pt>
    <dgm:pt modelId="{76D88D39-6DE0-454E-BECF-ACEAC7AE0EA0}" type="sibTrans" cxnId="{91804D1D-FC9F-46E2-B7DA-8EAB66564AA8}">
      <dgm:prSet/>
      <dgm:spPr/>
      <dgm:t>
        <a:bodyPr/>
        <a:lstStyle/>
        <a:p>
          <a:endParaRPr lang="zh-CN" altLang="en-US">
            <a:latin typeface="微软雅黑" panose="020B0503020204020204" pitchFamily="34" charset="-122"/>
            <a:ea typeface="微软雅黑" panose="020B0503020204020204" pitchFamily="34" charset="-122"/>
          </a:endParaRPr>
        </a:p>
      </dgm:t>
    </dgm:pt>
    <dgm:pt modelId="{9A509A86-38F2-4AC4-BDD5-C313628CE330}">
      <dgm:prSet custT="1"/>
      <dgm:spPr/>
      <dgm:t>
        <a:bodyPr/>
        <a:lstStyle/>
        <a:p>
          <a:r>
            <a:rPr lang="zh-CN" altLang="en-US" sz="2400" dirty="0" smtClean="0">
              <a:latin typeface="微软雅黑" panose="020B0503020204020204" pitchFamily="34" charset="-122"/>
              <a:ea typeface="微软雅黑" panose="020B0503020204020204" pitchFamily="34" charset="-122"/>
            </a:rPr>
            <a:t>因使用新系统而增加的收入</a:t>
          </a:r>
          <a:endParaRPr lang="zh-CN" altLang="en-US" sz="2400" dirty="0">
            <a:latin typeface="微软雅黑" panose="020B0503020204020204" pitchFamily="34" charset="-122"/>
            <a:ea typeface="微软雅黑" panose="020B0503020204020204" pitchFamily="34" charset="-122"/>
          </a:endParaRPr>
        </a:p>
      </dgm:t>
    </dgm:pt>
    <dgm:pt modelId="{4628A24D-8514-40B0-92BB-C6565CD11792}" type="parTrans" cxnId="{103E0386-5164-45C6-904F-F251A9CE02B8}">
      <dgm:prSet/>
      <dgm:spPr/>
      <dgm:t>
        <a:bodyPr/>
        <a:lstStyle/>
        <a:p>
          <a:endParaRPr lang="zh-CN" altLang="en-US">
            <a:latin typeface="微软雅黑" panose="020B0503020204020204" pitchFamily="34" charset="-122"/>
            <a:ea typeface="微软雅黑" panose="020B0503020204020204" pitchFamily="34" charset="-122"/>
          </a:endParaRPr>
        </a:p>
      </dgm:t>
    </dgm:pt>
    <dgm:pt modelId="{65B863A0-4714-4B7D-928E-A86F60033216}" type="sibTrans" cxnId="{103E0386-5164-45C6-904F-F251A9CE02B8}">
      <dgm:prSet/>
      <dgm:spPr/>
      <dgm:t>
        <a:bodyPr/>
        <a:lstStyle/>
        <a:p>
          <a:endParaRPr lang="zh-CN" altLang="en-US">
            <a:latin typeface="微软雅黑" panose="020B0503020204020204" pitchFamily="34" charset="-122"/>
            <a:ea typeface="微软雅黑" panose="020B0503020204020204" pitchFamily="34" charset="-122"/>
          </a:endParaRPr>
        </a:p>
      </dgm:t>
    </dgm:pt>
    <dgm:pt modelId="{D15F8BD4-6C8A-425F-8C69-113DDF5069FD}">
      <dgm:prSet custT="1"/>
      <dgm:spPr/>
      <dgm:t>
        <a:bodyPr/>
        <a:lstStyle/>
        <a:p>
          <a:r>
            <a:rPr lang="zh-CN" altLang="en-US" sz="2400" dirty="0" smtClean="0">
              <a:latin typeface="微软雅黑" panose="020B0503020204020204" pitchFamily="34" charset="-122"/>
              <a:ea typeface="微软雅黑" panose="020B0503020204020204" pitchFamily="34" charset="-122"/>
            </a:rPr>
            <a:t>因使用新系统可以节省的运行费用</a:t>
          </a:r>
          <a:endParaRPr lang="zh-CN" altLang="en-US" sz="2400" dirty="0">
            <a:latin typeface="微软雅黑" panose="020B0503020204020204" pitchFamily="34" charset="-122"/>
            <a:ea typeface="微软雅黑" panose="020B0503020204020204" pitchFamily="34" charset="-122"/>
          </a:endParaRPr>
        </a:p>
      </dgm:t>
    </dgm:pt>
    <dgm:pt modelId="{7E8B72C3-5E77-48F9-8E88-65A750291216}" type="parTrans" cxnId="{818387A6-5388-4E99-9104-AEA2E35E2F9B}">
      <dgm:prSet/>
      <dgm:spPr/>
      <dgm:t>
        <a:bodyPr/>
        <a:lstStyle/>
        <a:p>
          <a:endParaRPr lang="zh-CN" altLang="en-US">
            <a:latin typeface="微软雅黑" panose="020B0503020204020204" pitchFamily="34" charset="-122"/>
            <a:ea typeface="微软雅黑" panose="020B0503020204020204" pitchFamily="34" charset="-122"/>
          </a:endParaRPr>
        </a:p>
      </dgm:t>
    </dgm:pt>
    <dgm:pt modelId="{7BE168A5-A304-429B-908A-5B9EF61D4F4D}" type="sibTrans" cxnId="{818387A6-5388-4E99-9104-AEA2E35E2F9B}">
      <dgm:prSet/>
      <dgm:spPr/>
      <dgm:t>
        <a:bodyPr/>
        <a:lstStyle/>
        <a:p>
          <a:endParaRPr lang="zh-CN" altLang="en-US">
            <a:latin typeface="微软雅黑" panose="020B0503020204020204" pitchFamily="34" charset="-122"/>
            <a:ea typeface="微软雅黑" panose="020B0503020204020204" pitchFamily="34" charset="-122"/>
          </a:endParaRPr>
        </a:p>
      </dgm:t>
    </dgm:pt>
    <dgm:pt modelId="{306E2998-E0FA-41F9-B470-17C3330015C8}">
      <dgm:prSet custT="1"/>
      <dgm:spPr/>
      <dgm:t>
        <a:bodyPr/>
        <a:lstStyle/>
        <a:p>
          <a:r>
            <a:rPr lang="zh-CN" altLang="en-US" sz="2400" dirty="0" smtClean="0">
              <a:latin typeface="微软雅黑" panose="020B0503020204020204" pitchFamily="34" charset="-122"/>
              <a:ea typeface="微软雅黑" panose="020B0503020204020204" pitchFamily="34" charset="-122"/>
            </a:rPr>
            <a:t>例子</a:t>
          </a:r>
          <a:endParaRPr lang="zh-CN" altLang="en-US" sz="2400" dirty="0">
            <a:latin typeface="微软雅黑" panose="020B0503020204020204" pitchFamily="34" charset="-122"/>
            <a:ea typeface="微软雅黑" panose="020B0503020204020204" pitchFamily="34" charset="-122"/>
          </a:endParaRPr>
        </a:p>
      </dgm:t>
    </dgm:pt>
    <dgm:pt modelId="{9B2D8AE3-2F53-40A2-9451-DE506410550D}" type="parTrans" cxnId="{53F19B52-BF77-4292-91E9-9236BC6BF282}">
      <dgm:prSet/>
      <dgm:spPr/>
      <dgm:t>
        <a:bodyPr/>
        <a:lstStyle/>
        <a:p>
          <a:endParaRPr lang="zh-CN" altLang="en-US">
            <a:latin typeface="微软雅黑" panose="020B0503020204020204" pitchFamily="34" charset="-122"/>
            <a:ea typeface="微软雅黑" panose="020B0503020204020204" pitchFamily="34" charset="-122"/>
          </a:endParaRPr>
        </a:p>
      </dgm:t>
    </dgm:pt>
    <dgm:pt modelId="{8F7965CF-A65A-4110-8B9C-B35B7043E764}" type="sibTrans" cxnId="{53F19B52-BF77-4292-91E9-9236BC6BF282}">
      <dgm:prSet/>
      <dgm:spPr/>
      <dgm:t>
        <a:bodyPr/>
        <a:lstStyle/>
        <a:p>
          <a:endParaRPr lang="zh-CN" altLang="en-US">
            <a:latin typeface="微软雅黑" panose="020B0503020204020204" pitchFamily="34" charset="-122"/>
            <a:ea typeface="微软雅黑" panose="020B0503020204020204" pitchFamily="34" charset="-122"/>
          </a:endParaRPr>
        </a:p>
      </dgm:t>
    </dgm:pt>
    <dgm:pt modelId="{0A315160-D9E8-43DD-B0A6-740B47BD4D52}">
      <dgm:prSet custT="1"/>
      <dgm:spPr/>
      <dgm:t>
        <a:bodyPr/>
        <a:lstStyle/>
        <a:p>
          <a:r>
            <a:rPr lang="zh-CN" altLang="en-US" sz="2000" dirty="0" smtClean="0">
              <a:latin typeface="微软雅黑" panose="020B0503020204020204" pitchFamily="34" charset="-122"/>
              <a:ea typeface="微软雅黑" panose="020B0503020204020204" pitchFamily="34" charset="-122"/>
            </a:rPr>
            <a:t>海运管理系统（大型货轮的运行计划要考虑洋流，潮汐，港口位置，运输时间等诸多因素）</a:t>
          </a:r>
          <a:endParaRPr lang="zh-CN" altLang="en-US" sz="2000" dirty="0">
            <a:latin typeface="微软雅黑" panose="020B0503020204020204" pitchFamily="34" charset="-122"/>
            <a:ea typeface="微软雅黑" panose="020B0503020204020204" pitchFamily="34" charset="-122"/>
          </a:endParaRPr>
        </a:p>
      </dgm:t>
    </dgm:pt>
    <dgm:pt modelId="{21F67C3F-B20E-4BE5-891A-577D629DFAB6}" type="parTrans" cxnId="{40A1CFF6-7E23-42D3-B680-E3B88473C7B9}">
      <dgm:prSet/>
      <dgm:spPr/>
      <dgm:t>
        <a:bodyPr/>
        <a:lstStyle/>
        <a:p>
          <a:endParaRPr lang="zh-CN" altLang="en-US">
            <a:latin typeface="微软雅黑" panose="020B0503020204020204" pitchFamily="34" charset="-122"/>
            <a:ea typeface="微软雅黑" panose="020B0503020204020204" pitchFamily="34" charset="-122"/>
          </a:endParaRPr>
        </a:p>
      </dgm:t>
    </dgm:pt>
    <dgm:pt modelId="{5B94AF14-A859-43D1-9B92-32E48941FE7D}" type="sibTrans" cxnId="{40A1CFF6-7E23-42D3-B680-E3B88473C7B9}">
      <dgm:prSet/>
      <dgm:spPr/>
      <dgm:t>
        <a:bodyPr/>
        <a:lstStyle/>
        <a:p>
          <a:endParaRPr lang="zh-CN" altLang="en-US">
            <a:latin typeface="微软雅黑" panose="020B0503020204020204" pitchFamily="34" charset="-122"/>
            <a:ea typeface="微软雅黑" panose="020B0503020204020204" pitchFamily="34" charset="-122"/>
          </a:endParaRPr>
        </a:p>
      </dgm:t>
    </dgm:pt>
    <dgm:pt modelId="{597C28C8-30CE-4803-8996-CE165C478777}" type="pres">
      <dgm:prSet presAssocID="{2ACBADB3-87D9-41BE-9450-05D1BE79BD6E}" presName="vert0" presStyleCnt="0">
        <dgm:presLayoutVars>
          <dgm:dir/>
          <dgm:animOne val="branch"/>
          <dgm:animLvl val="lvl"/>
        </dgm:presLayoutVars>
      </dgm:prSet>
      <dgm:spPr/>
      <dgm:t>
        <a:bodyPr/>
        <a:lstStyle/>
        <a:p>
          <a:endParaRPr lang="zh-CN" altLang="en-US"/>
        </a:p>
      </dgm:t>
    </dgm:pt>
    <dgm:pt modelId="{9CF78869-008B-4139-97F5-DDF13E642BCD}" type="pres">
      <dgm:prSet presAssocID="{0E2B2914-3A09-4E8E-9AEF-BAAEFF64112E}" presName="thickLine" presStyleLbl="alignNode1" presStyleIdx="0" presStyleCnt="1"/>
      <dgm:spPr/>
    </dgm:pt>
    <dgm:pt modelId="{FC757586-BC18-45D8-8F93-89C00E81E531}" type="pres">
      <dgm:prSet presAssocID="{0E2B2914-3A09-4E8E-9AEF-BAAEFF64112E}" presName="horz1" presStyleCnt="0"/>
      <dgm:spPr/>
    </dgm:pt>
    <dgm:pt modelId="{EECE8A8A-6716-4026-A37E-0FB55AB1CCEC}" type="pres">
      <dgm:prSet presAssocID="{0E2B2914-3A09-4E8E-9AEF-BAAEFF64112E}" presName="tx1" presStyleLbl="revTx" presStyleIdx="0" presStyleCnt="5"/>
      <dgm:spPr/>
      <dgm:t>
        <a:bodyPr/>
        <a:lstStyle/>
        <a:p>
          <a:endParaRPr lang="zh-CN" altLang="en-US"/>
        </a:p>
      </dgm:t>
    </dgm:pt>
    <dgm:pt modelId="{B129ECD9-F819-466F-B06F-B75B2D8C49F8}" type="pres">
      <dgm:prSet presAssocID="{0E2B2914-3A09-4E8E-9AEF-BAAEFF64112E}" presName="vert1" presStyleCnt="0"/>
      <dgm:spPr/>
    </dgm:pt>
    <dgm:pt modelId="{1F9CB027-1431-49D7-B26D-4D8998478209}" type="pres">
      <dgm:prSet presAssocID="{9A509A86-38F2-4AC4-BDD5-C313628CE330}" presName="vertSpace2a" presStyleCnt="0"/>
      <dgm:spPr/>
    </dgm:pt>
    <dgm:pt modelId="{DA827354-4BEC-4704-8F48-FF82EB4A69CD}" type="pres">
      <dgm:prSet presAssocID="{9A509A86-38F2-4AC4-BDD5-C313628CE330}" presName="horz2" presStyleCnt="0"/>
      <dgm:spPr/>
    </dgm:pt>
    <dgm:pt modelId="{88E2B1BF-7ACD-42B5-A9E8-67E0EED62DE4}" type="pres">
      <dgm:prSet presAssocID="{9A509A86-38F2-4AC4-BDD5-C313628CE330}" presName="horzSpace2" presStyleCnt="0"/>
      <dgm:spPr/>
    </dgm:pt>
    <dgm:pt modelId="{BFE69D57-75E4-4B4F-A012-DC7BA023B80D}" type="pres">
      <dgm:prSet presAssocID="{9A509A86-38F2-4AC4-BDD5-C313628CE330}" presName="tx2" presStyleLbl="revTx" presStyleIdx="1" presStyleCnt="5" custScaleY="69863"/>
      <dgm:spPr/>
      <dgm:t>
        <a:bodyPr/>
        <a:lstStyle/>
        <a:p>
          <a:endParaRPr lang="zh-CN" altLang="en-US"/>
        </a:p>
      </dgm:t>
    </dgm:pt>
    <dgm:pt modelId="{FB281CC5-3F50-4C19-8EB2-BBD124ECD4AA}" type="pres">
      <dgm:prSet presAssocID="{9A509A86-38F2-4AC4-BDD5-C313628CE330}" presName="vert2" presStyleCnt="0"/>
      <dgm:spPr/>
    </dgm:pt>
    <dgm:pt modelId="{E598074B-B652-460F-9E24-359DB9953010}" type="pres">
      <dgm:prSet presAssocID="{9A509A86-38F2-4AC4-BDD5-C313628CE330}" presName="thinLine2b" presStyleLbl="callout" presStyleIdx="0" presStyleCnt="3"/>
      <dgm:spPr/>
    </dgm:pt>
    <dgm:pt modelId="{9B978172-5F4D-49EA-B9DB-D149E3A604C9}" type="pres">
      <dgm:prSet presAssocID="{9A509A86-38F2-4AC4-BDD5-C313628CE330}" presName="vertSpace2b" presStyleCnt="0"/>
      <dgm:spPr/>
    </dgm:pt>
    <dgm:pt modelId="{0746AF8C-FD2C-4C62-93BB-63EB18E5F3DE}" type="pres">
      <dgm:prSet presAssocID="{D15F8BD4-6C8A-425F-8C69-113DDF5069FD}" presName="horz2" presStyleCnt="0"/>
      <dgm:spPr/>
    </dgm:pt>
    <dgm:pt modelId="{5F6E9CA6-2F46-42C2-B4CB-A02DCE2ABC1C}" type="pres">
      <dgm:prSet presAssocID="{D15F8BD4-6C8A-425F-8C69-113DDF5069FD}" presName="horzSpace2" presStyleCnt="0"/>
      <dgm:spPr/>
    </dgm:pt>
    <dgm:pt modelId="{BFF36BF8-72DA-4132-ABFC-3F534E5D080A}" type="pres">
      <dgm:prSet presAssocID="{D15F8BD4-6C8A-425F-8C69-113DDF5069FD}" presName="tx2" presStyleLbl="revTx" presStyleIdx="2" presStyleCnt="5" custScaleY="72705"/>
      <dgm:spPr/>
      <dgm:t>
        <a:bodyPr/>
        <a:lstStyle/>
        <a:p>
          <a:endParaRPr lang="zh-CN" altLang="en-US"/>
        </a:p>
      </dgm:t>
    </dgm:pt>
    <dgm:pt modelId="{994DCCD2-2C2B-4335-AE8D-F5C2F01CFDA1}" type="pres">
      <dgm:prSet presAssocID="{D15F8BD4-6C8A-425F-8C69-113DDF5069FD}" presName="vert2" presStyleCnt="0"/>
      <dgm:spPr/>
    </dgm:pt>
    <dgm:pt modelId="{30F9291E-EE4E-4410-86CE-B8BEFC66AA9C}" type="pres">
      <dgm:prSet presAssocID="{D15F8BD4-6C8A-425F-8C69-113DDF5069FD}" presName="thinLine2b" presStyleLbl="callout" presStyleIdx="1" presStyleCnt="3"/>
      <dgm:spPr/>
    </dgm:pt>
    <dgm:pt modelId="{0BF87A13-482E-4EB4-9A2B-FBF7DA3126F9}" type="pres">
      <dgm:prSet presAssocID="{D15F8BD4-6C8A-425F-8C69-113DDF5069FD}" presName="vertSpace2b" presStyleCnt="0"/>
      <dgm:spPr/>
    </dgm:pt>
    <dgm:pt modelId="{FAADF375-27B8-4421-BAA4-593A074AC15D}" type="pres">
      <dgm:prSet presAssocID="{306E2998-E0FA-41F9-B470-17C3330015C8}" presName="horz2" presStyleCnt="0"/>
      <dgm:spPr/>
    </dgm:pt>
    <dgm:pt modelId="{149D500D-645B-4F39-906E-E6D48A66EDC2}" type="pres">
      <dgm:prSet presAssocID="{306E2998-E0FA-41F9-B470-17C3330015C8}" presName="horzSpace2" presStyleCnt="0"/>
      <dgm:spPr/>
    </dgm:pt>
    <dgm:pt modelId="{AB530839-D7B4-4503-9D35-BCF9B0DF864B}" type="pres">
      <dgm:prSet presAssocID="{306E2998-E0FA-41F9-B470-17C3330015C8}" presName="tx2" presStyleLbl="revTx" presStyleIdx="3" presStyleCnt="5"/>
      <dgm:spPr/>
      <dgm:t>
        <a:bodyPr/>
        <a:lstStyle/>
        <a:p>
          <a:endParaRPr lang="zh-CN" altLang="en-US"/>
        </a:p>
      </dgm:t>
    </dgm:pt>
    <dgm:pt modelId="{2AE2E6AF-4388-4305-93DB-8D80F36D22E7}" type="pres">
      <dgm:prSet presAssocID="{306E2998-E0FA-41F9-B470-17C3330015C8}" presName="vert2" presStyleCnt="0"/>
      <dgm:spPr/>
    </dgm:pt>
    <dgm:pt modelId="{729A9643-627A-40D9-886B-C47324581F6A}" type="pres">
      <dgm:prSet presAssocID="{0A315160-D9E8-43DD-B0A6-740B47BD4D52}" presName="horz3" presStyleCnt="0"/>
      <dgm:spPr/>
    </dgm:pt>
    <dgm:pt modelId="{03E3813E-C0E9-4B59-9C96-70FA303AB020}" type="pres">
      <dgm:prSet presAssocID="{0A315160-D9E8-43DD-B0A6-740B47BD4D52}" presName="horzSpace3" presStyleCnt="0"/>
      <dgm:spPr/>
    </dgm:pt>
    <dgm:pt modelId="{152EA752-B137-4D41-B011-8FA5257E714F}" type="pres">
      <dgm:prSet presAssocID="{0A315160-D9E8-43DD-B0A6-740B47BD4D52}" presName="tx3" presStyleLbl="revTx" presStyleIdx="4" presStyleCnt="5" custScaleY="156614"/>
      <dgm:spPr/>
      <dgm:t>
        <a:bodyPr/>
        <a:lstStyle/>
        <a:p>
          <a:endParaRPr lang="zh-CN" altLang="en-US"/>
        </a:p>
      </dgm:t>
    </dgm:pt>
    <dgm:pt modelId="{AF9639E5-AC31-447E-9D2E-2B8A7BA8E0F5}" type="pres">
      <dgm:prSet presAssocID="{0A315160-D9E8-43DD-B0A6-740B47BD4D52}" presName="vert3" presStyleCnt="0"/>
      <dgm:spPr/>
    </dgm:pt>
    <dgm:pt modelId="{105BBC2A-C9CD-44D0-9FCF-F4FD3415BE68}" type="pres">
      <dgm:prSet presAssocID="{306E2998-E0FA-41F9-B470-17C3330015C8}" presName="thinLine2b" presStyleLbl="callout" presStyleIdx="2" presStyleCnt="3"/>
      <dgm:spPr/>
    </dgm:pt>
    <dgm:pt modelId="{E8B5BA59-1E91-439A-9C4F-5A671F2FBD13}" type="pres">
      <dgm:prSet presAssocID="{306E2998-E0FA-41F9-B470-17C3330015C8}" presName="vertSpace2b" presStyleCnt="0"/>
      <dgm:spPr/>
    </dgm:pt>
  </dgm:ptLst>
  <dgm:cxnLst>
    <dgm:cxn modelId="{91804D1D-FC9F-46E2-B7DA-8EAB66564AA8}" srcId="{2ACBADB3-87D9-41BE-9450-05D1BE79BD6E}" destId="{0E2B2914-3A09-4E8E-9AEF-BAAEFF64112E}" srcOrd="0" destOrd="0" parTransId="{E4E425CD-0C1D-49F4-BC88-4C5BE2622549}" sibTransId="{76D88D39-6DE0-454E-BECF-ACEAC7AE0EA0}"/>
    <dgm:cxn modelId="{40A1CFF6-7E23-42D3-B680-E3B88473C7B9}" srcId="{306E2998-E0FA-41F9-B470-17C3330015C8}" destId="{0A315160-D9E8-43DD-B0A6-740B47BD4D52}" srcOrd="0" destOrd="0" parTransId="{21F67C3F-B20E-4BE5-891A-577D629DFAB6}" sibTransId="{5B94AF14-A859-43D1-9B92-32E48941FE7D}"/>
    <dgm:cxn modelId="{9473F5EF-CEA9-4CAC-8FF6-33BDF35D6ADF}" type="presOf" srcId="{9A509A86-38F2-4AC4-BDD5-C313628CE330}" destId="{BFE69D57-75E4-4B4F-A012-DC7BA023B80D}" srcOrd="0" destOrd="0" presId="urn:microsoft.com/office/officeart/2008/layout/LinedList"/>
    <dgm:cxn modelId="{C7738B33-4EDC-454B-AF40-BC92D898F109}" type="presOf" srcId="{306E2998-E0FA-41F9-B470-17C3330015C8}" destId="{AB530839-D7B4-4503-9D35-BCF9B0DF864B}" srcOrd="0" destOrd="0" presId="urn:microsoft.com/office/officeart/2008/layout/LinedList"/>
    <dgm:cxn modelId="{D42A4E9F-C5C6-4BBA-8EDE-87DE6F45D64F}" type="presOf" srcId="{D15F8BD4-6C8A-425F-8C69-113DDF5069FD}" destId="{BFF36BF8-72DA-4132-ABFC-3F534E5D080A}" srcOrd="0" destOrd="0" presId="urn:microsoft.com/office/officeart/2008/layout/LinedList"/>
    <dgm:cxn modelId="{16C2696C-11B6-4CF5-9E94-C3899CE1D9BB}" type="presOf" srcId="{0E2B2914-3A09-4E8E-9AEF-BAAEFF64112E}" destId="{EECE8A8A-6716-4026-A37E-0FB55AB1CCEC}" srcOrd="0" destOrd="0" presId="urn:microsoft.com/office/officeart/2008/layout/LinedList"/>
    <dgm:cxn modelId="{591E5EF9-0A9C-48A6-9B2D-F78C9ADCCF43}" type="presOf" srcId="{2ACBADB3-87D9-41BE-9450-05D1BE79BD6E}" destId="{597C28C8-30CE-4803-8996-CE165C478777}" srcOrd="0" destOrd="0" presId="urn:microsoft.com/office/officeart/2008/layout/LinedList"/>
    <dgm:cxn modelId="{53F19B52-BF77-4292-91E9-9236BC6BF282}" srcId="{0E2B2914-3A09-4E8E-9AEF-BAAEFF64112E}" destId="{306E2998-E0FA-41F9-B470-17C3330015C8}" srcOrd="2" destOrd="0" parTransId="{9B2D8AE3-2F53-40A2-9451-DE506410550D}" sibTransId="{8F7965CF-A65A-4110-8B9C-B35B7043E764}"/>
    <dgm:cxn modelId="{818387A6-5388-4E99-9104-AEA2E35E2F9B}" srcId="{0E2B2914-3A09-4E8E-9AEF-BAAEFF64112E}" destId="{D15F8BD4-6C8A-425F-8C69-113DDF5069FD}" srcOrd="1" destOrd="0" parTransId="{7E8B72C3-5E77-48F9-8E88-65A750291216}" sibTransId="{7BE168A5-A304-429B-908A-5B9EF61D4F4D}"/>
    <dgm:cxn modelId="{103E0386-5164-45C6-904F-F251A9CE02B8}" srcId="{0E2B2914-3A09-4E8E-9AEF-BAAEFF64112E}" destId="{9A509A86-38F2-4AC4-BDD5-C313628CE330}" srcOrd="0" destOrd="0" parTransId="{4628A24D-8514-40B0-92BB-C6565CD11792}" sibTransId="{65B863A0-4714-4B7D-928E-A86F60033216}"/>
    <dgm:cxn modelId="{6C78D74E-85FD-46AD-9B89-D6AB6A969605}" type="presOf" srcId="{0A315160-D9E8-43DD-B0A6-740B47BD4D52}" destId="{152EA752-B137-4D41-B011-8FA5257E714F}" srcOrd="0" destOrd="0" presId="urn:microsoft.com/office/officeart/2008/layout/LinedList"/>
    <dgm:cxn modelId="{8887263D-23B0-4202-847F-9579710E305E}" type="presParOf" srcId="{597C28C8-30CE-4803-8996-CE165C478777}" destId="{9CF78869-008B-4139-97F5-DDF13E642BCD}" srcOrd="0" destOrd="0" presId="urn:microsoft.com/office/officeart/2008/layout/LinedList"/>
    <dgm:cxn modelId="{AF6CFC31-8ED6-4764-BF1E-A4DA08AEB8D7}" type="presParOf" srcId="{597C28C8-30CE-4803-8996-CE165C478777}" destId="{FC757586-BC18-45D8-8F93-89C00E81E531}" srcOrd="1" destOrd="0" presId="urn:microsoft.com/office/officeart/2008/layout/LinedList"/>
    <dgm:cxn modelId="{23215EC3-9B07-4AFE-8221-F947EEAAB578}" type="presParOf" srcId="{FC757586-BC18-45D8-8F93-89C00E81E531}" destId="{EECE8A8A-6716-4026-A37E-0FB55AB1CCEC}" srcOrd="0" destOrd="0" presId="urn:microsoft.com/office/officeart/2008/layout/LinedList"/>
    <dgm:cxn modelId="{D6C0588A-422D-4918-9827-CEDD1E550BDD}" type="presParOf" srcId="{FC757586-BC18-45D8-8F93-89C00E81E531}" destId="{B129ECD9-F819-466F-B06F-B75B2D8C49F8}" srcOrd="1" destOrd="0" presId="urn:microsoft.com/office/officeart/2008/layout/LinedList"/>
    <dgm:cxn modelId="{78473621-1E18-4AEC-87CE-C8FFAE5953E9}" type="presParOf" srcId="{B129ECD9-F819-466F-B06F-B75B2D8C49F8}" destId="{1F9CB027-1431-49D7-B26D-4D8998478209}" srcOrd="0" destOrd="0" presId="urn:microsoft.com/office/officeart/2008/layout/LinedList"/>
    <dgm:cxn modelId="{B5B7D899-E9E1-444B-9215-5726B84ACD26}" type="presParOf" srcId="{B129ECD9-F819-466F-B06F-B75B2D8C49F8}" destId="{DA827354-4BEC-4704-8F48-FF82EB4A69CD}" srcOrd="1" destOrd="0" presId="urn:microsoft.com/office/officeart/2008/layout/LinedList"/>
    <dgm:cxn modelId="{810E37C9-823B-4A05-B3C0-2E9E801C384D}" type="presParOf" srcId="{DA827354-4BEC-4704-8F48-FF82EB4A69CD}" destId="{88E2B1BF-7ACD-42B5-A9E8-67E0EED62DE4}" srcOrd="0" destOrd="0" presId="urn:microsoft.com/office/officeart/2008/layout/LinedList"/>
    <dgm:cxn modelId="{4E21A28C-924D-4930-9D22-DF9771D1D30D}" type="presParOf" srcId="{DA827354-4BEC-4704-8F48-FF82EB4A69CD}" destId="{BFE69D57-75E4-4B4F-A012-DC7BA023B80D}" srcOrd="1" destOrd="0" presId="urn:microsoft.com/office/officeart/2008/layout/LinedList"/>
    <dgm:cxn modelId="{E2FE4201-51BB-43DA-815B-E1B0DC849C62}" type="presParOf" srcId="{DA827354-4BEC-4704-8F48-FF82EB4A69CD}" destId="{FB281CC5-3F50-4C19-8EB2-BBD124ECD4AA}" srcOrd="2" destOrd="0" presId="urn:microsoft.com/office/officeart/2008/layout/LinedList"/>
    <dgm:cxn modelId="{0A3E1660-AA55-4BB0-A15E-18B56EE76EF5}" type="presParOf" srcId="{B129ECD9-F819-466F-B06F-B75B2D8C49F8}" destId="{E598074B-B652-460F-9E24-359DB9953010}" srcOrd="2" destOrd="0" presId="urn:microsoft.com/office/officeart/2008/layout/LinedList"/>
    <dgm:cxn modelId="{E6CA3504-AF7A-4646-A051-0097E02E4C7B}" type="presParOf" srcId="{B129ECD9-F819-466F-B06F-B75B2D8C49F8}" destId="{9B978172-5F4D-49EA-B9DB-D149E3A604C9}" srcOrd="3" destOrd="0" presId="urn:microsoft.com/office/officeart/2008/layout/LinedList"/>
    <dgm:cxn modelId="{34B62C6D-C671-4072-941D-2DA4466B638F}" type="presParOf" srcId="{B129ECD9-F819-466F-B06F-B75B2D8C49F8}" destId="{0746AF8C-FD2C-4C62-93BB-63EB18E5F3DE}" srcOrd="4" destOrd="0" presId="urn:microsoft.com/office/officeart/2008/layout/LinedList"/>
    <dgm:cxn modelId="{6A8F956A-15EC-4227-AEAB-2947967F8700}" type="presParOf" srcId="{0746AF8C-FD2C-4C62-93BB-63EB18E5F3DE}" destId="{5F6E9CA6-2F46-42C2-B4CB-A02DCE2ABC1C}" srcOrd="0" destOrd="0" presId="urn:microsoft.com/office/officeart/2008/layout/LinedList"/>
    <dgm:cxn modelId="{233EE140-4DCC-477E-8F89-204085C66D53}" type="presParOf" srcId="{0746AF8C-FD2C-4C62-93BB-63EB18E5F3DE}" destId="{BFF36BF8-72DA-4132-ABFC-3F534E5D080A}" srcOrd="1" destOrd="0" presId="urn:microsoft.com/office/officeart/2008/layout/LinedList"/>
    <dgm:cxn modelId="{F1EED921-5E9C-435D-BBB2-DC5DBE38F170}" type="presParOf" srcId="{0746AF8C-FD2C-4C62-93BB-63EB18E5F3DE}" destId="{994DCCD2-2C2B-4335-AE8D-F5C2F01CFDA1}" srcOrd="2" destOrd="0" presId="urn:microsoft.com/office/officeart/2008/layout/LinedList"/>
    <dgm:cxn modelId="{2782FD69-2995-437A-9E77-67C3D1F9CA1B}" type="presParOf" srcId="{B129ECD9-F819-466F-B06F-B75B2D8C49F8}" destId="{30F9291E-EE4E-4410-86CE-B8BEFC66AA9C}" srcOrd="5" destOrd="0" presId="urn:microsoft.com/office/officeart/2008/layout/LinedList"/>
    <dgm:cxn modelId="{D2541891-4A43-4B5F-A13B-9651FE09DE6C}" type="presParOf" srcId="{B129ECD9-F819-466F-B06F-B75B2D8C49F8}" destId="{0BF87A13-482E-4EB4-9A2B-FBF7DA3126F9}" srcOrd="6" destOrd="0" presId="urn:microsoft.com/office/officeart/2008/layout/LinedList"/>
    <dgm:cxn modelId="{1B4C96C7-5F2C-4880-A3C8-B56F4301BFC1}" type="presParOf" srcId="{B129ECD9-F819-466F-B06F-B75B2D8C49F8}" destId="{FAADF375-27B8-4421-BAA4-593A074AC15D}" srcOrd="7" destOrd="0" presId="urn:microsoft.com/office/officeart/2008/layout/LinedList"/>
    <dgm:cxn modelId="{5E21968D-5D8B-4491-83A8-7120239CB85E}" type="presParOf" srcId="{FAADF375-27B8-4421-BAA4-593A074AC15D}" destId="{149D500D-645B-4F39-906E-E6D48A66EDC2}" srcOrd="0" destOrd="0" presId="urn:microsoft.com/office/officeart/2008/layout/LinedList"/>
    <dgm:cxn modelId="{3B23DEF8-C6BF-47EA-B315-0907DD9CBD74}" type="presParOf" srcId="{FAADF375-27B8-4421-BAA4-593A074AC15D}" destId="{AB530839-D7B4-4503-9D35-BCF9B0DF864B}" srcOrd="1" destOrd="0" presId="urn:microsoft.com/office/officeart/2008/layout/LinedList"/>
    <dgm:cxn modelId="{C6987A62-6B81-4303-91E9-58437D955EE1}" type="presParOf" srcId="{FAADF375-27B8-4421-BAA4-593A074AC15D}" destId="{2AE2E6AF-4388-4305-93DB-8D80F36D22E7}" srcOrd="2" destOrd="0" presId="urn:microsoft.com/office/officeart/2008/layout/LinedList"/>
    <dgm:cxn modelId="{14DE5455-85A1-414B-8A59-F32BD994651A}" type="presParOf" srcId="{2AE2E6AF-4388-4305-93DB-8D80F36D22E7}" destId="{729A9643-627A-40D9-886B-C47324581F6A}" srcOrd="0" destOrd="0" presId="urn:microsoft.com/office/officeart/2008/layout/LinedList"/>
    <dgm:cxn modelId="{952CDC06-7B77-4254-B8A5-FFB694097AB7}" type="presParOf" srcId="{729A9643-627A-40D9-886B-C47324581F6A}" destId="{03E3813E-C0E9-4B59-9C96-70FA303AB020}" srcOrd="0" destOrd="0" presId="urn:microsoft.com/office/officeart/2008/layout/LinedList"/>
    <dgm:cxn modelId="{98FDB088-FD49-48ED-BC6A-22813FD036D0}" type="presParOf" srcId="{729A9643-627A-40D9-886B-C47324581F6A}" destId="{152EA752-B137-4D41-B011-8FA5257E714F}" srcOrd="1" destOrd="0" presId="urn:microsoft.com/office/officeart/2008/layout/LinedList"/>
    <dgm:cxn modelId="{83221015-69C8-4289-A841-D6C8F234F940}" type="presParOf" srcId="{729A9643-627A-40D9-886B-C47324581F6A}" destId="{AF9639E5-AC31-447E-9D2E-2B8A7BA8E0F5}" srcOrd="2" destOrd="0" presId="urn:microsoft.com/office/officeart/2008/layout/LinedList"/>
    <dgm:cxn modelId="{AFA3A446-B546-4AD5-A1F8-F8A702FE7881}" type="presParOf" srcId="{B129ECD9-F819-466F-B06F-B75B2D8C49F8}" destId="{105BBC2A-C9CD-44D0-9FCF-F4FD3415BE68}" srcOrd="8" destOrd="0" presId="urn:microsoft.com/office/officeart/2008/layout/LinedList"/>
    <dgm:cxn modelId="{2C8DF12A-CF47-46BC-AA5C-24478254A8AF}" type="presParOf" srcId="{B129ECD9-F819-466F-B06F-B75B2D8C49F8}" destId="{E8B5BA59-1E91-439A-9C4F-5A671F2FBD1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355723-FCCB-4F8A-ABB4-38DF9410B8A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89B80A45-28A9-4EB4-81CB-E041E4F17336}">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根据软件的寿命考虑经济效益</a:t>
          </a:r>
          <a:endParaRPr lang="zh-CN" altLang="en-US" sz="2800" dirty="0">
            <a:latin typeface="微软雅黑" panose="020B0503020204020204" pitchFamily="34" charset="-122"/>
            <a:ea typeface="微软雅黑" panose="020B0503020204020204" pitchFamily="34" charset="-122"/>
          </a:endParaRPr>
        </a:p>
      </dgm:t>
    </dgm:pt>
    <dgm:pt modelId="{C636447B-B8D1-4389-B11C-EAA155DEB900}" type="parTrans" cxnId="{4F70EADA-7598-4376-81D1-D739F7E67198}">
      <dgm:prSet/>
      <dgm:spPr/>
      <dgm:t>
        <a:bodyPr/>
        <a:lstStyle/>
        <a:p>
          <a:endParaRPr lang="zh-CN" altLang="en-US">
            <a:latin typeface="微软雅黑" panose="020B0503020204020204" pitchFamily="34" charset="-122"/>
            <a:ea typeface="微软雅黑" panose="020B0503020204020204" pitchFamily="34" charset="-122"/>
          </a:endParaRPr>
        </a:p>
      </dgm:t>
    </dgm:pt>
    <dgm:pt modelId="{2D34D26A-87B5-47E7-B29C-6BF5ECE81A16}" type="sibTrans" cxnId="{4F70EADA-7598-4376-81D1-D739F7E67198}">
      <dgm:prSet/>
      <dgm:spPr/>
      <dgm:t>
        <a:bodyPr/>
        <a:lstStyle/>
        <a:p>
          <a:endParaRPr lang="zh-CN" altLang="en-US">
            <a:latin typeface="微软雅黑" panose="020B0503020204020204" pitchFamily="34" charset="-122"/>
            <a:ea typeface="微软雅黑" panose="020B0503020204020204" pitchFamily="34" charset="-122"/>
          </a:endParaRPr>
        </a:p>
      </dgm:t>
    </dgm:pt>
    <dgm:pt modelId="{F0B77D61-30A7-4314-AA17-B71E5817F669}">
      <dgm:prSet custT="1"/>
      <dgm:spPr/>
      <dgm:t>
        <a:bodyPr/>
        <a:lstStyle/>
        <a:p>
          <a:r>
            <a:rPr lang="zh-CN" altLang="en-US" sz="2400" dirty="0" smtClean="0">
              <a:latin typeface="微软雅黑" panose="020B0503020204020204" pitchFamily="34" charset="-122"/>
              <a:ea typeface="微软雅黑" panose="020B0503020204020204" pitchFamily="34" charset="-122"/>
            </a:rPr>
            <a:t>货币的时间价值</a:t>
          </a:r>
          <a:endParaRPr lang="zh-CN" altLang="en-US" sz="2400" dirty="0">
            <a:latin typeface="微软雅黑" panose="020B0503020204020204" pitchFamily="34" charset="-122"/>
            <a:ea typeface="微软雅黑" panose="020B0503020204020204" pitchFamily="34" charset="-122"/>
          </a:endParaRPr>
        </a:p>
      </dgm:t>
    </dgm:pt>
    <dgm:pt modelId="{5E0C1B48-9682-481A-879C-AF81DE316EA2}" type="parTrans" cxnId="{CF166E5C-A21D-45C9-8B40-65ED344F370E}">
      <dgm:prSet/>
      <dgm:spPr/>
      <dgm:t>
        <a:bodyPr/>
        <a:lstStyle/>
        <a:p>
          <a:endParaRPr lang="zh-CN" altLang="en-US">
            <a:latin typeface="微软雅黑" panose="020B0503020204020204" pitchFamily="34" charset="-122"/>
            <a:ea typeface="微软雅黑" panose="020B0503020204020204" pitchFamily="34" charset="-122"/>
          </a:endParaRPr>
        </a:p>
      </dgm:t>
    </dgm:pt>
    <dgm:pt modelId="{0307066F-2C47-45F7-97F0-DDCEF8A28A97}" type="sibTrans" cxnId="{CF166E5C-A21D-45C9-8B40-65ED344F370E}">
      <dgm:prSet/>
      <dgm:spPr/>
      <dgm:t>
        <a:bodyPr/>
        <a:lstStyle/>
        <a:p>
          <a:endParaRPr lang="zh-CN" altLang="en-US">
            <a:latin typeface="微软雅黑" panose="020B0503020204020204" pitchFamily="34" charset="-122"/>
            <a:ea typeface="微软雅黑" panose="020B0503020204020204" pitchFamily="34" charset="-122"/>
          </a:endParaRPr>
        </a:p>
      </dgm:t>
    </dgm:pt>
    <dgm:pt modelId="{67D77DDF-69EE-4474-B936-CCBCF25E80D5}">
      <dgm:prSet custT="1"/>
      <dgm:spPr/>
      <dgm:t>
        <a:bodyPr/>
        <a:lstStyle/>
        <a:p>
          <a:r>
            <a:rPr lang="zh-CN" altLang="en-US" sz="2400" smtClean="0">
              <a:latin typeface="微软雅黑" panose="020B0503020204020204" pitchFamily="34" charset="-122"/>
              <a:ea typeface="微软雅黑" panose="020B0503020204020204" pitchFamily="34" charset="-122"/>
            </a:rPr>
            <a:t>投资回收期</a:t>
          </a:r>
          <a:endParaRPr lang="zh-CN" altLang="en-US" sz="2400">
            <a:latin typeface="微软雅黑" panose="020B0503020204020204" pitchFamily="34" charset="-122"/>
            <a:ea typeface="微软雅黑" panose="020B0503020204020204" pitchFamily="34" charset="-122"/>
          </a:endParaRPr>
        </a:p>
      </dgm:t>
    </dgm:pt>
    <dgm:pt modelId="{652586CE-4E6A-4FA3-9658-399C036A9F49}" type="parTrans" cxnId="{BC1472C4-9AF1-48FE-A791-6DDABB475CD5}">
      <dgm:prSet/>
      <dgm:spPr/>
      <dgm:t>
        <a:bodyPr/>
        <a:lstStyle/>
        <a:p>
          <a:endParaRPr lang="zh-CN" altLang="en-US">
            <a:latin typeface="微软雅黑" panose="020B0503020204020204" pitchFamily="34" charset="-122"/>
            <a:ea typeface="微软雅黑" panose="020B0503020204020204" pitchFamily="34" charset="-122"/>
          </a:endParaRPr>
        </a:p>
      </dgm:t>
    </dgm:pt>
    <dgm:pt modelId="{39C528CD-AB0A-4036-9E7C-4FB210441E98}" type="sibTrans" cxnId="{BC1472C4-9AF1-48FE-A791-6DDABB475CD5}">
      <dgm:prSet/>
      <dgm:spPr/>
      <dgm:t>
        <a:bodyPr/>
        <a:lstStyle/>
        <a:p>
          <a:endParaRPr lang="zh-CN" altLang="en-US">
            <a:latin typeface="微软雅黑" panose="020B0503020204020204" pitchFamily="34" charset="-122"/>
            <a:ea typeface="微软雅黑" panose="020B0503020204020204" pitchFamily="34" charset="-122"/>
          </a:endParaRPr>
        </a:p>
      </dgm:t>
    </dgm:pt>
    <dgm:pt modelId="{0ECAFA1B-E3B4-4C6A-9D65-51FD3BB60CBE}">
      <dgm:prSet custT="1"/>
      <dgm:spPr/>
      <dgm:t>
        <a:bodyPr/>
        <a:lstStyle/>
        <a:p>
          <a:r>
            <a:rPr lang="zh-CN" altLang="en-US" sz="2400" smtClean="0">
              <a:latin typeface="微软雅黑" panose="020B0503020204020204" pitchFamily="34" charset="-122"/>
              <a:ea typeface="微软雅黑" panose="020B0503020204020204" pitchFamily="34" charset="-122"/>
            </a:rPr>
            <a:t>纯收入</a:t>
          </a:r>
          <a:endParaRPr lang="zh-CN" altLang="en-US" sz="2400">
            <a:latin typeface="微软雅黑" panose="020B0503020204020204" pitchFamily="34" charset="-122"/>
            <a:ea typeface="微软雅黑" panose="020B0503020204020204" pitchFamily="34" charset="-122"/>
          </a:endParaRPr>
        </a:p>
      </dgm:t>
    </dgm:pt>
    <dgm:pt modelId="{43FBCEE0-E989-428F-89C6-6F42B61F0B02}" type="parTrans" cxnId="{E76BB0BA-5327-483C-A4AE-FA71659D0459}">
      <dgm:prSet/>
      <dgm:spPr/>
      <dgm:t>
        <a:bodyPr/>
        <a:lstStyle/>
        <a:p>
          <a:endParaRPr lang="zh-CN" altLang="en-US">
            <a:latin typeface="微软雅黑" panose="020B0503020204020204" pitchFamily="34" charset="-122"/>
            <a:ea typeface="微软雅黑" panose="020B0503020204020204" pitchFamily="34" charset="-122"/>
          </a:endParaRPr>
        </a:p>
      </dgm:t>
    </dgm:pt>
    <dgm:pt modelId="{379889E7-4888-4F3D-B048-85632A39E21F}" type="sibTrans" cxnId="{E76BB0BA-5327-483C-A4AE-FA71659D0459}">
      <dgm:prSet/>
      <dgm:spPr/>
      <dgm:t>
        <a:bodyPr/>
        <a:lstStyle/>
        <a:p>
          <a:endParaRPr lang="zh-CN" altLang="en-US">
            <a:latin typeface="微软雅黑" panose="020B0503020204020204" pitchFamily="34" charset="-122"/>
            <a:ea typeface="微软雅黑" panose="020B0503020204020204" pitchFamily="34" charset="-122"/>
          </a:endParaRPr>
        </a:p>
      </dgm:t>
    </dgm:pt>
    <dgm:pt modelId="{843F76B2-EAAB-435B-8CD7-045B72FCC67D}">
      <dgm:prSet custT="1"/>
      <dgm:spPr/>
      <dgm:t>
        <a:bodyPr/>
        <a:lstStyle/>
        <a:p>
          <a:r>
            <a:rPr lang="zh-CN" altLang="en-US" sz="2400" dirty="0" smtClean="0">
              <a:latin typeface="微软雅黑" panose="020B0503020204020204" pitchFamily="34" charset="-122"/>
              <a:ea typeface="微软雅黑" panose="020B0503020204020204" pitchFamily="34" charset="-122"/>
            </a:rPr>
            <a:t>投资回收率</a:t>
          </a:r>
          <a:endParaRPr lang="zh-CN" altLang="en-US" sz="2400" dirty="0">
            <a:latin typeface="微软雅黑" panose="020B0503020204020204" pitchFamily="34" charset="-122"/>
            <a:ea typeface="微软雅黑" panose="020B0503020204020204" pitchFamily="34" charset="-122"/>
          </a:endParaRPr>
        </a:p>
      </dgm:t>
    </dgm:pt>
    <dgm:pt modelId="{600CE6D8-5330-4730-B5B2-5E08C8C8DE2C}" type="parTrans" cxnId="{177324EB-9374-4534-994F-22845968DFB2}">
      <dgm:prSet/>
      <dgm:spPr/>
      <dgm:t>
        <a:bodyPr/>
        <a:lstStyle/>
        <a:p>
          <a:endParaRPr lang="zh-CN" altLang="en-US">
            <a:latin typeface="微软雅黑" panose="020B0503020204020204" pitchFamily="34" charset="-122"/>
            <a:ea typeface="微软雅黑" panose="020B0503020204020204" pitchFamily="34" charset="-122"/>
          </a:endParaRPr>
        </a:p>
      </dgm:t>
    </dgm:pt>
    <dgm:pt modelId="{CE4B9530-B0CA-437D-8FB3-78D48D2B53EE}" type="sibTrans" cxnId="{177324EB-9374-4534-994F-22845968DFB2}">
      <dgm:prSet/>
      <dgm:spPr/>
      <dgm:t>
        <a:bodyPr/>
        <a:lstStyle/>
        <a:p>
          <a:endParaRPr lang="zh-CN" altLang="en-US">
            <a:latin typeface="微软雅黑" panose="020B0503020204020204" pitchFamily="34" charset="-122"/>
            <a:ea typeface="微软雅黑" panose="020B0503020204020204" pitchFamily="34" charset="-122"/>
          </a:endParaRPr>
        </a:p>
      </dgm:t>
    </dgm:pt>
    <dgm:pt modelId="{F5908146-885C-42E3-A751-23D89C08A3EC}" type="pres">
      <dgm:prSet presAssocID="{01355723-FCCB-4F8A-ABB4-38DF9410B8AF}" presName="vert0" presStyleCnt="0">
        <dgm:presLayoutVars>
          <dgm:dir/>
          <dgm:animOne val="branch"/>
          <dgm:animLvl val="lvl"/>
        </dgm:presLayoutVars>
      </dgm:prSet>
      <dgm:spPr/>
      <dgm:t>
        <a:bodyPr/>
        <a:lstStyle/>
        <a:p>
          <a:endParaRPr lang="zh-CN" altLang="en-US"/>
        </a:p>
      </dgm:t>
    </dgm:pt>
    <dgm:pt modelId="{FB507205-3C8E-4826-9B95-19A89D469DD8}" type="pres">
      <dgm:prSet presAssocID="{89B80A45-28A9-4EB4-81CB-E041E4F17336}" presName="thickLine" presStyleLbl="alignNode1" presStyleIdx="0" presStyleCnt="1"/>
      <dgm:spPr/>
    </dgm:pt>
    <dgm:pt modelId="{67831F8C-9257-4126-B368-73654FEFA922}" type="pres">
      <dgm:prSet presAssocID="{89B80A45-28A9-4EB4-81CB-E041E4F17336}" presName="horz1" presStyleCnt="0"/>
      <dgm:spPr/>
    </dgm:pt>
    <dgm:pt modelId="{D14E63F4-4C6E-464F-8F4D-87085CC90DD1}" type="pres">
      <dgm:prSet presAssocID="{89B80A45-28A9-4EB4-81CB-E041E4F17336}" presName="tx1" presStyleLbl="revTx" presStyleIdx="0" presStyleCnt="5" custScaleX="156250"/>
      <dgm:spPr/>
      <dgm:t>
        <a:bodyPr/>
        <a:lstStyle/>
        <a:p>
          <a:endParaRPr lang="zh-CN" altLang="en-US"/>
        </a:p>
      </dgm:t>
    </dgm:pt>
    <dgm:pt modelId="{43DC047D-419D-4C52-A0C4-FA9545B6E8A2}" type="pres">
      <dgm:prSet presAssocID="{89B80A45-28A9-4EB4-81CB-E041E4F17336}" presName="vert1" presStyleCnt="0"/>
      <dgm:spPr/>
    </dgm:pt>
    <dgm:pt modelId="{D4A207D7-8EEB-499D-8B45-9E7838D0BF80}" type="pres">
      <dgm:prSet presAssocID="{F0B77D61-30A7-4314-AA17-B71E5817F669}" presName="vertSpace2a" presStyleCnt="0"/>
      <dgm:spPr/>
    </dgm:pt>
    <dgm:pt modelId="{C1D7B9BE-86F0-433F-80B5-AD0FB67BB509}" type="pres">
      <dgm:prSet presAssocID="{F0B77D61-30A7-4314-AA17-B71E5817F669}" presName="horz2" presStyleCnt="0"/>
      <dgm:spPr/>
    </dgm:pt>
    <dgm:pt modelId="{430BA67C-0B46-46D6-B744-4982A73F3867}" type="pres">
      <dgm:prSet presAssocID="{F0B77D61-30A7-4314-AA17-B71E5817F669}" presName="horzSpace2" presStyleCnt="0"/>
      <dgm:spPr/>
    </dgm:pt>
    <dgm:pt modelId="{32591368-15E6-4E62-BFBC-964608FF560E}" type="pres">
      <dgm:prSet presAssocID="{F0B77D61-30A7-4314-AA17-B71E5817F669}" presName="tx2" presStyleLbl="revTx" presStyleIdx="1" presStyleCnt="5"/>
      <dgm:spPr/>
      <dgm:t>
        <a:bodyPr/>
        <a:lstStyle/>
        <a:p>
          <a:endParaRPr lang="zh-CN" altLang="en-US"/>
        </a:p>
      </dgm:t>
    </dgm:pt>
    <dgm:pt modelId="{3182DDAC-F72F-44E0-AF28-F3BD2554012D}" type="pres">
      <dgm:prSet presAssocID="{F0B77D61-30A7-4314-AA17-B71E5817F669}" presName="vert2" presStyleCnt="0"/>
      <dgm:spPr/>
    </dgm:pt>
    <dgm:pt modelId="{DCCC0201-1D0F-4788-8310-9F7909311937}" type="pres">
      <dgm:prSet presAssocID="{F0B77D61-30A7-4314-AA17-B71E5817F669}" presName="thinLine2b" presStyleLbl="callout" presStyleIdx="0" presStyleCnt="4"/>
      <dgm:spPr/>
    </dgm:pt>
    <dgm:pt modelId="{6FCDAF2A-1ABD-4091-BD14-C4A9DF50A8F9}" type="pres">
      <dgm:prSet presAssocID="{F0B77D61-30A7-4314-AA17-B71E5817F669}" presName="vertSpace2b" presStyleCnt="0"/>
      <dgm:spPr/>
    </dgm:pt>
    <dgm:pt modelId="{2DD83967-7128-4160-ABBE-480DE38189D9}" type="pres">
      <dgm:prSet presAssocID="{67D77DDF-69EE-4474-B936-CCBCF25E80D5}" presName="horz2" presStyleCnt="0"/>
      <dgm:spPr/>
    </dgm:pt>
    <dgm:pt modelId="{1B42E2F0-A875-490F-AFD0-8C3AFE00DF5F}" type="pres">
      <dgm:prSet presAssocID="{67D77DDF-69EE-4474-B936-CCBCF25E80D5}" presName="horzSpace2" presStyleCnt="0"/>
      <dgm:spPr/>
    </dgm:pt>
    <dgm:pt modelId="{370E6EC9-C80A-48F8-B299-B8BA404EF096}" type="pres">
      <dgm:prSet presAssocID="{67D77DDF-69EE-4474-B936-CCBCF25E80D5}" presName="tx2" presStyleLbl="revTx" presStyleIdx="2" presStyleCnt="5"/>
      <dgm:spPr/>
      <dgm:t>
        <a:bodyPr/>
        <a:lstStyle/>
        <a:p>
          <a:endParaRPr lang="zh-CN" altLang="en-US"/>
        </a:p>
      </dgm:t>
    </dgm:pt>
    <dgm:pt modelId="{23646211-EB70-4D37-BC1F-C3FE679A9D25}" type="pres">
      <dgm:prSet presAssocID="{67D77DDF-69EE-4474-B936-CCBCF25E80D5}" presName="vert2" presStyleCnt="0"/>
      <dgm:spPr/>
    </dgm:pt>
    <dgm:pt modelId="{0BCEB82A-0333-4E42-B1D8-F2C006C551C2}" type="pres">
      <dgm:prSet presAssocID="{67D77DDF-69EE-4474-B936-CCBCF25E80D5}" presName="thinLine2b" presStyleLbl="callout" presStyleIdx="1" presStyleCnt="4"/>
      <dgm:spPr/>
    </dgm:pt>
    <dgm:pt modelId="{8A7039AB-B593-4355-9407-93C338D2704C}" type="pres">
      <dgm:prSet presAssocID="{67D77DDF-69EE-4474-B936-CCBCF25E80D5}" presName="vertSpace2b" presStyleCnt="0"/>
      <dgm:spPr/>
    </dgm:pt>
    <dgm:pt modelId="{E0EB3750-DC6E-478B-90A1-D8AF29F13717}" type="pres">
      <dgm:prSet presAssocID="{0ECAFA1B-E3B4-4C6A-9D65-51FD3BB60CBE}" presName="horz2" presStyleCnt="0"/>
      <dgm:spPr/>
    </dgm:pt>
    <dgm:pt modelId="{EE82161C-CEB7-40B5-A74F-BE13D04A6ADC}" type="pres">
      <dgm:prSet presAssocID="{0ECAFA1B-E3B4-4C6A-9D65-51FD3BB60CBE}" presName="horzSpace2" presStyleCnt="0"/>
      <dgm:spPr/>
    </dgm:pt>
    <dgm:pt modelId="{1603361D-F56C-4FEA-B46B-CE6ACEA28E07}" type="pres">
      <dgm:prSet presAssocID="{0ECAFA1B-E3B4-4C6A-9D65-51FD3BB60CBE}" presName="tx2" presStyleLbl="revTx" presStyleIdx="3" presStyleCnt="5"/>
      <dgm:spPr/>
      <dgm:t>
        <a:bodyPr/>
        <a:lstStyle/>
        <a:p>
          <a:endParaRPr lang="zh-CN" altLang="en-US"/>
        </a:p>
      </dgm:t>
    </dgm:pt>
    <dgm:pt modelId="{9FB4ACDD-5D15-4D6C-AB3B-FB158B6B1A5D}" type="pres">
      <dgm:prSet presAssocID="{0ECAFA1B-E3B4-4C6A-9D65-51FD3BB60CBE}" presName="vert2" presStyleCnt="0"/>
      <dgm:spPr/>
    </dgm:pt>
    <dgm:pt modelId="{147AB9DB-B16A-4188-B8C2-8048456C3A89}" type="pres">
      <dgm:prSet presAssocID="{0ECAFA1B-E3B4-4C6A-9D65-51FD3BB60CBE}" presName="thinLine2b" presStyleLbl="callout" presStyleIdx="2" presStyleCnt="4"/>
      <dgm:spPr/>
    </dgm:pt>
    <dgm:pt modelId="{5BE297E3-0939-498A-BDEA-78EE607082D7}" type="pres">
      <dgm:prSet presAssocID="{0ECAFA1B-E3B4-4C6A-9D65-51FD3BB60CBE}" presName="vertSpace2b" presStyleCnt="0"/>
      <dgm:spPr/>
    </dgm:pt>
    <dgm:pt modelId="{C5A3183C-D92A-487D-B219-8CA19F737C63}" type="pres">
      <dgm:prSet presAssocID="{843F76B2-EAAB-435B-8CD7-045B72FCC67D}" presName="horz2" presStyleCnt="0"/>
      <dgm:spPr/>
    </dgm:pt>
    <dgm:pt modelId="{F2492974-0E52-41D8-8E7A-63F45CD85460}" type="pres">
      <dgm:prSet presAssocID="{843F76B2-EAAB-435B-8CD7-045B72FCC67D}" presName="horzSpace2" presStyleCnt="0"/>
      <dgm:spPr/>
    </dgm:pt>
    <dgm:pt modelId="{CFB21E07-5974-47A9-B88B-A981311C8006}" type="pres">
      <dgm:prSet presAssocID="{843F76B2-EAAB-435B-8CD7-045B72FCC67D}" presName="tx2" presStyleLbl="revTx" presStyleIdx="4" presStyleCnt="5"/>
      <dgm:spPr/>
      <dgm:t>
        <a:bodyPr/>
        <a:lstStyle/>
        <a:p>
          <a:endParaRPr lang="zh-CN" altLang="en-US"/>
        </a:p>
      </dgm:t>
    </dgm:pt>
    <dgm:pt modelId="{9E5F2C11-018E-4B56-AEAA-19AC330CEE6C}" type="pres">
      <dgm:prSet presAssocID="{843F76B2-EAAB-435B-8CD7-045B72FCC67D}" presName="vert2" presStyleCnt="0"/>
      <dgm:spPr/>
    </dgm:pt>
    <dgm:pt modelId="{8895C76E-E444-4A60-8DFB-FBA15449471A}" type="pres">
      <dgm:prSet presAssocID="{843F76B2-EAAB-435B-8CD7-045B72FCC67D}" presName="thinLine2b" presStyleLbl="callout" presStyleIdx="3" presStyleCnt="4"/>
      <dgm:spPr/>
    </dgm:pt>
    <dgm:pt modelId="{95B9E7CC-5347-45D4-9F9F-AE7A42A26EA5}" type="pres">
      <dgm:prSet presAssocID="{843F76B2-EAAB-435B-8CD7-045B72FCC67D}" presName="vertSpace2b" presStyleCnt="0"/>
      <dgm:spPr/>
    </dgm:pt>
  </dgm:ptLst>
  <dgm:cxnLst>
    <dgm:cxn modelId="{C3207B01-B465-443D-A225-5791A16DAE74}" type="presOf" srcId="{F0B77D61-30A7-4314-AA17-B71E5817F669}" destId="{32591368-15E6-4E62-BFBC-964608FF560E}" srcOrd="0" destOrd="0" presId="urn:microsoft.com/office/officeart/2008/layout/LinedList"/>
    <dgm:cxn modelId="{FEA4BCCF-B557-4C28-97BA-0FF63F2FB92D}" type="presOf" srcId="{67D77DDF-69EE-4474-B936-CCBCF25E80D5}" destId="{370E6EC9-C80A-48F8-B299-B8BA404EF096}" srcOrd="0" destOrd="0" presId="urn:microsoft.com/office/officeart/2008/layout/LinedList"/>
    <dgm:cxn modelId="{E76BB0BA-5327-483C-A4AE-FA71659D0459}" srcId="{89B80A45-28A9-4EB4-81CB-E041E4F17336}" destId="{0ECAFA1B-E3B4-4C6A-9D65-51FD3BB60CBE}" srcOrd="2" destOrd="0" parTransId="{43FBCEE0-E989-428F-89C6-6F42B61F0B02}" sibTransId="{379889E7-4888-4F3D-B048-85632A39E21F}"/>
    <dgm:cxn modelId="{BC1472C4-9AF1-48FE-A791-6DDABB475CD5}" srcId="{89B80A45-28A9-4EB4-81CB-E041E4F17336}" destId="{67D77DDF-69EE-4474-B936-CCBCF25E80D5}" srcOrd="1" destOrd="0" parTransId="{652586CE-4E6A-4FA3-9658-399C036A9F49}" sibTransId="{39C528CD-AB0A-4036-9E7C-4FB210441E98}"/>
    <dgm:cxn modelId="{177324EB-9374-4534-994F-22845968DFB2}" srcId="{89B80A45-28A9-4EB4-81CB-E041E4F17336}" destId="{843F76B2-EAAB-435B-8CD7-045B72FCC67D}" srcOrd="3" destOrd="0" parTransId="{600CE6D8-5330-4730-B5B2-5E08C8C8DE2C}" sibTransId="{CE4B9530-B0CA-437D-8FB3-78D48D2B53EE}"/>
    <dgm:cxn modelId="{26BECB0B-7A78-46A5-A228-96AEE6CB2232}" type="presOf" srcId="{0ECAFA1B-E3B4-4C6A-9D65-51FD3BB60CBE}" destId="{1603361D-F56C-4FEA-B46B-CE6ACEA28E07}" srcOrd="0" destOrd="0" presId="urn:microsoft.com/office/officeart/2008/layout/LinedList"/>
    <dgm:cxn modelId="{CF166E5C-A21D-45C9-8B40-65ED344F370E}" srcId="{89B80A45-28A9-4EB4-81CB-E041E4F17336}" destId="{F0B77D61-30A7-4314-AA17-B71E5817F669}" srcOrd="0" destOrd="0" parTransId="{5E0C1B48-9682-481A-879C-AF81DE316EA2}" sibTransId="{0307066F-2C47-45F7-97F0-DDCEF8A28A97}"/>
    <dgm:cxn modelId="{C56DFBFE-14C5-40C3-98A4-F7B82436E4BF}" type="presOf" srcId="{843F76B2-EAAB-435B-8CD7-045B72FCC67D}" destId="{CFB21E07-5974-47A9-B88B-A981311C8006}" srcOrd="0" destOrd="0" presId="urn:microsoft.com/office/officeart/2008/layout/LinedList"/>
    <dgm:cxn modelId="{C5D00769-56AB-4821-9250-16BECA196E3A}" type="presOf" srcId="{89B80A45-28A9-4EB4-81CB-E041E4F17336}" destId="{D14E63F4-4C6E-464F-8F4D-87085CC90DD1}" srcOrd="0" destOrd="0" presId="urn:microsoft.com/office/officeart/2008/layout/LinedList"/>
    <dgm:cxn modelId="{4F70EADA-7598-4376-81D1-D739F7E67198}" srcId="{01355723-FCCB-4F8A-ABB4-38DF9410B8AF}" destId="{89B80A45-28A9-4EB4-81CB-E041E4F17336}" srcOrd="0" destOrd="0" parTransId="{C636447B-B8D1-4389-B11C-EAA155DEB900}" sibTransId="{2D34D26A-87B5-47E7-B29C-6BF5ECE81A16}"/>
    <dgm:cxn modelId="{A452CA34-E053-4A71-B21E-83C538273D05}" type="presOf" srcId="{01355723-FCCB-4F8A-ABB4-38DF9410B8AF}" destId="{F5908146-885C-42E3-A751-23D89C08A3EC}" srcOrd="0" destOrd="0" presId="urn:microsoft.com/office/officeart/2008/layout/LinedList"/>
    <dgm:cxn modelId="{5D81BE2E-E946-4D88-AFB1-A83EFCEB5421}" type="presParOf" srcId="{F5908146-885C-42E3-A751-23D89C08A3EC}" destId="{FB507205-3C8E-4826-9B95-19A89D469DD8}" srcOrd="0" destOrd="0" presId="urn:microsoft.com/office/officeart/2008/layout/LinedList"/>
    <dgm:cxn modelId="{163D3DAB-10B3-4B7F-A996-464D855B6838}" type="presParOf" srcId="{F5908146-885C-42E3-A751-23D89C08A3EC}" destId="{67831F8C-9257-4126-B368-73654FEFA922}" srcOrd="1" destOrd="0" presId="urn:microsoft.com/office/officeart/2008/layout/LinedList"/>
    <dgm:cxn modelId="{4970C278-9772-4E8E-9448-C47C51B377B5}" type="presParOf" srcId="{67831F8C-9257-4126-B368-73654FEFA922}" destId="{D14E63F4-4C6E-464F-8F4D-87085CC90DD1}" srcOrd="0" destOrd="0" presId="urn:microsoft.com/office/officeart/2008/layout/LinedList"/>
    <dgm:cxn modelId="{2097C43F-3649-4CBF-A25E-44D3D6D40708}" type="presParOf" srcId="{67831F8C-9257-4126-B368-73654FEFA922}" destId="{43DC047D-419D-4C52-A0C4-FA9545B6E8A2}" srcOrd="1" destOrd="0" presId="urn:microsoft.com/office/officeart/2008/layout/LinedList"/>
    <dgm:cxn modelId="{CB1460CF-FD1D-48C1-9236-C275831F2C89}" type="presParOf" srcId="{43DC047D-419D-4C52-A0C4-FA9545B6E8A2}" destId="{D4A207D7-8EEB-499D-8B45-9E7838D0BF80}" srcOrd="0" destOrd="0" presId="urn:microsoft.com/office/officeart/2008/layout/LinedList"/>
    <dgm:cxn modelId="{108ABE29-688E-49C6-B9F8-A5D03EE1CD24}" type="presParOf" srcId="{43DC047D-419D-4C52-A0C4-FA9545B6E8A2}" destId="{C1D7B9BE-86F0-433F-80B5-AD0FB67BB509}" srcOrd="1" destOrd="0" presId="urn:microsoft.com/office/officeart/2008/layout/LinedList"/>
    <dgm:cxn modelId="{654784D5-0414-46A0-876F-D3BC2E9AE2E7}" type="presParOf" srcId="{C1D7B9BE-86F0-433F-80B5-AD0FB67BB509}" destId="{430BA67C-0B46-46D6-B744-4982A73F3867}" srcOrd="0" destOrd="0" presId="urn:microsoft.com/office/officeart/2008/layout/LinedList"/>
    <dgm:cxn modelId="{46F2BB54-3AB3-453B-B80F-E06A2BA31D85}" type="presParOf" srcId="{C1D7B9BE-86F0-433F-80B5-AD0FB67BB509}" destId="{32591368-15E6-4E62-BFBC-964608FF560E}" srcOrd="1" destOrd="0" presId="urn:microsoft.com/office/officeart/2008/layout/LinedList"/>
    <dgm:cxn modelId="{4224836D-B226-46A4-A4D8-9B84D9905341}" type="presParOf" srcId="{C1D7B9BE-86F0-433F-80B5-AD0FB67BB509}" destId="{3182DDAC-F72F-44E0-AF28-F3BD2554012D}" srcOrd="2" destOrd="0" presId="urn:microsoft.com/office/officeart/2008/layout/LinedList"/>
    <dgm:cxn modelId="{8A56E831-6695-4B6F-BF31-64C218777940}" type="presParOf" srcId="{43DC047D-419D-4C52-A0C4-FA9545B6E8A2}" destId="{DCCC0201-1D0F-4788-8310-9F7909311937}" srcOrd="2" destOrd="0" presId="urn:microsoft.com/office/officeart/2008/layout/LinedList"/>
    <dgm:cxn modelId="{E8CEAE64-A890-4589-B92F-77F1A1840B2D}" type="presParOf" srcId="{43DC047D-419D-4C52-A0C4-FA9545B6E8A2}" destId="{6FCDAF2A-1ABD-4091-BD14-C4A9DF50A8F9}" srcOrd="3" destOrd="0" presId="urn:microsoft.com/office/officeart/2008/layout/LinedList"/>
    <dgm:cxn modelId="{F43A33C4-860D-4021-B7E4-FDD6CF0312F8}" type="presParOf" srcId="{43DC047D-419D-4C52-A0C4-FA9545B6E8A2}" destId="{2DD83967-7128-4160-ABBE-480DE38189D9}" srcOrd="4" destOrd="0" presId="urn:microsoft.com/office/officeart/2008/layout/LinedList"/>
    <dgm:cxn modelId="{0F947E25-637E-4A8C-A702-8950E06AA924}" type="presParOf" srcId="{2DD83967-7128-4160-ABBE-480DE38189D9}" destId="{1B42E2F0-A875-490F-AFD0-8C3AFE00DF5F}" srcOrd="0" destOrd="0" presId="urn:microsoft.com/office/officeart/2008/layout/LinedList"/>
    <dgm:cxn modelId="{48BF4037-D2F1-4E96-B5A4-968D917E052D}" type="presParOf" srcId="{2DD83967-7128-4160-ABBE-480DE38189D9}" destId="{370E6EC9-C80A-48F8-B299-B8BA404EF096}" srcOrd="1" destOrd="0" presId="urn:microsoft.com/office/officeart/2008/layout/LinedList"/>
    <dgm:cxn modelId="{5E8875B2-9F37-463E-AF7E-CFE3EB5B195F}" type="presParOf" srcId="{2DD83967-7128-4160-ABBE-480DE38189D9}" destId="{23646211-EB70-4D37-BC1F-C3FE679A9D25}" srcOrd="2" destOrd="0" presId="urn:microsoft.com/office/officeart/2008/layout/LinedList"/>
    <dgm:cxn modelId="{256C22AD-A383-4417-92C3-9F6722BCE923}" type="presParOf" srcId="{43DC047D-419D-4C52-A0C4-FA9545B6E8A2}" destId="{0BCEB82A-0333-4E42-B1D8-F2C006C551C2}" srcOrd="5" destOrd="0" presId="urn:microsoft.com/office/officeart/2008/layout/LinedList"/>
    <dgm:cxn modelId="{FF2F3BBB-BD0E-48EA-AC74-AD3C312FAE0B}" type="presParOf" srcId="{43DC047D-419D-4C52-A0C4-FA9545B6E8A2}" destId="{8A7039AB-B593-4355-9407-93C338D2704C}" srcOrd="6" destOrd="0" presId="urn:microsoft.com/office/officeart/2008/layout/LinedList"/>
    <dgm:cxn modelId="{0A83A182-6352-49A5-BC06-E8AB2DF5E2CB}" type="presParOf" srcId="{43DC047D-419D-4C52-A0C4-FA9545B6E8A2}" destId="{E0EB3750-DC6E-478B-90A1-D8AF29F13717}" srcOrd="7" destOrd="0" presId="urn:microsoft.com/office/officeart/2008/layout/LinedList"/>
    <dgm:cxn modelId="{347E28AD-82E5-45BD-9EFF-31B5EFE01369}" type="presParOf" srcId="{E0EB3750-DC6E-478B-90A1-D8AF29F13717}" destId="{EE82161C-CEB7-40B5-A74F-BE13D04A6ADC}" srcOrd="0" destOrd="0" presId="urn:microsoft.com/office/officeart/2008/layout/LinedList"/>
    <dgm:cxn modelId="{6C331F30-156B-40CC-8626-66F6170C2C58}" type="presParOf" srcId="{E0EB3750-DC6E-478B-90A1-D8AF29F13717}" destId="{1603361D-F56C-4FEA-B46B-CE6ACEA28E07}" srcOrd="1" destOrd="0" presId="urn:microsoft.com/office/officeart/2008/layout/LinedList"/>
    <dgm:cxn modelId="{0167FE75-CB4A-4241-8C18-7F978626AAE3}" type="presParOf" srcId="{E0EB3750-DC6E-478B-90A1-D8AF29F13717}" destId="{9FB4ACDD-5D15-4D6C-AB3B-FB158B6B1A5D}" srcOrd="2" destOrd="0" presId="urn:microsoft.com/office/officeart/2008/layout/LinedList"/>
    <dgm:cxn modelId="{5F3C8E11-F2D1-41AB-B2F8-82BE88E7A0A0}" type="presParOf" srcId="{43DC047D-419D-4C52-A0C4-FA9545B6E8A2}" destId="{147AB9DB-B16A-4188-B8C2-8048456C3A89}" srcOrd="8" destOrd="0" presId="urn:microsoft.com/office/officeart/2008/layout/LinedList"/>
    <dgm:cxn modelId="{E270F6ED-ED46-46B3-AEF0-0F24368C2A7F}" type="presParOf" srcId="{43DC047D-419D-4C52-A0C4-FA9545B6E8A2}" destId="{5BE297E3-0939-498A-BDEA-78EE607082D7}" srcOrd="9" destOrd="0" presId="urn:microsoft.com/office/officeart/2008/layout/LinedList"/>
    <dgm:cxn modelId="{DF1BCC6F-A93E-4149-8D5C-21388829F698}" type="presParOf" srcId="{43DC047D-419D-4C52-A0C4-FA9545B6E8A2}" destId="{C5A3183C-D92A-487D-B219-8CA19F737C63}" srcOrd="10" destOrd="0" presId="urn:microsoft.com/office/officeart/2008/layout/LinedList"/>
    <dgm:cxn modelId="{D32A1039-1BD7-4786-B826-7486C7BE89F3}" type="presParOf" srcId="{C5A3183C-D92A-487D-B219-8CA19F737C63}" destId="{F2492974-0E52-41D8-8E7A-63F45CD85460}" srcOrd="0" destOrd="0" presId="urn:microsoft.com/office/officeart/2008/layout/LinedList"/>
    <dgm:cxn modelId="{DC5A9D4F-1FB3-4434-986B-B705F5199952}" type="presParOf" srcId="{C5A3183C-D92A-487D-B219-8CA19F737C63}" destId="{CFB21E07-5974-47A9-B88B-A981311C8006}" srcOrd="1" destOrd="0" presId="urn:microsoft.com/office/officeart/2008/layout/LinedList"/>
    <dgm:cxn modelId="{0642F6D5-FFA3-4D32-AF8E-E6A95C6A8C2E}" type="presParOf" srcId="{C5A3183C-D92A-487D-B219-8CA19F737C63}" destId="{9E5F2C11-018E-4B56-AEAA-19AC330CEE6C}" srcOrd="2" destOrd="0" presId="urn:microsoft.com/office/officeart/2008/layout/LinedList"/>
    <dgm:cxn modelId="{ABB0FA20-7ADE-41C0-9F25-28E1C073BADF}" type="presParOf" srcId="{43DC047D-419D-4C52-A0C4-FA9545B6E8A2}" destId="{8895C76E-E444-4A60-8DFB-FBA15449471A}" srcOrd="11" destOrd="0" presId="urn:microsoft.com/office/officeart/2008/layout/LinedList"/>
    <dgm:cxn modelId="{C8729C3A-E3A0-46ED-A332-92F4DFD38EF2}" type="presParOf" srcId="{43DC047D-419D-4C52-A0C4-FA9545B6E8A2}" destId="{95B9E7CC-5347-45D4-9F9F-AE7A42A26EA5}"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19D5C-628B-463B-B7C8-FAB3819C9AF3}">
      <dsp:nvSpPr>
        <dsp:cNvPr id="0" name=""/>
        <dsp:cNvSpPr/>
      </dsp:nvSpPr>
      <dsp:spPr>
        <a:xfrm>
          <a:off x="190503" y="0"/>
          <a:ext cx="8762992" cy="4064000"/>
        </a:xfrm>
        <a:prstGeom prst="rightArrow">
          <a:avLst/>
        </a:prstGeom>
        <a:solidFill>
          <a:schemeClr val="bg1">
            <a:lumMod val="75000"/>
          </a:schemeClr>
        </a:solidFill>
        <a:ln>
          <a:noFill/>
        </a:ln>
        <a:effectLst/>
      </dsp:spPr>
      <dsp:style>
        <a:lnRef idx="0">
          <a:scrgbClr r="0" g="0" b="0"/>
        </a:lnRef>
        <a:fillRef idx="1">
          <a:scrgbClr r="0" g="0" b="0"/>
        </a:fillRef>
        <a:effectRef idx="0">
          <a:scrgbClr r="0" g="0" b="0"/>
        </a:effectRef>
        <a:fontRef idx="minor"/>
      </dsp:style>
    </dsp:sp>
    <dsp:sp modelId="{FE99BB0F-785B-4761-90BE-47FDF00E72B9}">
      <dsp:nvSpPr>
        <dsp:cNvPr id="0" name=""/>
        <dsp:cNvSpPr/>
      </dsp:nvSpPr>
      <dsp:spPr>
        <a:xfrm>
          <a:off x="4464" y="1219199"/>
          <a:ext cx="996553"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复查系统规模和目标</a:t>
          </a:r>
          <a:endParaRPr lang="zh-CN" altLang="en-US" sz="1800" kern="1200" dirty="0">
            <a:latin typeface="微软雅黑" panose="020B0503020204020204" pitchFamily="34" charset="-122"/>
            <a:ea typeface="微软雅黑" panose="020B0503020204020204" pitchFamily="34" charset="-122"/>
          </a:endParaRPr>
        </a:p>
      </dsp:txBody>
      <dsp:txXfrm>
        <a:off x="53112" y="1267847"/>
        <a:ext cx="899257" cy="1528304"/>
      </dsp:txXfrm>
    </dsp:sp>
    <dsp:sp modelId="{B0A03272-13FC-4033-8030-1E9DB9360B87}">
      <dsp:nvSpPr>
        <dsp:cNvPr id="0" name=""/>
        <dsp:cNvSpPr/>
      </dsp:nvSpPr>
      <dsp:spPr>
        <a:xfrm>
          <a:off x="1167110" y="1219199"/>
          <a:ext cx="996553"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研究目前正在使用的系统</a:t>
          </a:r>
          <a:endParaRPr lang="zh-CN" altLang="en-US" sz="1800" kern="1200" dirty="0">
            <a:latin typeface="微软雅黑" panose="020B0503020204020204" pitchFamily="34" charset="-122"/>
            <a:ea typeface="微软雅黑" panose="020B0503020204020204" pitchFamily="34" charset="-122"/>
          </a:endParaRPr>
        </a:p>
      </dsp:txBody>
      <dsp:txXfrm>
        <a:off x="1215758" y="1267847"/>
        <a:ext cx="899257" cy="1528304"/>
      </dsp:txXfrm>
    </dsp:sp>
    <dsp:sp modelId="{75AFE44C-996C-4235-9224-AB12ADE4F888}">
      <dsp:nvSpPr>
        <dsp:cNvPr id="0" name=""/>
        <dsp:cNvSpPr/>
      </dsp:nvSpPr>
      <dsp:spPr>
        <a:xfrm>
          <a:off x="2329755" y="1219199"/>
          <a:ext cx="996553"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导出新系统的高层逻辑模型</a:t>
          </a:r>
          <a:endParaRPr lang="zh-CN" altLang="en-US" sz="1800" kern="1200" dirty="0">
            <a:latin typeface="微软雅黑" panose="020B0503020204020204" pitchFamily="34" charset="-122"/>
            <a:ea typeface="微软雅黑" panose="020B0503020204020204" pitchFamily="34" charset="-122"/>
          </a:endParaRPr>
        </a:p>
      </dsp:txBody>
      <dsp:txXfrm>
        <a:off x="2378403" y="1267847"/>
        <a:ext cx="899257" cy="1528304"/>
      </dsp:txXfrm>
    </dsp:sp>
    <dsp:sp modelId="{320B0B1F-AD69-4AEB-872D-957F85E2F7B5}">
      <dsp:nvSpPr>
        <dsp:cNvPr id="0" name=""/>
        <dsp:cNvSpPr/>
      </dsp:nvSpPr>
      <dsp:spPr>
        <a:xfrm>
          <a:off x="3492400" y="1219199"/>
          <a:ext cx="996553"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进一步定义问题</a:t>
          </a:r>
          <a:endParaRPr lang="zh-CN" altLang="en-US" sz="1800" kern="1200" dirty="0">
            <a:latin typeface="微软雅黑" panose="020B0503020204020204" pitchFamily="34" charset="-122"/>
            <a:ea typeface="微软雅黑" panose="020B0503020204020204" pitchFamily="34" charset="-122"/>
          </a:endParaRPr>
        </a:p>
      </dsp:txBody>
      <dsp:txXfrm>
        <a:off x="3541048" y="1267847"/>
        <a:ext cx="899257" cy="1528304"/>
      </dsp:txXfrm>
    </dsp:sp>
    <dsp:sp modelId="{F2B2C0B9-7903-49AA-BFB3-1E648AF4DD53}">
      <dsp:nvSpPr>
        <dsp:cNvPr id="0" name=""/>
        <dsp:cNvSpPr/>
      </dsp:nvSpPr>
      <dsp:spPr>
        <a:xfrm>
          <a:off x="4655046" y="1219199"/>
          <a:ext cx="996553"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导出和评价供选择的解法</a:t>
          </a:r>
          <a:endParaRPr lang="zh-CN" altLang="en-US" sz="1800" kern="1200" dirty="0">
            <a:latin typeface="微软雅黑" panose="020B0503020204020204" pitchFamily="34" charset="-122"/>
            <a:ea typeface="微软雅黑" panose="020B0503020204020204" pitchFamily="34" charset="-122"/>
          </a:endParaRPr>
        </a:p>
      </dsp:txBody>
      <dsp:txXfrm>
        <a:off x="4703694" y="1267847"/>
        <a:ext cx="899257" cy="1528304"/>
      </dsp:txXfrm>
    </dsp:sp>
    <dsp:sp modelId="{143B13B1-6AFB-475E-9156-264B1067C30C}">
      <dsp:nvSpPr>
        <dsp:cNvPr id="0" name=""/>
        <dsp:cNvSpPr/>
      </dsp:nvSpPr>
      <dsp:spPr>
        <a:xfrm>
          <a:off x="5817691" y="1219199"/>
          <a:ext cx="996553"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推荐行动方针</a:t>
          </a:r>
          <a:endParaRPr lang="zh-CN" altLang="en-US" sz="1800" kern="1200" dirty="0">
            <a:latin typeface="微软雅黑" panose="020B0503020204020204" pitchFamily="34" charset="-122"/>
            <a:ea typeface="微软雅黑" panose="020B0503020204020204" pitchFamily="34" charset="-122"/>
          </a:endParaRPr>
        </a:p>
      </dsp:txBody>
      <dsp:txXfrm>
        <a:off x="5866339" y="1267847"/>
        <a:ext cx="899257" cy="1528304"/>
      </dsp:txXfrm>
    </dsp:sp>
    <dsp:sp modelId="{E6878AA9-7586-4BA4-8A83-456DC22DB79C}">
      <dsp:nvSpPr>
        <dsp:cNvPr id="0" name=""/>
        <dsp:cNvSpPr/>
      </dsp:nvSpPr>
      <dsp:spPr>
        <a:xfrm>
          <a:off x="6980336" y="1219199"/>
          <a:ext cx="996553"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草拟开发计划</a:t>
          </a:r>
          <a:endParaRPr lang="zh-CN" altLang="en-US" sz="1800" kern="1200" dirty="0">
            <a:latin typeface="微软雅黑" panose="020B0503020204020204" pitchFamily="34" charset="-122"/>
            <a:ea typeface="微软雅黑" panose="020B0503020204020204" pitchFamily="34" charset="-122"/>
          </a:endParaRPr>
        </a:p>
      </dsp:txBody>
      <dsp:txXfrm>
        <a:off x="7028984" y="1267847"/>
        <a:ext cx="899257" cy="1528304"/>
      </dsp:txXfrm>
    </dsp:sp>
    <dsp:sp modelId="{2F34BB46-3313-47FA-A2AA-303509B93FCC}">
      <dsp:nvSpPr>
        <dsp:cNvPr id="0" name=""/>
        <dsp:cNvSpPr/>
      </dsp:nvSpPr>
      <dsp:spPr>
        <a:xfrm>
          <a:off x="8142982" y="1219199"/>
          <a:ext cx="996553"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书写文档提交审查</a:t>
          </a:r>
          <a:endParaRPr lang="zh-CN" altLang="en-US" sz="1800" kern="1200" dirty="0">
            <a:latin typeface="微软雅黑" panose="020B0503020204020204" pitchFamily="34" charset="-122"/>
            <a:ea typeface="微软雅黑" panose="020B0503020204020204" pitchFamily="34" charset="-122"/>
          </a:endParaRPr>
        </a:p>
      </dsp:txBody>
      <dsp:txXfrm>
        <a:off x="8191630" y="1267847"/>
        <a:ext cx="899257" cy="1528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19D5C-628B-463B-B7C8-FAB3819C9AF3}">
      <dsp:nvSpPr>
        <dsp:cNvPr id="0" name=""/>
        <dsp:cNvSpPr/>
      </dsp:nvSpPr>
      <dsp:spPr>
        <a:xfrm>
          <a:off x="150019" y="0"/>
          <a:ext cx="6900760" cy="4230469"/>
        </a:xfrm>
        <a:prstGeom prst="rightArrow">
          <a:avLst/>
        </a:prstGeom>
        <a:solidFill>
          <a:schemeClr val="bg1">
            <a:lumMod val="75000"/>
          </a:schemeClr>
        </a:solidFill>
        <a:ln>
          <a:noFill/>
        </a:ln>
        <a:effectLst/>
      </dsp:spPr>
      <dsp:style>
        <a:lnRef idx="0">
          <a:scrgbClr r="0" g="0" b="0"/>
        </a:lnRef>
        <a:fillRef idx="1">
          <a:scrgbClr r="0" g="0" b="0"/>
        </a:fillRef>
        <a:effectRef idx="0">
          <a:scrgbClr r="0" g="0" b="0"/>
        </a:effectRef>
        <a:fontRef idx="minor"/>
      </dsp:style>
    </dsp:sp>
    <dsp:sp modelId="{FE99BB0F-785B-4761-90BE-47FDF00E72B9}">
      <dsp:nvSpPr>
        <dsp:cNvPr id="0" name=""/>
        <dsp:cNvSpPr/>
      </dsp:nvSpPr>
      <dsp:spPr>
        <a:xfrm>
          <a:off x="3439" y="1269140"/>
          <a:ext cx="2233658" cy="16921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ts val="0"/>
            </a:spcAft>
          </a:pPr>
          <a:r>
            <a:rPr lang="zh-CN" altLang="en-US" sz="2000" b="1" kern="1200" dirty="0" smtClean="0">
              <a:solidFill>
                <a:srgbClr val="FFFF00"/>
              </a:solidFill>
              <a:latin typeface="微软雅黑" panose="020B0503020204020204" pitchFamily="34" charset="-122"/>
              <a:ea typeface="微软雅黑" panose="020B0503020204020204" pitchFamily="34" charset="-122"/>
            </a:rPr>
            <a:t>第一步：</a:t>
          </a:r>
          <a:endParaRPr lang="en-US" altLang="zh-CN" sz="2000" b="1" kern="1200" dirty="0" smtClean="0">
            <a:solidFill>
              <a:srgbClr val="FFFF00"/>
            </a:solidFill>
            <a:latin typeface="微软雅黑" panose="020B0503020204020204" pitchFamily="34" charset="-122"/>
            <a:ea typeface="微软雅黑" panose="020B0503020204020204" pitchFamily="34" charset="-122"/>
          </a:endParaRPr>
        </a:p>
        <a:p>
          <a:pPr lvl="0" algn="just" defTabSz="889000">
            <a:lnSpc>
              <a:spcPct val="90000"/>
            </a:lnSpc>
            <a:spcBef>
              <a:spcPct val="0"/>
            </a:spcBef>
            <a:spcAft>
              <a:spcPts val="0"/>
            </a:spcAft>
          </a:pPr>
          <a:r>
            <a:rPr lang="zh-CN" altLang="en-US" sz="2000" kern="1200" dirty="0" smtClean="0">
              <a:latin typeface="微软雅黑" panose="020B0503020204020204" pitchFamily="34" charset="-122"/>
              <a:ea typeface="微软雅黑" panose="020B0503020204020204" pitchFamily="34" charset="-122"/>
            </a:rPr>
            <a:t>识别数据源点、终点、处理、数据流和数据存储</a:t>
          </a:r>
          <a:endParaRPr lang="zh-CN" altLang="en-US" sz="2000" kern="1200" dirty="0">
            <a:latin typeface="微软雅黑" panose="020B0503020204020204" pitchFamily="34" charset="-122"/>
            <a:ea typeface="微软雅黑" panose="020B0503020204020204" pitchFamily="34" charset="-122"/>
          </a:endParaRPr>
        </a:p>
      </dsp:txBody>
      <dsp:txXfrm>
        <a:off x="86045" y="1351746"/>
        <a:ext cx="2068446" cy="1526975"/>
      </dsp:txXfrm>
    </dsp:sp>
    <dsp:sp modelId="{B0A03272-13FC-4033-8030-1E9DB9360B87}">
      <dsp:nvSpPr>
        <dsp:cNvPr id="0" name=""/>
        <dsp:cNvSpPr/>
      </dsp:nvSpPr>
      <dsp:spPr>
        <a:xfrm>
          <a:off x="2483570" y="1269140"/>
          <a:ext cx="2233658" cy="16921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ts val="0"/>
            </a:spcAft>
          </a:pPr>
          <a:r>
            <a:rPr lang="zh-CN" altLang="en-US" sz="2000" b="1" kern="1200" dirty="0" smtClean="0">
              <a:solidFill>
                <a:srgbClr val="FFFF00"/>
              </a:solidFill>
              <a:latin typeface="微软雅黑" panose="020B0503020204020204" pitchFamily="34" charset="-122"/>
              <a:ea typeface="微软雅黑" panose="020B0503020204020204" pitchFamily="34" charset="-122"/>
            </a:rPr>
            <a:t>第二步：</a:t>
          </a:r>
          <a:endParaRPr lang="en-US" altLang="zh-CN" sz="2000" b="1" kern="1200" dirty="0" smtClean="0">
            <a:solidFill>
              <a:srgbClr val="FFFF00"/>
            </a:solidFill>
            <a:latin typeface="微软雅黑" panose="020B0503020204020204" pitchFamily="34" charset="-122"/>
            <a:ea typeface="微软雅黑" panose="020B0503020204020204" pitchFamily="34" charset="-122"/>
          </a:endParaRPr>
        </a:p>
        <a:p>
          <a:pPr lvl="0" algn="just" defTabSz="889000">
            <a:lnSpc>
              <a:spcPct val="90000"/>
            </a:lnSpc>
            <a:spcBef>
              <a:spcPct val="0"/>
            </a:spcBef>
            <a:spcAft>
              <a:spcPts val="0"/>
            </a:spcAft>
          </a:pPr>
          <a:r>
            <a:rPr lang="zh-CN" altLang="en-US" sz="2000" kern="1200" dirty="0" smtClean="0">
              <a:latin typeface="微软雅黑" panose="020B0503020204020204" pitchFamily="34" charset="-122"/>
              <a:ea typeface="微软雅黑" panose="020B0503020204020204" pitchFamily="34" charset="-122"/>
            </a:rPr>
            <a:t>绘制系统的基本系统模型（顶层数据流图）</a:t>
          </a:r>
          <a:endParaRPr lang="zh-CN" altLang="en-US" sz="2000" kern="1200" dirty="0">
            <a:latin typeface="微软雅黑" panose="020B0503020204020204" pitchFamily="34" charset="-122"/>
            <a:ea typeface="微软雅黑" panose="020B0503020204020204" pitchFamily="34" charset="-122"/>
          </a:endParaRPr>
        </a:p>
      </dsp:txBody>
      <dsp:txXfrm>
        <a:off x="2566176" y="1351746"/>
        <a:ext cx="2068446" cy="1526975"/>
      </dsp:txXfrm>
    </dsp:sp>
    <dsp:sp modelId="{75AFE44C-996C-4235-9224-AB12ADE4F888}">
      <dsp:nvSpPr>
        <dsp:cNvPr id="0" name=""/>
        <dsp:cNvSpPr/>
      </dsp:nvSpPr>
      <dsp:spPr>
        <a:xfrm>
          <a:off x="4963702" y="1269140"/>
          <a:ext cx="2233658" cy="16921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ts val="0"/>
            </a:spcAft>
          </a:pPr>
          <a:r>
            <a:rPr lang="zh-CN" altLang="en-US" sz="2000" b="1" kern="1200" dirty="0" smtClean="0">
              <a:solidFill>
                <a:srgbClr val="FFFF00"/>
              </a:solidFill>
              <a:latin typeface="微软雅黑" panose="020B0503020204020204" pitchFamily="34" charset="-122"/>
              <a:ea typeface="微软雅黑" panose="020B0503020204020204" pitchFamily="34" charset="-122"/>
            </a:rPr>
            <a:t>第三步：</a:t>
          </a:r>
          <a:endParaRPr lang="en-US" altLang="zh-CN" sz="2000" b="1" kern="1200" dirty="0" smtClean="0">
            <a:solidFill>
              <a:srgbClr val="FFFF00"/>
            </a:solidFill>
            <a:latin typeface="微软雅黑" panose="020B0503020204020204" pitchFamily="34" charset="-122"/>
            <a:ea typeface="微软雅黑" panose="020B0503020204020204" pitchFamily="34" charset="-122"/>
          </a:endParaRPr>
        </a:p>
        <a:p>
          <a:pPr lvl="0" algn="just"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细化数据流图（分解处理代表的功能）</a:t>
          </a:r>
          <a:endParaRPr lang="zh-CN" altLang="en-US" sz="2000" kern="1200" dirty="0">
            <a:latin typeface="微软雅黑" panose="020B0503020204020204" pitchFamily="34" charset="-122"/>
            <a:ea typeface="微软雅黑" panose="020B0503020204020204" pitchFamily="34" charset="-122"/>
          </a:endParaRPr>
        </a:p>
      </dsp:txBody>
      <dsp:txXfrm>
        <a:off x="5046308" y="1351746"/>
        <a:ext cx="2068446" cy="15269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2D023-7169-4473-9859-D8DF09359565}">
      <dsp:nvSpPr>
        <dsp:cNvPr id="0" name=""/>
        <dsp:cNvSpPr/>
      </dsp:nvSpPr>
      <dsp:spPr>
        <a:xfrm>
          <a:off x="0" y="1984"/>
          <a:ext cx="855095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B441D4-9F1A-4C94-A2EE-B846369128DE}">
      <dsp:nvSpPr>
        <dsp:cNvPr id="0" name=""/>
        <dsp:cNvSpPr/>
      </dsp:nvSpPr>
      <dsp:spPr>
        <a:xfrm>
          <a:off x="0" y="1984"/>
          <a:ext cx="1440168" cy="406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三种估算技术</a:t>
          </a:r>
          <a:r>
            <a:rPr lang="zh-CN" altLang="en-US" sz="2000" kern="1200" dirty="0" smtClean="0">
              <a:latin typeface="微软雅黑" panose="020B0503020204020204" pitchFamily="34" charset="-122"/>
              <a:ea typeface="微软雅黑" panose="020B0503020204020204" pitchFamily="34" charset="-122"/>
            </a:rPr>
            <a:t>（非精确估算）</a:t>
          </a:r>
          <a:endParaRPr lang="zh-CN" altLang="en-US" sz="2000" kern="1200" dirty="0">
            <a:latin typeface="微软雅黑" panose="020B0503020204020204" pitchFamily="34" charset="-122"/>
            <a:ea typeface="微软雅黑" panose="020B0503020204020204" pitchFamily="34" charset="-122"/>
          </a:endParaRPr>
        </a:p>
      </dsp:txBody>
      <dsp:txXfrm>
        <a:off x="0" y="1984"/>
        <a:ext cx="1440168" cy="4060031"/>
      </dsp:txXfrm>
    </dsp:sp>
    <dsp:sp modelId="{443ADA8A-06FC-41E4-8F83-8D91A862AAF0}">
      <dsp:nvSpPr>
        <dsp:cNvPr id="0" name=""/>
        <dsp:cNvSpPr/>
      </dsp:nvSpPr>
      <dsp:spPr>
        <a:xfrm>
          <a:off x="1568432" y="87328"/>
          <a:ext cx="2365418" cy="170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代码行技术</a:t>
          </a:r>
          <a:endParaRPr lang="zh-CN" altLang="en-US" sz="2000" b="1" kern="1200" dirty="0">
            <a:latin typeface="微软雅黑" panose="020B0503020204020204" pitchFamily="34" charset="-122"/>
            <a:ea typeface="微软雅黑" panose="020B0503020204020204" pitchFamily="34" charset="-122"/>
          </a:endParaRPr>
        </a:p>
      </dsp:txBody>
      <dsp:txXfrm>
        <a:off x="1568432" y="87328"/>
        <a:ext cx="2365418" cy="1706878"/>
      </dsp:txXfrm>
    </dsp:sp>
    <dsp:sp modelId="{3F331ACE-48E3-4A2F-8031-FC7B3AF5130F}">
      <dsp:nvSpPr>
        <dsp:cNvPr id="0" name=""/>
        <dsp:cNvSpPr/>
      </dsp:nvSpPr>
      <dsp:spPr>
        <a:xfrm>
          <a:off x="4062115" y="87328"/>
          <a:ext cx="4375288" cy="887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根据经验和历史数据估算实现一个功能的代码行数</a:t>
          </a:r>
          <a:endParaRPr lang="zh-CN" altLang="en-US" sz="1800" kern="1200" dirty="0">
            <a:latin typeface="微软雅黑" panose="020B0503020204020204" pitchFamily="34" charset="-122"/>
            <a:ea typeface="微软雅黑" panose="020B0503020204020204" pitchFamily="34" charset="-122"/>
          </a:endParaRPr>
        </a:p>
      </dsp:txBody>
      <dsp:txXfrm>
        <a:off x="4062115" y="87328"/>
        <a:ext cx="4375288" cy="887530"/>
      </dsp:txXfrm>
    </dsp:sp>
    <dsp:sp modelId="{11E4A6A9-6650-42E1-BCA3-5EC56E2F2167}">
      <dsp:nvSpPr>
        <dsp:cNvPr id="0" name=""/>
        <dsp:cNvSpPr/>
      </dsp:nvSpPr>
      <dsp:spPr>
        <a:xfrm>
          <a:off x="3933850" y="974858"/>
          <a:ext cx="329211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0FB542-637B-46BC-87F4-90E773EFCE75}">
      <dsp:nvSpPr>
        <dsp:cNvPr id="0" name=""/>
        <dsp:cNvSpPr/>
      </dsp:nvSpPr>
      <dsp:spPr>
        <a:xfrm>
          <a:off x="4062115" y="974858"/>
          <a:ext cx="4347206" cy="819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用估算的代码行数乘以每行代码的平均成本（决定于软件的复杂程度和工资水平）</a:t>
          </a:r>
          <a:endParaRPr lang="zh-CN" altLang="en-US" sz="1800" kern="1200" dirty="0">
            <a:latin typeface="微软雅黑" panose="020B0503020204020204" pitchFamily="34" charset="-122"/>
            <a:ea typeface="微软雅黑" panose="020B0503020204020204" pitchFamily="34" charset="-122"/>
          </a:endParaRPr>
        </a:p>
      </dsp:txBody>
      <dsp:txXfrm>
        <a:off x="4062115" y="974858"/>
        <a:ext cx="4347206" cy="819176"/>
      </dsp:txXfrm>
    </dsp:sp>
    <dsp:sp modelId="{25DBCB73-050B-4393-A1D7-6CBA86135E16}">
      <dsp:nvSpPr>
        <dsp:cNvPr id="0" name=""/>
        <dsp:cNvSpPr/>
      </dsp:nvSpPr>
      <dsp:spPr>
        <a:xfrm>
          <a:off x="1440168" y="1794206"/>
          <a:ext cx="6840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B79A5F-3691-4DD1-A23A-4B6642C566B4}">
      <dsp:nvSpPr>
        <dsp:cNvPr id="0" name=""/>
        <dsp:cNvSpPr/>
      </dsp:nvSpPr>
      <dsp:spPr>
        <a:xfrm>
          <a:off x="1568432" y="1879550"/>
          <a:ext cx="2365418" cy="976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任务分解技术</a:t>
          </a:r>
          <a:endParaRPr lang="zh-CN" altLang="en-US" sz="2000" b="1" kern="1200" dirty="0">
            <a:latin typeface="微软雅黑" panose="020B0503020204020204" pitchFamily="34" charset="-122"/>
            <a:ea typeface="微软雅黑" panose="020B0503020204020204" pitchFamily="34" charset="-122"/>
          </a:endParaRPr>
        </a:p>
      </dsp:txBody>
      <dsp:txXfrm>
        <a:off x="1568432" y="1879550"/>
        <a:ext cx="2365418" cy="976402"/>
      </dsp:txXfrm>
    </dsp:sp>
    <dsp:sp modelId="{6318F572-2975-4030-B324-37D94701B1E7}">
      <dsp:nvSpPr>
        <dsp:cNvPr id="0" name=""/>
        <dsp:cNvSpPr/>
      </dsp:nvSpPr>
      <dsp:spPr>
        <a:xfrm>
          <a:off x="4062115" y="1879550"/>
          <a:ext cx="4355897" cy="958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把软件开发工程分解为若干独立任务，估算每个任务的成本，然后累加得出总成本</a:t>
          </a:r>
          <a:endParaRPr lang="zh-CN" altLang="en-US" sz="1800" kern="1200" dirty="0">
            <a:latin typeface="微软雅黑" panose="020B0503020204020204" pitchFamily="34" charset="-122"/>
            <a:ea typeface="微软雅黑" panose="020B0503020204020204" pitchFamily="34" charset="-122"/>
          </a:endParaRPr>
        </a:p>
      </dsp:txBody>
      <dsp:txXfrm>
        <a:off x="4062115" y="1879550"/>
        <a:ext cx="4355897" cy="958002"/>
      </dsp:txXfrm>
    </dsp:sp>
    <dsp:sp modelId="{F6A5E64F-8306-489C-BCE5-D2B4AFB93527}">
      <dsp:nvSpPr>
        <dsp:cNvPr id="0" name=""/>
        <dsp:cNvSpPr/>
      </dsp:nvSpPr>
      <dsp:spPr>
        <a:xfrm>
          <a:off x="1440168" y="2855953"/>
          <a:ext cx="6840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04616C-0AD0-48D6-B8E6-F424B59E219F}">
      <dsp:nvSpPr>
        <dsp:cNvPr id="0" name=""/>
        <dsp:cNvSpPr/>
      </dsp:nvSpPr>
      <dsp:spPr>
        <a:xfrm>
          <a:off x="1568432" y="2941297"/>
          <a:ext cx="2365385" cy="767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自动估计成本技术</a:t>
          </a:r>
          <a:endParaRPr lang="zh-CN" altLang="en-US" sz="2000" b="1" kern="1200" dirty="0">
            <a:latin typeface="微软雅黑" panose="020B0503020204020204" pitchFamily="34" charset="-122"/>
            <a:ea typeface="微软雅黑" panose="020B0503020204020204" pitchFamily="34" charset="-122"/>
          </a:endParaRPr>
        </a:p>
      </dsp:txBody>
      <dsp:txXfrm>
        <a:off x="1568432" y="2941297"/>
        <a:ext cx="2365385" cy="767873"/>
      </dsp:txXfrm>
    </dsp:sp>
    <dsp:sp modelId="{7F79E7B6-99A3-4D3A-A1A1-CE7BDFA88B23}">
      <dsp:nvSpPr>
        <dsp:cNvPr id="0" name=""/>
        <dsp:cNvSpPr/>
      </dsp:nvSpPr>
      <dsp:spPr>
        <a:xfrm>
          <a:off x="4062082" y="2941297"/>
          <a:ext cx="4285347" cy="1034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成熟软件开发公司利用历史数据和相关算法来进行自动估算</a:t>
          </a:r>
          <a:endParaRPr lang="zh-CN" altLang="en-US" sz="1800" kern="1200" dirty="0">
            <a:latin typeface="微软雅黑" panose="020B0503020204020204" pitchFamily="34" charset="-122"/>
            <a:ea typeface="微软雅黑" panose="020B0503020204020204" pitchFamily="34" charset="-122"/>
          </a:endParaRPr>
        </a:p>
      </dsp:txBody>
      <dsp:txXfrm>
        <a:off x="4062082" y="2941297"/>
        <a:ext cx="4285347" cy="1034453"/>
      </dsp:txXfrm>
    </dsp:sp>
    <dsp:sp modelId="{D7DE0BB8-1E90-4990-A21A-D88732D9BCF2}">
      <dsp:nvSpPr>
        <dsp:cNvPr id="0" name=""/>
        <dsp:cNvSpPr/>
      </dsp:nvSpPr>
      <dsp:spPr>
        <a:xfrm>
          <a:off x="1440168" y="3975750"/>
          <a:ext cx="6840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13FFE-D869-4940-B9C2-6631213626B9}">
      <dsp:nvSpPr>
        <dsp:cNvPr id="0" name=""/>
        <dsp:cNvSpPr/>
      </dsp:nvSpPr>
      <dsp:spPr>
        <a:xfrm>
          <a:off x="0" y="1538"/>
          <a:ext cx="7200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BB1AF-9B55-409A-8B77-E905F36464E4}">
      <dsp:nvSpPr>
        <dsp:cNvPr id="0" name=""/>
        <dsp:cNvSpPr/>
      </dsp:nvSpPr>
      <dsp:spPr>
        <a:xfrm>
          <a:off x="0" y="1538"/>
          <a:ext cx="1440160" cy="3147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运行费用</a:t>
          </a:r>
          <a:endParaRPr lang="zh-CN" altLang="en-US" sz="3200" kern="1200" dirty="0">
            <a:latin typeface="微软雅黑" panose="020B0503020204020204" pitchFamily="34" charset="-122"/>
            <a:ea typeface="微软雅黑" panose="020B0503020204020204" pitchFamily="34" charset="-122"/>
          </a:endParaRPr>
        </a:p>
      </dsp:txBody>
      <dsp:txXfrm>
        <a:off x="0" y="1538"/>
        <a:ext cx="1440160" cy="3147273"/>
      </dsp:txXfrm>
    </dsp:sp>
    <dsp:sp modelId="{D268CF97-0547-4ED1-928C-BE964D795B4A}">
      <dsp:nvSpPr>
        <dsp:cNvPr id="0" name=""/>
        <dsp:cNvSpPr/>
      </dsp:nvSpPr>
      <dsp:spPr>
        <a:xfrm>
          <a:off x="1548171" y="93743"/>
          <a:ext cx="2772308" cy="1844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系统的操作费用</a:t>
          </a:r>
          <a:endParaRPr lang="zh-CN" altLang="en-US" sz="2800" kern="1200" dirty="0">
            <a:latin typeface="微软雅黑" panose="020B0503020204020204" pitchFamily="34" charset="-122"/>
            <a:ea typeface="微软雅黑" panose="020B0503020204020204" pitchFamily="34" charset="-122"/>
          </a:endParaRPr>
        </a:p>
      </dsp:txBody>
      <dsp:txXfrm>
        <a:off x="1548171" y="93743"/>
        <a:ext cx="2772308" cy="1844105"/>
      </dsp:txXfrm>
    </dsp:sp>
    <dsp:sp modelId="{2B7F5969-2D89-435E-A9D6-4381E6CC947C}">
      <dsp:nvSpPr>
        <dsp:cNvPr id="0" name=""/>
        <dsp:cNvSpPr/>
      </dsp:nvSpPr>
      <dsp:spPr>
        <a:xfrm>
          <a:off x="4428491" y="93743"/>
          <a:ext cx="2772308" cy="61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操作员数量</a:t>
          </a:r>
          <a:endParaRPr lang="zh-CN" altLang="en-US" sz="2400" kern="1200" dirty="0">
            <a:latin typeface="微软雅黑" panose="020B0503020204020204" pitchFamily="34" charset="-122"/>
            <a:ea typeface="微软雅黑" panose="020B0503020204020204" pitchFamily="34" charset="-122"/>
          </a:endParaRPr>
        </a:p>
      </dsp:txBody>
      <dsp:txXfrm>
        <a:off x="4428491" y="93743"/>
        <a:ext cx="2772308" cy="614101"/>
      </dsp:txXfrm>
    </dsp:sp>
    <dsp:sp modelId="{F2305CA4-F7A6-4F47-8D72-5C9EA6724E80}">
      <dsp:nvSpPr>
        <dsp:cNvPr id="0" name=""/>
        <dsp:cNvSpPr/>
      </dsp:nvSpPr>
      <dsp:spPr>
        <a:xfrm>
          <a:off x="4320479" y="707845"/>
          <a:ext cx="277230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6E2A49-A343-485D-8504-F75773FCD220}">
      <dsp:nvSpPr>
        <dsp:cNvPr id="0" name=""/>
        <dsp:cNvSpPr/>
      </dsp:nvSpPr>
      <dsp:spPr>
        <a:xfrm>
          <a:off x="4428491" y="707845"/>
          <a:ext cx="2772308" cy="61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工作时间</a:t>
          </a:r>
          <a:endParaRPr lang="zh-CN" altLang="en-US" sz="2400" kern="1200" dirty="0">
            <a:latin typeface="微软雅黑" panose="020B0503020204020204" pitchFamily="34" charset="-122"/>
            <a:ea typeface="微软雅黑" panose="020B0503020204020204" pitchFamily="34" charset="-122"/>
          </a:endParaRPr>
        </a:p>
      </dsp:txBody>
      <dsp:txXfrm>
        <a:off x="4428491" y="707845"/>
        <a:ext cx="2772308" cy="614101"/>
      </dsp:txXfrm>
    </dsp:sp>
    <dsp:sp modelId="{CA8C71C8-883F-4412-A99E-0BFC76238315}">
      <dsp:nvSpPr>
        <dsp:cNvPr id="0" name=""/>
        <dsp:cNvSpPr/>
      </dsp:nvSpPr>
      <dsp:spPr>
        <a:xfrm>
          <a:off x="4320479" y="1321946"/>
          <a:ext cx="277230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BE632C-AA18-4851-90D5-4F7A2ABA6942}">
      <dsp:nvSpPr>
        <dsp:cNvPr id="0" name=""/>
        <dsp:cNvSpPr/>
      </dsp:nvSpPr>
      <dsp:spPr>
        <a:xfrm>
          <a:off x="4428491" y="1321946"/>
          <a:ext cx="2772308" cy="61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smtClean="0">
              <a:latin typeface="微软雅黑" panose="020B0503020204020204" pitchFamily="34" charset="-122"/>
              <a:ea typeface="微软雅黑" panose="020B0503020204020204" pitchFamily="34" charset="-122"/>
            </a:rPr>
            <a:t>消耗的物资</a:t>
          </a:r>
          <a:endParaRPr lang="zh-CN" altLang="en-US" sz="2400" kern="1200">
            <a:latin typeface="微软雅黑" panose="020B0503020204020204" pitchFamily="34" charset="-122"/>
            <a:ea typeface="微软雅黑" panose="020B0503020204020204" pitchFamily="34" charset="-122"/>
          </a:endParaRPr>
        </a:p>
      </dsp:txBody>
      <dsp:txXfrm>
        <a:off x="4428491" y="1321946"/>
        <a:ext cx="2772308" cy="614101"/>
      </dsp:txXfrm>
    </dsp:sp>
    <dsp:sp modelId="{9D60C3B3-29A1-430B-9FC9-9E26A6510E73}">
      <dsp:nvSpPr>
        <dsp:cNvPr id="0" name=""/>
        <dsp:cNvSpPr/>
      </dsp:nvSpPr>
      <dsp:spPr>
        <a:xfrm>
          <a:off x="1440159" y="1937849"/>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C75FC4-E5CB-4B93-A549-51274B3D6071}">
      <dsp:nvSpPr>
        <dsp:cNvPr id="0" name=""/>
        <dsp:cNvSpPr/>
      </dsp:nvSpPr>
      <dsp:spPr>
        <a:xfrm>
          <a:off x="1548171" y="2030054"/>
          <a:ext cx="2772308" cy="1026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维护费用</a:t>
          </a:r>
          <a:endParaRPr lang="zh-CN" altLang="en-US" sz="2800" kern="1200" dirty="0">
            <a:latin typeface="微软雅黑" panose="020B0503020204020204" pitchFamily="34" charset="-122"/>
            <a:ea typeface="微软雅黑" panose="020B0503020204020204" pitchFamily="34" charset="-122"/>
          </a:endParaRPr>
        </a:p>
      </dsp:txBody>
      <dsp:txXfrm>
        <a:off x="1548171" y="2030054"/>
        <a:ext cx="2772308" cy="1026318"/>
      </dsp:txXfrm>
    </dsp:sp>
    <dsp:sp modelId="{03CDC4E0-1CDE-4527-A910-8578C98B087C}">
      <dsp:nvSpPr>
        <dsp:cNvPr id="0" name=""/>
        <dsp:cNvSpPr/>
      </dsp:nvSpPr>
      <dsp:spPr>
        <a:xfrm>
          <a:off x="1440159" y="3056372"/>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78869-008B-4139-97F5-DDF13E642BCD}">
      <dsp:nvSpPr>
        <dsp:cNvPr id="0" name=""/>
        <dsp:cNvSpPr/>
      </dsp:nvSpPr>
      <dsp:spPr>
        <a:xfrm>
          <a:off x="0" y="2109"/>
          <a:ext cx="7200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CE8A8A-6716-4026-A37E-0FB55AB1CCEC}">
      <dsp:nvSpPr>
        <dsp:cNvPr id="0" name=""/>
        <dsp:cNvSpPr/>
      </dsp:nvSpPr>
      <dsp:spPr>
        <a:xfrm>
          <a:off x="0" y="2109"/>
          <a:ext cx="1440160" cy="4316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系统的经济效益</a:t>
          </a:r>
          <a:endParaRPr lang="zh-CN" altLang="en-US" sz="2800" kern="1200" dirty="0">
            <a:latin typeface="微软雅黑" panose="020B0503020204020204" pitchFamily="34" charset="-122"/>
            <a:ea typeface="微软雅黑" panose="020B0503020204020204" pitchFamily="34" charset="-122"/>
          </a:endParaRPr>
        </a:p>
      </dsp:txBody>
      <dsp:txXfrm>
        <a:off x="0" y="2109"/>
        <a:ext cx="1440160" cy="4316260"/>
      </dsp:txXfrm>
    </dsp:sp>
    <dsp:sp modelId="{BFE69D57-75E4-4B4F-A012-DC7BA023B80D}">
      <dsp:nvSpPr>
        <dsp:cNvPr id="0" name=""/>
        <dsp:cNvSpPr/>
      </dsp:nvSpPr>
      <dsp:spPr>
        <a:xfrm>
          <a:off x="1548171" y="84198"/>
          <a:ext cx="2772308" cy="1146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因使用新系统而增加的收入</a:t>
          </a:r>
          <a:endParaRPr lang="zh-CN" altLang="en-US" sz="2400" kern="1200" dirty="0">
            <a:latin typeface="微软雅黑" panose="020B0503020204020204" pitchFamily="34" charset="-122"/>
            <a:ea typeface="微软雅黑" panose="020B0503020204020204" pitchFamily="34" charset="-122"/>
          </a:endParaRPr>
        </a:p>
      </dsp:txBody>
      <dsp:txXfrm>
        <a:off x="1548171" y="84198"/>
        <a:ext cx="2772308" cy="1146997"/>
      </dsp:txXfrm>
    </dsp:sp>
    <dsp:sp modelId="{E598074B-B652-460F-9E24-359DB9953010}">
      <dsp:nvSpPr>
        <dsp:cNvPr id="0" name=""/>
        <dsp:cNvSpPr/>
      </dsp:nvSpPr>
      <dsp:spPr>
        <a:xfrm>
          <a:off x="1440159" y="1231195"/>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36BF8-72DA-4132-ABFC-3F534E5D080A}">
      <dsp:nvSpPr>
        <dsp:cNvPr id="0" name=""/>
        <dsp:cNvSpPr/>
      </dsp:nvSpPr>
      <dsp:spPr>
        <a:xfrm>
          <a:off x="1548171" y="1313285"/>
          <a:ext cx="2772308" cy="1193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因使用新系统可以节省的运行费用</a:t>
          </a:r>
          <a:endParaRPr lang="zh-CN" altLang="en-US" sz="2400" kern="1200" dirty="0">
            <a:latin typeface="微软雅黑" panose="020B0503020204020204" pitchFamily="34" charset="-122"/>
            <a:ea typeface="微软雅黑" panose="020B0503020204020204" pitchFamily="34" charset="-122"/>
          </a:endParaRPr>
        </a:p>
      </dsp:txBody>
      <dsp:txXfrm>
        <a:off x="1548171" y="1313285"/>
        <a:ext cx="2772308" cy="1193656"/>
      </dsp:txXfrm>
    </dsp:sp>
    <dsp:sp modelId="{30F9291E-EE4E-4410-86CE-B8BEFC66AA9C}">
      <dsp:nvSpPr>
        <dsp:cNvPr id="0" name=""/>
        <dsp:cNvSpPr/>
      </dsp:nvSpPr>
      <dsp:spPr>
        <a:xfrm>
          <a:off x="1440159" y="2506941"/>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530839-D7B4-4503-9D35-BCF9B0DF864B}">
      <dsp:nvSpPr>
        <dsp:cNvPr id="0" name=""/>
        <dsp:cNvSpPr/>
      </dsp:nvSpPr>
      <dsp:spPr>
        <a:xfrm>
          <a:off x="1548171" y="2589030"/>
          <a:ext cx="2772308" cy="1641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例子</a:t>
          </a:r>
          <a:endParaRPr lang="zh-CN" altLang="en-US" sz="2400" kern="1200" dirty="0">
            <a:latin typeface="微软雅黑" panose="020B0503020204020204" pitchFamily="34" charset="-122"/>
            <a:ea typeface="微软雅黑" panose="020B0503020204020204" pitchFamily="34" charset="-122"/>
          </a:endParaRPr>
        </a:p>
      </dsp:txBody>
      <dsp:txXfrm>
        <a:off x="1548171" y="2589030"/>
        <a:ext cx="2772308" cy="1641780"/>
      </dsp:txXfrm>
    </dsp:sp>
    <dsp:sp modelId="{152EA752-B137-4D41-B011-8FA5257E714F}">
      <dsp:nvSpPr>
        <dsp:cNvPr id="0" name=""/>
        <dsp:cNvSpPr/>
      </dsp:nvSpPr>
      <dsp:spPr>
        <a:xfrm>
          <a:off x="4428491" y="2589030"/>
          <a:ext cx="2772308" cy="1639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海运管理系统（大型货轮的运行计划要考虑洋流，潮汐，港口位置，运输时间等诸多因素）</a:t>
          </a:r>
          <a:endParaRPr lang="zh-CN" altLang="en-US" sz="2000" kern="1200" dirty="0">
            <a:latin typeface="微软雅黑" panose="020B0503020204020204" pitchFamily="34" charset="-122"/>
            <a:ea typeface="微软雅黑" panose="020B0503020204020204" pitchFamily="34" charset="-122"/>
          </a:endParaRPr>
        </a:p>
      </dsp:txBody>
      <dsp:txXfrm>
        <a:off x="4428491" y="2589030"/>
        <a:ext cx="2772308" cy="1639679"/>
      </dsp:txXfrm>
    </dsp:sp>
    <dsp:sp modelId="{105BBC2A-C9CD-44D0-9FCF-F4FD3415BE68}">
      <dsp:nvSpPr>
        <dsp:cNvPr id="0" name=""/>
        <dsp:cNvSpPr/>
      </dsp:nvSpPr>
      <dsp:spPr>
        <a:xfrm>
          <a:off x="1440159" y="4230811"/>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07205-3C8E-4826-9B95-19A89D469DD8}">
      <dsp:nvSpPr>
        <dsp:cNvPr id="0" name=""/>
        <dsp:cNvSpPr/>
      </dsp:nvSpPr>
      <dsp:spPr>
        <a:xfrm>
          <a:off x="0" y="0"/>
          <a:ext cx="576064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4E63F4-4C6E-464F-8F4D-87085CC90DD1}">
      <dsp:nvSpPr>
        <dsp:cNvPr id="0" name=""/>
        <dsp:cNvSpPr/>
      </dsp:nvSpPr>
      <dsp:spPr>
        <a:xfrm>
          <a:off x="0" y="0"/>
          <a:ext cx="1617367" cy="3735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根据软件的寿命考虑经济效益</a:t>
          </a:r>
          <a:endParaRPr lang="zh-CN" altLang="en-US" sz="2800" kern="1200" dirty="0">
            <a:latin typeface="微软雅黑" panose="020B0503020204020204" pitchFamily="34" charset="-122"/>
            <a:ea typeface="微软雅黑" panose="020B0503020204020204" pitchFamily="34" charset="-122"/>
          </a:endParaRPr>
        </a:p>
      </dsp:txBody>
      <dsp:txXfrm>
        <a:off x="0" y="0"/>
        <a:ext cx="1617367" cy="3735415"/>
      </dsp:txXfrm>
    </dsp:sp>
    <dsp:sp modelId="{32591368-15E6-4E62-BFBC-964608FF560E}">
      <dsp:nvSpPr>
        <dsp:cNvPr id="0" name=""/>
        <dsp:cNvSpPr/>
      </dsp:nvSpPr>
      <dsp:spPr>
        <a:xfrm>
          <a:off x="1695000" y="43911"/>
          <a:ext cx="4062826" cy="87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货币的时间价值</a:t>
          </a:r>
          <a:endParaRPr lang="zh-CN" altLang="en-US" sz="2400" kern="1200" dirty="0">
            <a:latin typeface="微软雅黑" panose="020B0503020204020204" pitchFamily="34" charset="-122"/>
            <a:ea typeface="微软雅黑" panose="020B0503020204020204" pitchFamily="34" charset="-122"/>
          </a:endParaRPr>
        </a:p>
      </dsp:txBody>
      <dsp:txXfrm>
        <a:off x="1695000" y="43911"/>
        <a:ext cx="4062826" cy="878223"/>
      </dsp:txXfrm>
    </dsp:sp>
    <dsp:sp modelId="{DCCC0201-1D0F-4788-8310-9F7909311937}">
      <dsp:nvSpPr>
        <dsp:cNvPr id="0" name=""/>
        <dsp:cNvSpPr/>
      </dsp:nvSpPr>
      <dsp:spPr>
        <a:xfrm>
          <a:off x="1617367" y="922134"/>
          <a:ext cx="4140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0E6EC9-C80A-48F8-B299-B8BA404EF096}">
      <dsp:nvSpPr>
        <dsp:cNvPr id="0" name=""/>
        <dsp:cNvSpPr/>
      </dsp:nvSpPr>
      <dsp:spPr>
        <a:xfrm>
          <a:off x="1695000" y="966046"/>
          <a:ext cx="4062826" cy="87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smtClean="0">
              <a:latin typeface="微软雅黑" panose="020B0503020204020204" pitchFamily="34" charset="-122"/>
              <a:ea typeface="微软雅黑" panose="020B0503020204020204" pitchFamily="34" charset="-122"/>
            </a:rPr>
            <a:t>投资回收期</a:t>
          </a:r>
          <a:endParaRPr lang="zh-CN" altLang="en-US" sz="2400" kern="1200">
            <a:latin typeface="微软雅黑" panose="020B0503020204020204" pitchFamily="34" charset="-122"/>
            <a:ea typeface="微软雅黑" panose="020B0503020204020204" pitchFamily="34" charset="-122"/>
          </a:endParaRPr>
        </a:p>
      </dsp:txBody>
      <dsp:txXfrm>
        <a:off x="1695000" y="966046"/>
        <a:ext cx="4062826" cy="878223"/>
      </dsp:txXfrm>
    </dsp:sp>
    <dsp:sp modelId="{0BCEB82A-0333-4E42-B1D8-F2C006C551C2}">
      <dsp:nvSpPr>
        <dsp:cNvPr id="0" name=""/>
        <dsp:cNvSpPr/>
      </dsp:nvSpPr>
      <dsp:spPr>
        <a:xfrm>
          <a:off x="1617367" y="1844269"/>
          <a:ext cx="4140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03361D-F56C-4FEA-B46B-CE6ACEA28E07}">
      <dsp:nvSpPr>
        <dsp:cNvPr id="0" name=""/>
        <dsp:cNvSpPr/>
      </dsp:nvSpPr>
      <dsp:spPr>
        <a:xfrm>
          <a:off x="1695000" y="1888181"/>
          <a:ext cx="4062826" cy="87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smtClean="0">
              <a:latin typeface="微软雅黑" panose="020B0503020204020204" pitchFamily="34" charset="-122"/>
              <a:ea typeface="微软雅黑" panose="020B0503020204020204" pitchFamily="34" charset="-122"/>
            </a:rPr>
            <a:t>纯收入</a:t>
          </a:r>
          <a:endParaRPr lang="zh-CN" altLang="en-US" sz="2400" kern="1200">
            <a:latin typeface="微软雅黑" panose="020B0503020204020204" pitchFamily="34" charset="-122"/>
            <a:ea typeface="微软雅黑" panose="020B0503020204020204" pitchFamily="34" charset="-122"/>
          </a:endParaRPr>
        </a:p>
      </dsp:txBody>
      <dsp:txXfrm>
        <a:off x="1695000" y="1888181"/>
        <a:ext cx="4062826" cy="878223"/>
      </dsp:txXfrm>
    </dsp:sp>
    <dsp:sp modelId="{147AB9DB-B16A-4188-B8C2-8048456C3A89}">
      <dsp:nvSpPr>
        <dsp:cNvPr id="0" name=""/>
        <dsp:cNvSpPr/>
      </dsp:nvSpPr>
      <dsp:spPr>
        <a:xfrm>
          <a:off x="1617367" y="2766404"/>
          <a:ext cx="4140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B21E07-5974-47A9-B88B-A981311C8006}">
      <dsp:nvSpPr>
        <dsp:cNvPr id="0" name=""/>
        <dsp:cNvSpPr/>
      </dsp:nvSpPr>
      <dsp:spPr>
        <a:xfrm>
          <a:off x="1695000" y="2810316"/>
          <a:ext cx="4062826" cy="87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投资回收率</a:t>
          </a:r>
          <a:endParaRPr lang="zh-CN" altLang="en-US" sz="2400" kern="1200" dirty="0">
            <a:latin typeface="微软雅黑" panose="020B0503020204020204" pitchFamily="34" charset="-122"/>
            <a:ea typeface="微软雅黑" panose="020B0503020204020204" pitchFamily="34" charset="-122"/>
          </a:endParaRPr>
        </a:p>
      </dsp:txBody>
      <dsp:txXfrm>
        <a:off x="1695000" y="2810316"/>
        <a:ext cx="4062826" cy="878223"/>
      </dsp:txXfrm>
    </dsp:sp>
    <dsp:sp modelId="{8895C76E-E444-4A60-8DFB-FBA15449471A}">
      <dsp:nvSpPr>
        <dsp:cNvPr id="0" name=""/>
        <dsp:cNvSpPr/>
      </dsp:nvSpPr>
      <dsp:spPr>
        <a:xfrm>
          <a:off x="1617367" y="3688539"/>
          <a:ext cx="41404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F09AEB8-0483-44AE-9C00-43AC4FA33654}" type="slidenum">
              <a:rPr lang="en-US" altLang="zh-CN"/>
              <a:pPr/>
              <a:t>‹#›</a:t>
            </a:fld>
            <a:endParaRPr lang="en-US" altLang="zh-CN"/>
          </a:p>
        </p:txBody>
      </p:sp>
    </p:spTree>
    <p:extLst>
      <p:ext uri="{BB962C8B-B14F-4D97-AF65-F5344CB8AC3E}">
        <p14:creationId xmlns:p14="http://schemas.microsoft.com/office/powerpoint/2010/main" val="25843617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FC15592-6FDB-4988-B132-14193C00DC82}"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823FC9-E22C-466A-9C0D-669E466BE629}" type="slidenum">
              <a:rPr lang="zh-CN" altLang="en-US" smtClean="0"/>
              <a:t>‹#›</a:t>
            </a:fld>
            <a:endParaRPr lang="zh-CN" altLang="en-US"/>
          </a:p>
        </p:txBody>
      </p:sp>
    </p:spTree>
    <p:extLst>
      <p:ext uri="{BB962C8B-B14F-4D97-AF65-F5344CB8AC3E}">
        <p14:creationId xmlns:p14="http://schemas.microsoft.com/office/powerpoint/2010/main" val="317047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C15592-6FDB-4988-B132-14193C00DC82}"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823FC9-E22C-466A-9C0D-669E466BE629}" type="slidenum">
              <a:rPr lang="zh-CN" altLang="en-US" smtClean="0"/>
              <a:t>‹#›</a:t>
            </a:fld>
            <a:endParaRPr lang="zh-CN" altLang="en-US"/>
          </a:p>
        </p:txBody>
      </p:sp>
    </p:spTree>
    <p:extLst>
      <p:ext uri="{BB962C8B-B14F-4D97-AF65-F5344CB8AC3E}">
        <p14:creationId xmlns:p14="http://schemas.microsoft.com/office/powerpoint/2010/main" val="54248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C15592-6FDB-4988-B132-14193C00DC82}"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823FC9-E22C-466A-9C0D-669E466BE629}" type="slidenum">
              <a:rPr lang="zh-CN" altLang="en-US" smtClean="0"/>
              <a:t>‹#›</a:t>
            </a:fld>
            <a:endParaRPr lang="zh-CN" altLang="en-US"/>
          </a:p>
        </p:txBody>
      </p:sp>
    </p:spTree>
    <p:extLst>
      <p:ext uri="{BB962C8B-B14F-4D97-AF65-F5344CB8AC3E}">
        <p14:creationId xmlns:p14="http://schemas.microsoft.com/office/powerpoint/2010/main" val="1439122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84" name="Rectangle 12"/>
          <p:cNvSpPr>
            <a:spLocks noChangeArrowheads="1"/>
          </p:cNvSpPr>
          <p:nvPr userDrawn="1"/>
        </p:nvSpPr>
        <p:spPr bwMode="auto">
          <a:xfrm>
            <a:off x="0" y="2216150"/>
            <a:ext cx="9144000" cy="2430463"/>
          </a:xfrm>
          <a:prstGeom prst="rect">
            <a:avLst/>
          </a:prstGeom>
          <a:solidFill>
            <a:srgbClr val="1C2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083" name="Picture 11" descr="软件测试教材"/>
          <p:cNvPicPr>
            <a:picLocks noChangeAspect="1" noChangeArrowheads="1"/>
          </p:cNvPicPr>
          <p:nvPr userDrawn="1"/>
        </p:nvPicPr>
        <p:blipFill>
          <a:blip r:embed="rId2">
            <a:extLst>
              <a:ext uri="{28A0092B-C50C-407E-A947-70E740481C1C}">
                <a14:useLocalDpi xmlns:a14="http://schemas.microsoft.com/office/drawing/2010/main" val="0"/>
              </a:ext>
            </a:extLst>
          </a:blip>
          <a:srcRect l="1988"/>
          <a:stretch>
            <a:fillRect/>
          </a:stretch>
        </p:blipFill>
        <p:spPr bwMode="auto">
          <a:xfrm>
            <a:off x="161925" y="1358900"/>
            <a:ext cx="2190750" cy="3205163"/>
          </a:xfrm>
          <a:prstGeom prst="rect">
            <a:avLst/>
          </a:prstGeom>
          <a:noFill/>
          <a:extLst>
            <a:ext uri="{909E8E84-426E-40DD-AFC4-6F175D3DCCD1}">
              <a14:hiddenFill xmlns:a14="http://schemas.microsoft.com/office/drawing/2010/main">
                <a:solidFill>
                  <a:srgbClr val="FFFFFF"/>
                </a:solidFill>
              </a14:hiddenFill>
            </a:ext>
          </a:extLst>
        </p:spPr>
      </p:pic>
      <p:sp>
        <p:nvSpPr>
          <p:cNvPr id="3085" name="Text Box 13"/>
          <p:cNvSpPr txBox="1">
            <a:spLocks noChangeArrowheads="1"/>
          </p:cNvSpPr>
          <p:nvPr userDrawn="1"/>
        </p:nvSpPr>
        <p:spPr bwMode="auto">
          <a:xfrm>
            <a:off x="2546350" y="2974975"/>
            <a:ext cx="63722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5400" dirty="0">
                <a:solidFill>
                  <a:schemeClr val="bg1"/>
                </a:solidFill>
                <a:ea typeface="微软雅黑" pitchFamily="34" charset="-122"/>
              </a:rPr>
              <a:t>软件测试与质量保证</a:t>
            </a:r>
          </a:p>
        </p:txBody>
      </p:sp>
      <p:sp>
        <p:nvSpPr>
          <p:cNvPr id="3086" name="Text Box 14"/>
          <p:cNvSpPr txBox="1">
            <a:spLocks noChangeArrowheads="1"/>
          </p:cNvSpPr>
          <p:nvPr userDrawn="1"/>
        </p:nvSpPr>
        <p:spPr bwMode="auto">
          <a:xfrm>
            <a:off x="5732462" y="5492750"/>
            <a:ext cx="31861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zh-CN" altLang="en-US" sz="2400" b="0" dirty="0">
                <a:solidFill>
                  <a:srgbClr val="000066"/>
                </a:solidFill>
                <a:latin typeface="微软雅黑" panose="020B0503020204020204" pitchFamily="34" charset="-122"/>
                <a:ea typeface="微软雅黑" panose="020B0503020204020204" pitchFamily="34" charset="-122"/>
              </a:rPr>
              <a:t>主讲教师：董俊  窦燕</a:t>
            </a:r>
          </a:p>
        </p:txBody>
      </p:sp>
      <p:pic>
        <p:nvPicPr>
          <p:cNvPr id="3087" name="Picture 15"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86550" y="143635"/>
            <a:ext cx="2457450" cy="63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793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06375" y="998538"/>
            <a:ext cx="8686800" cy="51117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56637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85812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81560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4492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528500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04330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5876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C15592-6FDB-4988-B132-14193C00DC82}"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823FC9-E22C-466A-9C0D-669E466BE629}" type="slidenum">
              <a:rPr lang="zh-CN" altLang="en-US" smtClean="0"/>
              <a:t>‹#›</a:t>
            </a:fld>
            <a:endParaRPr lang="zh-CN" altLang="en-US"/>
          </a:p>
        </p:txBody>
      </p:sp>
    </p:spTree>
    <p:extLst>
      <p:ext uri="{BB962C8B-B14F-4D97-AF65-F5344CB8AC3E}">
        <p14:creationId xmlns:p14="http://schemas.microsoft.com/office/powerpoint/2010/main" val="28286159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93503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998538"/>
            <a:ext cx="8686800" cy="51117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1270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83706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7553069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28110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642667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107546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614352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07880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843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FC15592-6FDB-4988-B132-14193C00DC82}"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823FC9-E22C-466A-9C0D-669E466BE629}" type="slidenum">
              <a:rPr lang="zh-CN" altLang="en-US" smtClean="0"/>
              <a:t>‹#›</a:t>
            </a:fld>
            <a:endParaRPr lang="zh-CN" altLang="en-US"/>
          </a:p>
        </p:txBody>
      </p:sp>
    </p:spTree>
    <p:extLst>
      <p:ext uri="{BB962C8B-B14F-4D97-AF65-F5344CB8AC3E}">
        <p14:creationId xmlns:p14="http://schemas.microsoft.com/office/powerpoint/2010/main" val="2180625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25058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2098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4161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060225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84" name="Rectangle 12"/>
          <p:cNvSpPr>
            <a:spLocks noChangeArrowheads="1"/>
          </p:cNvSpPr>
          <p:nvPr userDrawn="1"/>
        </p:nvSpPr>
        <p:spPr bwMode="auto">
          <a:xfrm>
            <a:off x="0" y="2216150"/>
            <a:ext cx="9144000" cy="2430463"/>
          </a:xfrm>
          <a:prstGeom prst="rect">
            <a:avLst/>
          </a:prstGeom>
          <a:solidFill>
            <a:srgbClr val="1C2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3083" name="Picture 11" descr="软件测试教材"/>
          <p:cNvPicPr>
            <a:picLocks noChangeAspect="1" noChangeArrowheads="1"/>
          </p:cNvPicPr>
          <p:nvPr userDrawn="1"/>
        </p:nvPicPr>
        <p:blipFill>
          <a:blip r:embed="rId2">
            <a:extLst>
              <a:ext uri="{28A0092B-C50C-407E-A947-70E740481C1C}">
                <a14:useLocalDpi xmlns:a14="http://schemas.microsoft.com/office/drawing/2010/main" val="0"/>
              </a:ext>
            </a:extLst>
          </a:blip>
          <a:srcRect l="1988"/>
          <a:stretch>
            <a:fillRect/>
          </a:stretch>
        </p:blipFill>
        <p:spPr bwMode="auto">
          <a:xfrm>
            <a:off x="161925" y="1358900"/>
            <a:ext cx="2190750" cy="3205163"/>
          </a:xfrm>
          <a:prstGeom prst="rect">
            <a:avLst/>
          </a:prstGeom>
          <a:noFill/>
          <a:extLst>
            <a:ext uri="{909E8E84-426E-40DD-AFC4-6F175D3DCCD1}">
              <a14:hiddenFill xmlns:a14="http://schemas.microsoft.com/office/drawing/2010/main">
                <a:solidFill>
                  <a:srgbClr val="FFFFFF"/>
                </a:solidFill>
              </a14:hiddenFill>
            </a:ext>
          </a:extLst>
        </p:spPr>
      </p:pic>
      <p:sp>
        <p:nvSpPr>
          <p:cNvPr id="3085" name="Text Box 13"/>
          <p:cNvSpPr txBox="1">
            <a:spLocks noChangeArrowheads="1"/>
          </p:cNvSpPr>
          <p:nvPr userDrawn="1"/>
        </p:nvSpPr>
        <p:spPr bwMode="auto">
          <a:xfrm>
            <a:off x="2546350" y="2974975"/>
            <a:ext cx="63722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5400" dirty="0">
                <a:solidFill>
                  <a:srgbClr val="FFFFFF"/>
                </a:solidFill>
                <a:ea typeface="微软雅黑" pitchFamily="34" charset="-122"/>
              </a:rPr>
              <a:t>软件测试与质量保证</a:t>
            </a:r>
          </a:p>
        </p:txBody>
      </p:sp>
      <p:pic>
        <p:nvPicPr>
          <p:cNvPr id="3087" name="Picture 15"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86550" y="143635"/>
            <a:ext cx="2457450" cy="63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65044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935778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86483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896511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929959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415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FC15592-6FDB-4988-B132-14193C00DC82}"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823FC9-E22C-466A-9C0D-669E466BE629}" type="slidenum">
              <a:rPr lang="zh-CN" altLang="en-US" smtClean="0"/>
              <a:t>‹#›</a:t>
            </a:fld>
            <a:endParaRPr lang="zh-CN" altLang="en-US"/>
          </a:p>
        </p:txBody>
      </p:sp>
    </p:spTree>
    <p:extLst>
      <p:ext uri="{BB962C8B-B14F-4D97-AF65-F5344CB8AC3E}">
        <p14:creationId xmlns:p14="http://schemas.microsoft.com/office/powerpoint/2010/main" val="7092606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86743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379741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156428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185388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8812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C15592-6FDB-4988-B132-14193C00DC82}" type="datetimeFigureOut">
              <a:rPr lang="zh-CN" altLang="en-US" smtClean="0"/>
              <a:t>2016/11/14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823FC9-E22C-466A-9C0D-669E466BE629}" type="slidenum">
              <a:rPr lang="zh-CN" altLang="en-US" smtClean="0"/>
              <a:t>‹#›</a:t>
            </a:fld>
            <a:endParaRPr lang="zh-CN" altLang="en-US"/>
          </a:p>
        </p:txBody>
      </p:sp>
    </p:spTree>
    <p:extLst>
      <p:ext uri="{BB962C8B-B14F-4D97-AF65-F5344CB8AC3E}">
        <p14:creationId xmlns:p14="http://schemas.microsoft.com/office/powerpoint/2010/main" val="151577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C15592-6FDB-4988-B132-14193C00DC82}" type="datetimeFigureOut">
              <a:rPr lang="zh-CN" altLang="en-US" smtClean="0"/>
              <a:t>2016/11/14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823FC9-E22C-466A-9C0D-669E466BE629}" type="slidenum">
              <a:rPr lang="zh-CN" altLang="en-US" smtClean="0"/>
              <a:t>‹#›</a:t>
            </a:fld>
            <a:endParaRPr lang="zh-CN" altLang="en-US"/>
          </a:p>
        </p:txBody>
      </p:sp>
    </p:spTree>
    <p:extLst>
      <p:ext uri="{BB962C8B-B14F-4D97-AF65-F5344CB8AC3E}">
        <p14:creationId xmlns:p14="http://schemas.microsoft.com/office/powerpoint/2010/main" val="283667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C15592-6FDB-4988-B132-14193C00DC82}" type="datetimeFigureOut">
              <a:rPr lang="zh-CN" altLang="en-US" smtClean="0"/>
              <a:t>2016/11/14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823FC9-E22C-466A-9C0D-669E466BE629}" type="slidenum">
              <a:rPr lang="zh-CN" altLang="en-US" smtClean="0"/>
              <a:t>‹#›</a:t>
            </a:fld>
            <a:endParaRPr lang="zh-CN" altLang="en-US"/>
          </a:p>
        </p:txBody>
      </p:sp>
    </p:spTree>
    <p:extLst>
      <p:ext uri="{BB962C8B-B14F-4D97-AF65-F5344CB8AC3E}">
        <p14:creationId xmlns:p14="http://schemas.microsoft.com/office/powerpoint/2010/main" val="133521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C15592-6FDB-4988-B132-14193C00DC82}"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823FC9-E22C-466A-9C0D-669E466BE629}" type="slidenum">
              <a:rPr lang="zh-CN" altLang="en-US" smtClean="0"/>
              <a:t>‹#›</a:t>
            </a:fld>
            <a:endParaRPr lang="zh-CN" altLang="en-US"/>
          </a:p>
        </p:txBody>
      </p:sp>
    </p:spTree>
    <p:extLst>
      <p:ext uri="{BB962C8B-B14F-4D97-AF65-F5344CB8AC3E}">
        <p14:creationId xmlns:p14="http://schemas.microsoft.com/office/powerpoint/2010/main" val="29150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FC15592-6FDB-4988-B132-14193C00DC82}"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823FC9-E22C-466A-9C0D-669E466BE629}" type="slidenum">
              <a:rPr lang="zh-CN" altLang="en-US" smtClean="0"/>
              <a:t>‹#›</a:t>
            </a:fld>
            <a:endParaRPr lang="zh-CN" altLang="en-US"/>
          </a:p>
        </p:txBody>
      </p:sp>
    </p:spTree>
    <p:extLst>
      <p:ext uri="{BB962C8B-B14F-4D97-AF65-F5344CB8AC3E}">
        <p14:creationId xmlns:p14="http://schemas.microsoft.com/office/powerpoint/2010/main" val="354150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15592-6FDB-4988-B132-14193C00DC82}" type="datetimeFigureOut">
              <a:rPr lang="zh-CN" altLang="en-US" smtClean="0"/>
              <a:t>2016/11/14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23FC9-E22C-466A-9C0D-669E466BE629}" type="slidenum">
              <a:rPr lang="zh-CN" altLang="en-US" smtClean="0"/>
              <a:t>‹#›</a:t>
            </a:fld>
            <a:endParaRPr lang="zh-CN" altLang="en-US"/>
          </a:p>
        </p:txBody>
      </p:sp>
      <p:sp>
        <p:nvSpPr>
          <p:cNvPr id="7" name="矩形 6"/>
          <p:cNvSpPr/>
          <p:nvPr userDrawn="1"/>
        </p:nvSpPr>
        <p:spPr>
          <a:xfrm>
            <a:off x="0" y="1"/>
            <a:ext cx="9144000" cy="34289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0" y="6724604"/>
            <a:ext cx="9144000" cy="133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43622349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Engineering-Feasibility Study</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50" name="Picture 2" descr="C:\Users\D.J\AppData\Local\Temp\Image.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7"/>
          <p:cNvSpPr>
            <a:spLocks noChangeArrowheads="1"/>
          </p:cNvSpPr>
          <p:nvPr userDrawn="1"/>
        </p:nvSpPr>
        <p:spPr bwMode="auto">
          <a:xfrm>
            <a:off x="201699" y="188640"/>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22006477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18"/>
          <p:cNvSpPr>
            <a:spLocks noChangeArrowheads="1"/>
          </p:cNvSpPr>
          <p:nvPr userDrawn="1"/>
        </p:nvSpPr>
        <p:spPr bwMode="auto">
          <a:xfrm>
            <a:off x="-18510" y="0"/>
            <a:ext cx="2790310" cy="68580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6" name="Text Box 20"/>
          <p:cNvSpPr txBox="1">
            <a:spLocks noChangeArrowheads="1"/>
          </p:cNvSpPr>
          <p:nvPr userDrawn="1"/>
        </p:nvSpPr>
        <p:spPr bwMode="auto">
          <a:xfrm>
            <a:off x="-18509" y="2644170"/>
            <a:ext cx="279030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6000" spc="1200" baseline="0" dirty="0" smtClean="0">
                <a:solidFill>
                  <a:srgbClr val="FFFFFF"/>
                </a:solidFill>
                <a:latin typeface="微软雅黑" panose="020B0503020204020204" pitchFamily="34" charset="-122"/>
                <a:ea typeface="微软雅黑" panose="020B0503020204020204" pitchFamily="34" charset="-122"/>
              </a:rPr>
              <a:t>目录</a:t>
            </a:r>
            <a:endParaRPr lang="en-US" altLang="zh-CN" sz="6000" spc="1200" baseline="0" dirty="0" smtClean="0">
              <a:solidFill>
                <a:srgbClr val="FFFFFF"/>
              </a:solidFill>
              <a:latin typeface="微软雅黑" panose="020B0503020204020204" pitchFamily="34" charset="-122"/>
              <a:ea typeface="微软雅黑" panose="020B0503020204020204" pitchFamily="34" charset="-122"/>
            </a:endParaRPr>
          </a:p>
          <a:p>
            <a:pPr algn="ctr">
              <a:spcBef>
                <a:spcPct val="50000"/>
              </a:spcBef>
            </a:pPr>
            <a:r>
              <a:rPr lang="en-US" altLang="zh-CN" sz="2400" spc="0" baseline="0" dirty="0" smtClean="0">
                <a:solidFill>
                  <a:srgbClr val="FFFFFF"/>
                </a:solidFill>
                <a:latin typeface="微软雅黑" panose="020B0503020204020204" pitchFamily="34" charset="-122"/>
                <a:ea typeface="微软雅黑" panose="020B0503020204020204" pitchFamily="34" charset="-122"/>
              </a:rPr>
              <a:t>CONTENTS</a:t>
            </a:r>
            <a:endParaRPr lang="zh-CN" altLang="en-US" sz="2400" spc="0" baseline="0" dirty="0">
              <a:solidFill>
                <a:srgbClr val="FFFFFF"/>
              </a:solidFill>
              <a:latin typeface="微软雅黑" panose="020B0503020204020204" pitchFamily="34" charset="-122"/>
              <a:ea typeface="微软雅黑" panose="020B0503020204020204" pitchFamily="34" charset="-122"/>
            </a:endParaRPr>
          </a:p>
        </p:txBody>
      </p:sp>
      <p:sp>
        <p:nvSpPr>
          <p:cNvPr id="7" name="Rectangle 18"/>
          <p:cNvSpPr>
            <a:spLocks noChangeArrowheads="1"/>
          </p:cNvSpPr>
          <p:nvPr userDrawn="1"/>
        </p:nvSpPr>
        <p:spPr bwMode="auto">
          <a:xfrm>
            <a:off x="9063244" y="0"/>
            <a:ext cx="80755" cy="68580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Engineering-Feasibility Study</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87200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0.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5.png"/><Relationship Id="rId2" Type="http://schemas.openxmlformats.org/officeDocument/2006/relationships/diagramData" Target="../diagrams/data3.xml"/><Relationship Id="rId1" Type="http://schemas.openxmlformats.org/officeDocument/2006/relationships/slideLayout" Target="../slideLayouts/slideLayout4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7675" y="2078850"/>
            <a:ext cx="7380820" cy="1015663"/>
          </a:xfrm>
          <a:prstGeom prst="rect">
            <a:avLst/>
          </a:prstGeom>
          <a:noFill/>
        </p:spPr>
        <p:txBody>
          <a:bodyPr wrap="square" rtlCol="0">
            <a:sp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可行性研究</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865784" y="3744035"/>
            <a:ext cx="7380820" cy="830997"/>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4800" b="1" dirty="0" smtClean="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rPr>
              <a:t>Feasibility Study</a:t>
            </a:r>
            <a:endParaRPr lang="zh-CN" altLang="en-US" sz="6000" b="1" dirty="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333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5113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93685"/>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可行性研究的任务</a:t>
            </a:r>
          </a:p>
        </p:txBody>
      </p:sp>
      <p:sp>
        <p:nvSpPr>
          <p:cNvPr id="5" name="Rectangle 11"/>
          <p:cNvSpPr>
            <a:spLocks noChangeArrowheads="1"/>
          </p:cNvSpPr>
          <p:nvPr/>
        </p:nvSpPr>
        <p:spPr bwMode="auto">
          <a:xfrm>
            <a:off x="3356865" y="172136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563913"/>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可行性研究过程</a:t>
            </a:r>
          </a:p>
        </p:txBody>
      </p:sp>
      <p:sp>
        <p:nvSpPr>
          <p:cNvPr id="7" name="Rectangle 11"/>
          <p:cNvSpPr>
            <a:spLocks noChangeArrowheads="1"/>
          </p:cNvSpPr>
          <p:nvPr/>
        </p:nvSpPr>
        <p:spPr bwMode="auto">
          <a:xfrm>
            <a:off x="3356865" y="2711474"/>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8" name="TextBox 7"/>
          <p:cNvSpPr txBox="1"/>
          <p:nvPr/>
        </p:nvSpPr>
        <p:spPr>
          <a:xfrm>
            <a:off x="3922728" y="2554023"/>
            <a:ext cx="4834737" cy="584775"/>
          </a:xfrm>
          <a:prstGeom prst="rect">
            <a:avLst/>
          </a:prstGeom>
          <a:noFill/>
        </p:spPr>
        <p:txBody>
          <a:bodyPr wrap="square" rtlCol="0">
            <a:spAutoFit/>
          </a:bodyPr>
          <a:lstStyle/>
          <a:p>
            <a:r>
              <a:rPr lang="zh-CN" altLang="en-US" sz="3200" b="1" dirty="0">
                <a:solidFill>
                  <a:srgbClr val="2D2D8A"/>
                </a:solidFill>
                <a:latin typeface="微软雅黑" panose="020B0503020204020204" pitchFamily="34" charset="-122"/>
                <a:ea typeface="微软雅黑" panose="020B0503020204020204" pitchFamily="34" charset="-122"/>
              </a:rPr>
              <a:t>系统流程图</a:t>
            </a:r>
          </a:p>
        </p:txBody>
      </p:sp>
      <p:sp>
        <p:nvSpPr>
          <p:cNvPr id="9" name="Rectangle 11"/>
          <p:cNvSpPr>
            <a:spLocks noChangeArrowheads="1"/>
          </p:cNvSpPr>
          <p:nvPr/>
        </p:nvSpPr>
        <p:spPr bwMode="auto">
          <a:xfrm>
            <a:off x="3356865" y="374411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3586666"/>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数据流图</a:t>
            </a:r>
          </a:p>
        </p:txBody>
      </p:sp>
      <p:sp>
        <p:nvSpPr>
          <p:cNvPr id="11" name="Rectangle 11"/>
          <p:cNvSpPr>
            <a:spLocks noChangeArrowheads="1"/>
          </p:cNvSpPr>
          <p:nvPr/>
        </p:nvSpPr>
        <p:spPr bwMode="auto">
          <a:xfrm>
            <a:off x="3356865" y="47342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4576776"/>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数据字典</a:t>
            </a:r>
          </a:p>
        </p:txBody>
      </p:sp>
      <p:sp>
        <p:nvSpPr>
          <p:cNvPr id="13" name="Rectangle 11"/>
          <p:cNvSpPr>
            <a:spLocks noChangeArrowheads="1"/>
          </p:cNvSpPr>
          <p:nvPr/>
        </p:nvSpPr>
        <p:spPr bwMode="auto">
          <a:xfrm>
            <a:off x="3356865" y="5746689"/>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5589240"/>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成本</a:t>
            </a:r>
            <a:r>
              <a:rPr lang="en-US" altLang="zh-CN" sz="3200" dirty="0">
                <a:solidFill>
                  <a:schemeClr val="bg1">
                    <a:lumMod val="7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75000"/>
                  </a:schemeClr>
                </a:solidFill>
                <a:latin typeface="微软雅黑" panose="020B0503020204020204" pitchFamily="34" charset="-122"/>
                <a:ea typeface="微软雅黑" panose="020B0503020204020204" pitchFamily="34" charset="-122"/>
              </a:rPr>
              <a:t>效益分析</a:t>
            </a:r>
          </a:p>
        </p:txBody>
      </p:sp>
    </p:spTree>
    <p:extLst>
      <p:ext uri="{BB962C8B-B14F-4D97-AF65-F5344CB8AC3E}">
        <p14:creationId xmlns:p14="http://schemas.microsoft.com/office/powerpoint/2010/main" val="1107213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系统</a:t>
            </a:r>
            <a:r>
              <a:rPr lang="zh-CN" altLang="en-US" sz="3600" dirty="0" smtClean="0">
                <a:solidFill>
                  <a:srgbClr val="FFFFFF"/>
                </a:solidFill>
              </a:rPr>
              <a:t>流程图</a:t>
            </a:r>
            <a:r>
              <a:rPr lang="en-US" altLang="zh-CN" sz="3600" dirty="0" smtClean="0">
                <a:solidFill>
                  <a:srgbClr val="FFFFFF"/>
                </a:solidFill>
              </a:rPr>
              <a:t>-</a:t>
            </a:r>
            <a:r>
              <a:rPr lang="zh-CN" altLang="en-US" sz="3600" dirty="0" smtClean="0">
                <a:solidFill>
                  <a:srgbClr val="FFFFFF"/>
                </a:solidFill>
              </a:rPr>
              <a:t>符号</a:t>
            </a:r>
            <a:endParaRPr lang="zh-CN" altLang="en-US" sz="3600" dirty="0">
              <a:solidFill>
                <a:srgbClr val="FFFFFF"/>
              </a:solidFill>
            </a:endParaRPr>
          </a:p>
        </p:txBody>
      </p:sp>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63529"/>
          <a:stretch/>
        </p:blipFill>
        <p:spPr bwMode="auto">
          <a:xfrm>
            <a:off x="2366755" y="1178750"/>
            <a:ext cx="3456384" cy="448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327195" y="4981527"/>
            <a:ext cx="1826141" cy="584775"/>
          </a:xfrm>
          <a:prstGeom prst="rect">
            <a:avLst/>
          </a:prstGeom>
        </p:spPr>
        <p:txBody>
          <a:bodyPr wrap="none">
            <a:spAutoFit/>
          </a:bodyPr>
          <a:lstStyle/>
          <a:p>
            <a:pPr marL="0" lvl="1" algn="just"/>
            <a:r>
              <a:rPr lang="zh-CN" altLang="en-US" sz="3200" dirty="0">
                <a:latin typeface="微软雅黑" panose="020B0503020204020204" pitchFamily="34" charset="-122"/>
                <a:ea typeface="微软雅黑" panose="020B0503020204020204" pitchFamily="34" charset="-122"/>
              </a:rPr>
              <a:t>基本符号</a:t>
            </a:r>
          </a:p>
        </p:txBody>
      </p:sp>
    </p:spTree>
    <p:extLst>
      <p:ext uri="{BB962C8B-B14F-4D97-AF65-F5344CB8AC3E}">
        <p14:creationId xmlns:p14="http://schemas.microsoft.com/office/powerpoint/2010/main" val="812792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系统</a:t>
            </a:r>
            <a:r>
              <a:rPr lang="zh-CN" altLang="en-US" sz="3600" dirty="0" smtClean="0">
                <a:solidFill>
                  <a:srgbClr val="FFFFFF"/>
                </a:solidFill>
              </a:rPr>
              <a:t>流程图</a:t>
            </a:r>
            <a:r>
              <a:rPr lang="en-US" altLang="zh-CN" sz="3600" dirty="0" smtClean="0">
                <a:solidFill>
                  <a:srgbClr val="FFFFFF"/>
                </a:solidFill>
              </a:rPr>
              <a:t>-</a:t>
            </a:r>
            <a:r>
              <a:rPr lang="zh-CN" altLang="en-US" sz="3600" dirty="0" smtClean="0">
                <a:solidFill>
                  <a:srgbClr val="FFFFFF"/>
                </a:solidFill>
              </a:rPr>
              <a:t>符号</a:t>
            </a:r>
            <a:endParaRPr lang="zh-CN" altLang="en-US" sz="3600" dirty="0">
              <a:solidFill>
                <a:srgbClr val="FFFFFF"/>
              </a:solidFill>
            </a:endParaRPr>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41" t="1934" r="62757" b="51744"/>
          <a:stretch/>
        </p:blipFill>
        <p:spPr bwMode="auto">
          <a:xfrm>
            <a:off x="246578" y="1268759"/>
            <a:ext cx="3339892" cy="459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137285" y="4981527"/>
            <a:ext cx="1826141" cy="584775"/>
          </a:xfrm>
          <a:prstGeom prst="rect">
            <a:avLst/>
          </a:prstGeom>
        </p:spPr>
        <p:txBody>
          <a:bodyPr wrap="none">
            <a:spAutoFit/>
          </a:bodyPr>
          <a:lstStyle/>
          <a:p>
            <a:pPr marL="0" lvl="1" algn="just"/>
            <a:r>
              <a:rPr lang="zh-CN" altLang="en-US" sz="3200" dirty="0">
                <a:latin typeface="微软雅黑" panose="020B0503020204020204" pitchFamily="34" charset="-122"/>
                <a:ea typeface="微软雅黑" panose="020B0503020204020204" pitchFamily="34" charset="-122"/>
              </a:rPr>
              <a:t>系统</a:t>
            </a:r>
            <a:r>
              <a:rPr lang="zh-CN" altLang="en-US" sz="3200" dirty="0" smtClean="0">
                <a:latin typeface="微软雅黑" panose="020B0503020204020204" pitchFamily="34" charset="-122"/>
                <a:ea typeface="微软雅黑" panose="020B0503020204020204" pitchFamily="34" charset="-122"/>
              </a:rPr>
              <a:t>符号</a:t>
            </a:r>
            <a:endParaRPr lang="zh-CN" altLang="en-US" sz="3200" dirty="0">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41" t="48256" r="62757" b="5423"/>
          <a:stretch/>
        </p:blipFill>
        <p:spPr bwMode="auto">
          <a:xfrm>
            <a:off x="3604005" y="1268758"/>
            <a:ext cx="3339892" cy="459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73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系统</a:t>
            </a:r>
            <a:r>
              <a:rPr lang="zh-CN" altLang="en-US" sz="3600" dirty="0" smtClean="0">
                <a:solidFill>
                  <a:srgbClr val="FFFFFF"/>
                </a:solidFill>
              </a:rPr>
              <a:t>流程图</a:t>
            </a:r>
            <a:r>
              <a:rPr lang="en-US" altLang="zh-CN" sz="3600" dirty="0" smtClean="0">
                <a:solidFill>
                  <a:srgbClr val="FFFFFF"/>
                </a:solidFill>
              </a:rPr>
              <a:t>-</a:t>
            </a:r>
            <a:r>
              <a:rPr lang="zh-CN" altLang="en-US" sz="3600" dirty="0" smtClean="0">
                <a:solidFill>
                  <a:srgbClr val="FFFFFF"/>
                </a:solidFill>
              </a:rPr>
              <a:t>例子</a:t>
            </a:r>
            <a:endParaRPr lang="zh-CN" altLang="en-US" sz="3600" dirty="0">
              <a:solidFill>
                <a:srgbClr val="FFFFFF"/>
              </a:solidFill>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610" y="1152688"/>
            <a:ext cx="3937936" cy="4813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5157065" y="1956837"/>
            <a:ext cx="3744416" cy="3205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zh-CN" altLang="en-US" sz="2000" dirty="0">
                <a:solidFill>
                  <a:srgbClr val="9900CC"/>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部件                         类型</a:t>
            </a:r>
          </a:p>
          <a:p>
            <a:pPr marL="342900" indent="-342900">
              <a:spcBef>
                <a:spcPct val="20000"/>
              </a:spcBef>
              <a:buFontTx/>
              <a:buChar char="•"/>
            </a:pPr>
            <a:r>
              <a:rPr lang="zh-CN" altLang="en-US" sz="2000" dirty="0">
                <a:solidFill>
                  <a:srgbClr val="9900CC"/>
                </a:solidFill>
                <a:latin typeface="微软雅黑" panose="020B0503020204020204" pitchFamily="34" charset="-122"/>
                <a:ea typeface="微软雅黑" panose="020B0503020204020204" pitchFamily="34" charset="-122"/>
              </a:rPr>
              <a:t>事务     </a:t>
            </a:r>
            <a:r>
              <a:rPr lang="en-US" altLang="zh-CN" sz="2000" dirty="0">
                <a:solidFill>
                  <a:srgbClr val="9900CC"/>
                </a:solidFill>
                <a:latin typeface="微软雅黑" panose="020B0503020204020204" pitchFamily="34" charset="-122"/>
                <a:ea typeface="微软雅黑" panose="020B0503020204020204" pitchFamily="34" charset="-122"/>
              </a:rPr>
              <a:t>                   </a:t>
            </a:r>
            <a:r>
              <a:rPr lang="zh-CN" altLang="en-US" sz="2000" dirty="0">
                <a:solidFill>
                  <a:srgbClr val="0000CC"/>
                </a:solidFill>
                <a:latin typeface="微软雅黑" panose="020B0503020204020204" pitchFamily="34" charset="-122"/>
                <a:ea typeface="微软雅黑" panose="020B0503020204020204" pitchFamily="34" charset="-122"/>
              </a:rPr>
              <a:t>显示</a:t>
            </a:r>
          </a:p>
          <a:p>
            <a:pPr marL="342900" indent="-342900">
              <a:spcBef>
                <a:spcPct val="20000"/>
              </a:spcBef>
              <a:buFontTx/>
              <a:buChar char="•"/>
            </a:pPr>
            <a:r>
              <a:rPr lang="zh-CN" altLang="en-US" sz="2000" dirty="0">
                <a:solidFill>
                  <a:srgbClr val="9900CC"/>
                </a:solidFill>
                <a:latin typeface="微软雅黑" panose="020B0503020204020204" pitchFamily="34" charset="-122"/>
                <a:ea typeface="微软雅黑" panose="020B0503020204020204" pitchFamily="34" charset="-122"/>
              </a:rPr>
              <a:t>库存清单程序        </a:t>
            </a:r>
            <a:r>
              <a:rPr lang="zh-CN" altLang="en-US" sz="2000" dirty="0" smtClean="0">
                <a:solidFill>
                  <a:srgbClr val="9900CC"/>
                </a:solidFill>
                <a:latin typeface="微软雅黑" panose="020B0503020204020204" pitchFamily="34" charset="-122"/>
                <a:ea typeface="微软雅黑" panose="020B0503020204020204" pitchFamily="34" charset="-122"/>
              </a:rPr>
              <a:t>  </a:t>
            </a:r>
            <a:r>
              <a:rPr lang="zh-CN" altLang="en-US" sz="2000" dirty="0" smtClean="0">
                <a:solidFill>
                  <a:srgbClr val="0000CC"/>
                </a:solidFill>
                <a:latin typeface="微软雅黑" panose="020B0503020204020204" pitchFamily="34" charset="-122"/>
                <a:ea typeface="微软雅黑" panose="020B0503020204020204" pitchFamily="34" charset="-122"/>
              </a:rPr>
              <a:t>处理</a:t>
            </a:r>
            <a:endParaRPr lang="zh-CN" altLang="en-US" sz="2000" dirty="0">
              <a:solidFill>
                <a:srgbClr val="0000CC"/>
              </a:solidFill>
              <a:latin typeface="微软雅黑" panose="020B0503020204020204" pitchFamily="34" charset="-122"/>
              <a:ea typeface="微软雅黑" panose="020B0503020204020204" pitchFamily="34" charset="-122"/>
            </a:endParaRPr>
          </a:p>
          <a:p>
            <a:pPr marL="342900" indent="-342900">
              <a:spcBef>
                <a:spcPct val="20000"/>
              </a:spcBef>
              <a:buFontTx/>
              <a:buChar char="•"/>
            </a:pPr>
            <a:r>
              <a:rPr lang="zh-CN" altLang="en-US" sz="2000" dirty="0">
                <a:solidFill>
                  <a:srgbClr val="9900CC"/>
                </a:solidFill>
                <a:latin typeface="微软雅黑" panose="020B0503020204020204" pitchFamily="34" charset="-122"/>
                <a:ea typeface="微软雅黑" panose="020B0503020204020204" pitchFamily="34" charset="-122"/>
              </a:rPr>
              <a:t>定货信息     </a:t>
            </a:r>
            <a:r>
              <a:rPr lang="en-US" altLang="zh-CN" sz="2000" dirty="0">
                <a:solidFill>
                  <a:srgbClr val="9900CC"/>
                </a:solidFill>
                <a:latin typeface="微软雅黑" panose="020B0503020204020204" pitchFamily="34" charset="-122"/>
                <a:ea typeface="微软雅黑" panose="020B0503020204020204" pitchFamily="34" charset="-122"/>
              </a:rPr>
              <a:t>          </a:t>
            </a:r>
            <a:r>
              <a:rPr lang="en-US" altLang="zh-CN" sz="2000" dirty="0" smtClean="0">
                <a:solidFill>
                  <a:srgbClr val="9900CC"/>
                </a:solidFill>
                <a:latin typeface="微软雅黑" panose="020B0503020204020204" pitchFamily="34" charset="-122"/>
                <a:ea typeface="微软雅黑" panose="020B0503020204020204" pitchFamily="34" charset="-122"/>
              </a:rPr>
              <a:t>  </a:t>
            </a:r>
            <a:r>
              <a:rPr lang="zh-CN" altLang="en-US" sz="2000" dirty="0">
                <a:solidFill>
                  <a:srgbClr val="0000CC"/>
                </a:solidFill>
                <a:latin typeface="微软雅黑" panose="020B0503020204020204" pitchFamily="34" charset="-122"/>
                <a:ea typeface="微软雅黑" panose="020B0503020204020204" pitchFamily="34" charset="-122"/>
              </a:rPr>
              <a:t>磁带</a:t>
            </a:r>
          </a:p>
          <a:p>
            <a:pPr marL="342900" indent="-342900">
              <a:spcBef>
                <a:spcPct val="20000"/>
              </a:spcBef>
              <a:buFontTx/>
              <a:buChar char="•"/>
            </a:pPr>
            <a:r>
              <a:rPr lang="zh-CN" altLang="en-US" sz="2000" dirty="0">
                <a:solidFill>
                  <a:srgbClr val="9900CC"/>
                </a:solidFill>
                <a:latin typeface="微软雅黑" panose="020B0503020204020204" pitchFamily="34" charset="-122"/>
                <a:ea typeface="微软雅黑" panose="020B0503020204020204" pitchFamily="34" charset="-122"/>
              </a:rPr>
              <a:t>报告生成程序       </a:t>
            </a:r>
            <a:r>
              <a:rPr lang="zh-CN" altLang="en-US" sz="2000" dirty="0" smtClean="0">
                <a:solidFill>
                  <a:srgbClr val="9900CC"/>
                </a:solidFill>
                <a:latin typeface="微软雅黑" panose="020B0503020204020204" pitchFamily="34" charset="-122"/>
                <a:ea typeface="微软雅黑" panose="020B0503020204020204" pitchFamily="34" charset="-122"/>
              </a:rPr>
              <a:t>   </a:t>
            </a:r>
            <a:r>
              <a:rPr lang="zh-CN" altLang="en-US" sz="2000" dirty="0">
                <a:solidFill>
                  <a:srgbClr val="0000CC"/>
                </a:solidFill>
                <a:latin typeface="微软雅黑" panose="020B0503020204020204" pitchFamily="34" charset="-122"/>
                <a:ea typeface="微软雅黑" panose="020B0503020204020204" pitchFamily="34" charset="-122"/>
              </a:rPr>
              <a:t>处理</a:t>
            </a:r>
          </a:p>
          <a:p>
            <a:pPr marL="342900" indent="-342900">
              <a:spcBef>
                <a:spcPct val="20000"/>
              </a:spcBef>
              <a:buFontTx/>
              <a:buChar char="•"/>
            </a:pPr>
            <a:r>
              <a:rPr lang="zh-CN" altLang="en-US" sz="2000" dirty="0">
                <a:solidFill>
                  <a:srgbClr val="9900CC"/>
                </a:solidFill>
                <a:latin typeface="微软雅黑" panose="020B0503020204020204" pitchFamily="34" charset="-122"/>
                <a:ea typeface="微软雅黑" panose="020B0503020204020204" pitchFamily="34" charset="-122"/>
              </a:rPr>
              <a:t>定货报告                </a:t>
            </a:r>
            <a:r>
              <a:rPr lang="zh-CN" altLang="en-US" sz="2000" dirty="0" smtClean="0">
                <a:solidFill>
                  <a:srgbClr val="9900CC"/>
                </a:solidFill>
                <a:latin typeface="微软雅黑" panose="020B0503020204020204" pitchFamily="34" charset="-122"/>
                <a:ea typeface="微软雅黑" panose="020B0503020204020204" pitchFamily="34" charset="-122"/>
              </a:rPr>
              <a:t> </a:t>
            </a:r>
            <a:r>
              <a:rPr lang="zh-CN" altLang="en-US" sz="2000" dirty="0" smtClean="0">
                <a:solidFill>
                  <a:srgbClr val="0000CC"/>
                </a:solidFill>
                <a:latin typeface="微软雅黑" panose="020B0503020204020204" pitchFamily="34" charset="-122"/>
                <a:ea typeface="微软雅黑" panose="020B0503020204020204" pitchFamily="34" charset="-122"/>
              </a:rPr>
              <a:t>文档</a:t>
            </a:r>
            <a:endParaRPr lang="zh-CN" altLang="en-US" sz="2000" dirty="0">
              <a:solidFill>
                <a:srgbClr val="0000CC"/>
              </a:solidFill>
              <a:latin typeface="微软雅黑" panose="020B0503020204020204" pitchFamily="34" charset="-122"/>
              <a:ea typeface="微软雅黑" panose="020B0503020204020204" pitchFamily="34" charset="-122"/>
            </a:endParaRPr>
          </a:p>
          <a:p>
            <a:pPr marL="342900" indent="-342900">
              <a:spcBef>
                <a:spcPct val="20000"/>
              </a:spcBef>
              <a:buFontTx/>
              <a:buChar char="•"/>
            </a:pPr>
            <a:r>
              <a:rPr lang="zh-CN" altLang="en-US" sz="2000" dirty="0">
                <a:solidFill>
                  <a:srgbClr val="9900CC"/>
                </a:solidFill>
                <a:latin typeface="微软雅黑" panose="020B0503020204020204" pitchFamily="34" charset="-122"/>
                <a:ea typeface="微软雅黑" panose="020B0503020204020204" pitchFamily="34" charset="-122"/>
              </a:rPr>
              <a:t>库存清单主文件    </a:t>
            </a:r>
            <a:r>
              <a:rPr lang="zh-CN" altLang="en-US" sz="2000" dirty="0" smtClean="0">
                <a:solidFill>
                  <a:srgbClr val="9900CC"/>
                </a:solidFill>
                <a:latin typeface="微软雅黑" panose="020B0503020204020204" pitchFamily="34" charset="-122"/>
                <a:ea typeface="微软雅黑" panose="020B0503020204020204" pitchFamily="34" charset="-122"/>
              </a:rPr>
              <a:t>   </a:t>
            </a:r>
            <a:r>
              <a:rPr lang="zh-CN" altLang="en-US" sz="2000" dirty="0">
                <a:solidFill>
                  <a:srgbClr val="0000CC"/>
                </a:solidFill>
                <a:latin typeface="微软雅黑" panose="020B0503020204020204" pitchFamily="34" charset="-122"/>
                <a:ea typeface="微软雅黑" panose="020B0503020204020204" pitchFamily="34" charset="-122"/>
              </a:rPr>
              <a:t>磁盘</a:t>
            </a:r>
          </a:p>
        </p:txBody>
      </p:sp>
    </p:spTree>
    <p:extLst>
      <p:ext uri="{BB962C8B-B14F-4D97-AF65-F5344CB8AC3E}">
        <p14:creationId xmlns:p14="http://schemas.microsoft.com/office/powerpoint/2010/main" val="3844147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5113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93685"/>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可行性研究的任务</a:t>
            </a:r>
          </a:p>
        </p:txBody>
      </p:sp>
      <p:sp>
        <p:nvSpPr>
          <p:cNvPr id="5" name="Rectangle 11"/>
          <p:cNvSpPr>
            <a:spLocks noChangeArrowheads="1"/>
          </p:cNvSpPr>
          <p:nvPr/>
        </p:nvSpPr>
        <p:spPr bwMode="auto">
          <a:xfrm>
            <a:off x="3356865" y="172136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563913"/>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可行性研究过程</a:t>
            </a:r>
          </a:p>
        </p:txBody>
      </p:sp>
      <p:sp>
        <p:nvSpPr>
          <p:cNvPr id="7" name="Rectangle 11"/>
          <p:cNvSpPr>
            <a:spLocks noChangeArrowheads="1"/>
          </p:cNvSpPr>
          <p:nvPr/>
        </p:nvSpPr>
        <p:spPr bwMode="auto">
          <a:xfrm>
            <a:off x="3356865" y="271147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554023"/>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系统流程图</a:t>
            </a:r>
          </a:p>
        </p:txBody>
      </p:sp>
      <p:sp>
        <p:nvSpPr>
          <p:cNvPr id="9" name="Rectangle 11"/>
          <p:cNvSpPr>
            <a:spLocks noChangeArrowheads="1"/>
          </p:cNvSpPr>
          <p:nvPr/>
        </p:nvSpPr>
        <p:spPr bwMode="auto">
          <a:xfrm>
            <a:off x="3356865" y="3744117"/>
            <a:ext cx="269875" cy="269875"/>
          </a:xfrm>
          <a:prstGeom prst="rect">
            <a:avLst/>
          </a:prstGeom>
          <a:solidFill>
            <a:srgbClr val="C00000"/>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3586666"/>
            <a:ext cx="4834737"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数据流图</a:t>
            </a:r>
          </a:p>
        </p:txBody>
      </p:sp>
      <p:sp>
        <p:nvSpPr>
          <p:cNvPr id="11" name="Rectangle 11"/>
          <p:cNvSpPr>
            <a:spLocks noChangeArrowheads="1"/>
          </p:cNvSpPr>
          <p:nvPr/>
        </p:nvSpPr>
        <p:spPr bwMode="auto">
          <a:xfrm>
            <a:off x="3356865" y="47342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4576776"/>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数据字典</a:t>
            </a:r>
          </a:p>
        </p:txBody>
      </p:sp>
      <p:sp>
        <p:nvSpPr>
          <p:cNvPr id="13" name="Rectangle 11"/>
          <p:cNvSpPr>
            <a:spLocks noChangeArrowheads="1"/>
          </p:cNvSpPr>
          <p:nvPr/>
        </p:nvSpPr>
        <p:spPr bwMode="auto">
          <a:xfrm>
            <a:off x="3356865" y="5746689"/>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5589240"/>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成本</a:t>
            </a:r>
            <a:r>
              <a:rPr lang="en-US" altLang="zh-CN" sz="3200" dirty="0">
                <a:solidFill>
                  <a:schemeClr val="bg1">
                    <a:lumMod val="7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75000"/>
                  </a:schemeClr>
                </a:solidFill>
                <a:latin typeface="微软雅黑" panose="020B0503020204020204" pitchFamily="34" charset="-122"/>
                <a:ea typeface="微软雅黑" panose="020B0503020204020204" pitchFamily="34" charset="-122"/>
              </a:rPr>
              <a:t>效益分析</a:t>
            </a:r>
          </a:p>
        </p:txBody>
      </p:sp>
    </p:spTree>
    <p:extLst>
      <p:ext uri="{BB962C8B-B14F-4D97-AF65-F5344CB8AC3E}">
        <p14:creationId xmlns:p14="http://schemas.microsoft.com/office/powerpoint/2010/main" val="1107213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数据流图</a:t>
            </a:r>
            <a:r>
              <a:rPr lang="en-US" altLang="zh-CN" sz="3600" dirty="0" smtClean="0">
                <a:solidFill>
                  <a:srgbClr val="FFFFFF"/>
                </a:solidFill>
              </a:rPr>
              <a:t>(DFD)</a:t>
            </a:r>
            <a:endParaRPr lang="zh-CN" altLang="en-US" sz="3600" dirty="0">
              <a:solidFill>
                <a:srgbClr val="FFFFFF"/>
              </a:solidFill>
            </a:endParaRPr>
          </a:p>
        </p:txBody>
      </p:sp>
      <p:sp>
        <p:nvSpPr>
          <p:cNvPr id="2" name="矩形 1"/>
          <p:cNvSpPr/>
          <p:nvPr/>
        </p:nvSpPr>
        <p:spPr>
          <a:xfrm>
            <a:off x="971600" y="1988840"/>
            <a:ext cx="7200800" cy="1631216"/>
          </a:xfrm>
          <a:prstGeom prst="rect">
            <a:avLst/>
          </a:prstGeom>
        </p:spPr>
        <p:txBody>
          <a:bodyPr wrap="square">
            <a:spAutoFit/>
          </a:bodyPr>
          <a:lstStyle/>
          <a:p>
            <a:pPr algn="just"/>
            <a:r>
              <a:rPr lang="zh-CN" altLang="en-US" sz="2400" dirty="0" smtClean="0">
                <a:latin typeface="微软雅黑" panose="020B0503020204020204" pitchFamily="34" charset="-122"/>
                <a:ea typeface="微软雅黑" panose="020B0503020204020204" pitchFamily="34" charset="-122"/>
              </a:rPr>
              <a:t>       </a:t>
            </a:r>
            <a:r>
              <a:rPr lang="zh-CN" altLang="en-US" sz="2800" b="1" dirty="0" smtClean="0">
                <a:solidFill>
                  <a:srgbClr val="C00000"/>
                </a:solidFill>
                <a:latin typeface="微软雅黑" panose="020B0503020204020204" pitchFamily="34" charset="-122"/>
                <a:ea typeface="微软雅黑" panose="020B0503020204020204" pitchFamily="34" charset="-122"/>
              </a:rPr>
              <a:t>数据流图</a:t>
            </a:r>
            <a:r>
              <a:rPr lang="en-US" altLang="zh-CN" sz="2800" b="1" dirty="0" smtClean="0">
                <a:solidFill>
                  <a:srgbClr val="C00000"/>
                </a:solidFill>
                <a:latin typeface="微软雅黑" panose="020B0503020204020204" pitchFamily="34" charset="-122"/>
                <a:ea typeface="微软雅黑" panose="020B0503020204020204" pitchFamily="34" charset="-122"/>
              </a:rPr>
              <a:t>(</a:t>
            </a:r>
            <a:r>
              <a:rPr lang="en-US" altLang="zh-CN" sz="2800" b="1" dirty="0">
                <a:solidFill>
                  <a:srgbClr val="C00000"/>
                </a:solidFill>
                <a:latin typeface="微软雅黑" panose="020B0503020204020204" pitchFamily="34" charset="-122"/>
                <a:ea typeface="微软雅黑" panose="020B0503020204020204" pitchFamily="34" charset="-122"/>
              </a:rPr>
              <a:t>Data Flow </a:t>
            </a:r>
            <a:r>
              <a:rPr lang="en-US" altLang="zh-CN" sz="2800" b="1" dirty="0" smtClean="0">
                <a:solidFill>
                  <a:srgbClr val="C00000"/>
                </a:solidFill>
                <a:latin typeface="微软雅黑" panose="020B0503020204020204" pitchFamily="34" charset="-122"/>
                <a:ea typeface="微软雅黑" panose="020B0503020204020204" pitchFamily="34" charset="-122"/>
              </a:rPr>
              <a:t>Diagram)</a:t>
            </a:r>
            <a:r>
              <a:rPr lang="zh-CN" altLang="en-US" sz="2400" dirty="0" smtClean="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rPr>
              <a:t>一种图形化技术，它描绘信息流和数据从输入移动到输出的过程中所经受的变换。数据流图中没有任何物理部件，它只是描绘数据在软件中流动和被处理的</a:t>
            </a:r>
            <a:r>
              <a:rPr lang="zh-CN" altLang="en-US" sz="2400" b="1" dirty="0">
                <a:latin typeface="微软雅黑" panose="020B0503020204020204" pitchFamily="34" charset="-122"/>
                <a:ea typeface="微软雅黑" panose="020B0503020204020204" pitchFamily="34" charset="-122"/>
              </a:rPr>
              <a:t>逻辑过程</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812792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数据流图</a:t>
            </a:r>
            <a:r>
              <a:rPr lang="en-US" altLang="zh-CN" sz="3600" dirty="0" smtClean="0">
                <a:solidFill>
                  <a:srgbClr val="FFFFFF"/>
                </a:solidFill>
              </a:rPr>
              <a:t>-</a:t>
            </a:r>
            <a:r>
              <a:rPr lang="zh-CN" altLang="en-US" sz="3600" dirty="0" smtClean="0">
                <a:solidFill>
                  <a:srgbClr val="FFFFFF"/>
                </a:solidFill>
              </a:rPr>
              <a:t>符号</a:t>
            </a:r>
            <a:endParaRPr lang="zh-CN" altLang="en-US" sz="3600" dirty="0">
              <a:solidFill>
                <a:srgbClr val="FFFFFF"/>
              </a:solidFill>
            </a:endParaRPr>
          </a:p>
        </p:txBody>
      </p:sp>
      <p:sp>
        <p:nvSpPr>
          <p:cNvPr id="4" name="矩形 3"/>
          <p:cNvSpPr/>
          <p:nvPr/>
        </p:nvSpPr>
        <p:spPr bwMode="auto">
          <a:xfrm>
            <a:off x="978433" y="1612537"/>
            <a:ext cx="668241" cy="668241"/>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660066"/>
              </a:solidFill>
              <a:effectLst/>
              <a:latin typeface="Tahoma" pitchFamily="34" charset="0"/>
              <a:ea typeface="宋体" pitchFamily="2" charset="-122"/>
            </a:endParaRPr>
          </a:p>
        </p:txBody>
      </p:sp>
      <p:sp>
        <p:nvSpPr>
          <p:cNvPr id="5" name="立方体 4"/>
          <p:cNvSpPr/>
          <p:nvPr/>
        </p:nvSpPr>
        <p:spPr bwMode="auto">
          <a:xfrm>
            <a:off x="1961710" y="1631622"/>
            <a:ext cx="630070" cy="630070"/>
          </a:xfrm>
          <a:prstGeom prst="cub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660066"/>
              </a:solidFill>
              <a:effectLst/>
              <a:latin typeface="Tahoma" pitchFamily="34" charset="0"/>
              <a:ea typeface="宋体" pitchFamily="2" charset="-122"/>
            </a:endParaRPr>
          </a:p>
        </p:txBody>
      </p:sp>
      <p:sp>
        <p:nvSpPr>
          <p:cNvPr id="2" name="矩形 1"/>
          <p:cNvSpPr/>
          <p:nvPr/>
        </p:nvSpPr>
        <p:spPr>
          <a:xfrm>
            <a:off x="3131840" y="1861582"/>
            <a:ext cx="5310590" cy="400110"/>
          </a:xfrm>
          <a:prstGeom prst="rect">
            <a:avLst/>
          </a:prstGeom>
        </p:spPr>
        <p:txBody>
          <a:bodyPr wrap="square">
            <a:spAutoFit/>
          </a:bodyPr>
          <a:lstStyle/>
          <a:p>
            <a:pPr algn="just">
              <a:spcBef>
                <a:spcPct val="30000"/>
              </a:spcBef>
            </a:pPr>
            <a:r>
              <a:rPr lang="zh-CN" altLang="en-US" sz="2000" b="1" dirty="0">
                <a:latin typeface="微软雅黑" panose="020B0503020204020204" pitchFamily="34" charset="-122"/>
                <a:ea typeface="微软雅黑" panose="020B0503020204020204" pitchFamily="34" charset="-122"/>
              </a:rPr>
              <a:t>正方形</a:t>
            </a:r>
            <a:r>
              <a:rPr lang="zh-CN" altLang="en-US" sz="2000" dirty="0">
                <a:latin typeface="微软雅黑" panose="020B0503020204020204" pitchFamily="34" charset="-122"/>
                <a:ea typeface="微软雅黑" panose="020B0503020204020204" pitchFamily="34" charset="-122"/>
              </a:rPr>
              <a:t>（或立方体）：表示数据的源点或终点</a:t>
            </a:r>
          </a:p>
        </p:txBody>
      </p:sp>
      <p:sp>
        <p:nvSpPr>
          <p:cNvPr id="6" name="矩形 5"/>
          <p:cNvSpPr/>
          <p:nvPr/>
        </p:nvSpPr>
        <p:spPr>
          <a:xfrm>
            <a:off x="3131840" y="2974884"/>
            <a:ext cx="5184576" cy="400110"/>
          </a:xfrm>
          <a:prstGeom prst="rect">
            <a:avLst/>
          </a:prstGeom>
        </p:spPr>
        <p:txBody>
          <a:bodyPr wrap="square">
            <a:spAutoFit/>
          </a:bodyPr>
          <a:lstStyle/>
          <a:p>
            <a:pPr algn="just">
              <a:spcBef>
                <a:spcPct val="30000"/>
              </a:spcBef>
            </a:pPr>
            <a:r>
              <a:rPr lang="zh-CN" altLang="en-US" sz="2000" b="1" dirty="0">
                <a:latin typeface="微软雅黑" panose="020B0503020204020204" pitchFamily="34" charset="-122"/>
                <a:ea typeface="微软雅黑" panose="020B0503020204020204" pitchFamily="34" charset="-122"/>
              </a:rPr>
              <a:t>圆角矩形</a:t>
            </a:r>
            <a:r>
              <a:rPr lang="zh-CN" altLang="en-US" sz="2000" dirty="0">
                <a:latin typeface="微软雅黑" panose="020B0503020204020204" pitchFamily="34" charset="-122"/>
                <a:ea typeface="微软雅黑" panose="020B0503020204020204" pitchFamily="34" charset="-122"/>
              </a:rPr>
              <a:t>（圆形）：代表变换数据的处理</a:t>
            </a:r>
          </a:p>
        </p:txBody>
      </p:sp>
      <p:sp>
        <p:nvSpPr>
          <p:cNvPr id="7" name="圆角矩形 6"/>
          <p:cNvSpPr/>
          <p:nvPr/>
        </p:nvSpPr>
        <p:spPr bwMode="auto">
          <a:xfrm>
            <a:off x="1024521" y="2618910"/>
            <a:ext cx="576064" cy="756084"/>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660066"/>
              </a:solidFill>
              <a:effectLst/>
              <a:latin typeface="Tahoma" pitchFamily="34" charset="0"/>
              <a:ea typeface="宋体" pitchFamily="2" charset="-122"/>
            </a:endParaRPr>
          </a:p>
        </p:txBody>
      </p:sp>
      <p:sp>
        <p:nvSpPr>
          <p:cNvPr id="8" name="椭圆 7"/>
          <p:cNvSpPr/>
          <p:nvPr/>
        </p:nvSpPr>
        <p:spPr bwMode="auto">
          <a:xfrm>
            <a:off x="1916705" y="2654914"/>
            <a:ext cx="720080" cy="720080"/>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rgbClr val="660066"/>
              </a:solidFill>
              <a:effectLst/>
              <a:latin typeface="Tahoma" pitchFamily="34" charset="0"/>
              <a:ea typeface="宋体" pitchFamily="2" charset="-122"/>
            </a:endParaRPr>
          </a:p>
        </p:txBody>
      </p:sp>
      <p:sp>
        <p:nvSpPr>
          <p:cNvPr id="9" name="矩形 8"/>
          <p:cNvSpPr/>
          <p:nvPr/>
        </p:nvSpPr>
        <p:spPr>
          <a:xfrm>
            <a:off x="3154342" y="3925675"/>
            <a:ext cx="5139571" cy="400110"/>
          </a:xfrm>
          <a:prstGeom prst="rect">
            <a:avLst/>
          </a:prstGeom>
        </p:spPr>
        <p:txBody>
          <a:bodyPr wrap="square">
            <a:spAutoFit/>
          </a:bodyPr>
          <a:lstStyle/>
          <a:p>
            <a:pPr algn="just">
              <a:spcBef>
                <a:spcPct val="30000"/>
              </a:spcBef>
            </a:pPr>
            <a:r>
              <a:rPr lang="zh-CN" altLang="en-US" sz="2000" b="1" dirty="0">
                <a:latin typeface="微软雅黑" panose="020B0503020204020204" pitchFamily="34" charset="-122"/>
                <a:ea typeface="微软雅黑" panose="020B0503020204020204" pitchFamily="34" charset="-122"/>
              </a:rPr>
              <a:t>开口矩形</a:t>
            </a:r>
            <a:r>
              <a:rPr lang="zh-CN" altLang="en-US" sz="2000" dirty="0">
                <a:latin typeface="微软雅黑" panose="020B0503020204020204" pitchFamily="34" charset="-122"/>
                <a:ea typeface="微软雅黑" panose="020B0503020204020204" pitchFamily="34" charset="-122"/>
              </a:rPr>
              <a:t>（两条平行横线）：代表数据存储</a:t>
            </a:r>
          </a:p>
        </p:txBody>
      </p:sp>
      <p:grpSp>
        <p:nvGrpSpPr>
          <p:cNvPr id="10" name="组合 9"/>
          <p:cNvGrpSpPr/>
          <p:nvPr/>
        </p:nvGrpSpPr>
        <p:grpSpPr>
          <a:xfrm>
            <a:off x="978433" y="3949025"/>
            <a:ext cx="668241" cy="360040"/>
            <a:chOff x="2411760" y="3068960"/>
            <a:chExt cx="2160240" cy="360040"/>
          </a:xfrm>
        </p:grpSpPr>
        <p:cxnSp>
          <p:nvCxnSpPr>
            <p:cNvPr id="11" name="直接连接符 10"/>
            <p:cNvCxnSpPr/>
            <p:nvPr/>
          </p:nvCxnSpPr>
          <p:spPr bwMode="auto">
            <a:xfrm>
              <a:off x="2411760" y="3068960"/>
              <a:ext cx="216024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2" name="直接连接符 11"/>
            <p:cNvCxnSpPr/>
            <p:nvPr/>
          </p:nvCxnSpPr>
          <p:spPr bwMode="auto">
            <a:xfrm>
              <a:off x="2411760" y="3429000"/>
              <a:ext cx="216024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直接连接符 12"/>
            <p:cNvCxnSpPr/>
            <p:nvPr/>
          </p:nvCxnSpPr>
          <p:spPr bwMode="auto">
            <a:xfrm>
              <a:off x="2411760" y="3068960"/>
              <a:ext cx="0" cy="36004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grpSp>
      <p:grpSp>
        <p:nvGrpSpPr>
          <p:cNvPr id="14" name="组合 13"/>
          <p:cNvGrpSpPr/>
          <p:nvPr/>
        </p:nvGrpSpPr>
        <p:grpSpPr>
          <a:xfrm>
            <a:off x="1961710" y="3949025"/>
            <a:ext cx="759041" cy="360040"/>
            <a:chOff x="2411760" y="3789040"/>
            <a:chExt cx="2160240" cy="360040"/>
          </a:xfrm>
        </p:grpSpPr>
        <p:cxnSp>
          <p:nvCxnSpPr>
            <p:cNvPr id="15" name="直接连接符 14"/>
            <p:cNvCxnSpPr/>
            <p:nvPr/>
          </p:nvCxnSpPr>
          <p:spPr bwMode="auto">
            <a:xfrm>
              <a:off x="2411760" y="3789040"/>
              <a:ext cx="216024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6" name="直接连接符 15"/>
            <p:cNvCxnSpPr/>
            <p:nvPr/>
          </p:nvCxnSpPr>
          <p:spPr bwMode="auto">
            <a:xfrm>
              <a:off x="2411760" y="4149080"/>
              <a:ext cx="216024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grpSp>
      <p:sp>
        <p:nvSpPr>
          <p:cNvPr id="17" name="矩形 16"/>
          <p:cNvSpPr/>
          <p:nvPr/>
        </p:nvSpPr>
        <p:spPr>
          <a:xfrm>
            <a:off x="3131840" y="4874095"/>
            <a:ext cx="5141298" cy="400110"/>
          </a:xfrm>
          <a:prstGeom prst="rect">
            <a:avLst/>
          </a:prstGeom>
        </p:spPr>
        <p:txBody>
          <a:bodyPr wrap="square">
            <a:spAutoFit/>
          </a:bodyPr>
          <a:lstStyle/>
          <a:p>
            <a:pPr algn="just">
              <a:spcBef>
                <a:spcPct val="30000"/>
              </a:spcBef>
            </a:pPr>
            <a:r>
              <a:rPr lang="zh-CN" altLang="en-US" sz="2000" b="1" dirty="0">
                <a:latin typeface="微软雅黑" panose="020B0503020204020204" pitchFamily="34" charset="-122"/>
                <a:ea typeface="微软雅黑" panose="020B0503020204020204" pitchFamily="34" charset="-122"/>
              </a:rPr>
              <a:t>箭头</a:t>
            </a:r>
            <a:r>
              <a:rPr lang="zh-CN" altLang="en-US" sz="2000" dirty="0">
                <a:latin typeface="微软雅黑" panose="020B0503020204020204" pitchFamily="34" charset="-122"/>
                <a:ea typeface="微软雅黑" panose="020B0503020204020204" pitchFamily="34" charset="-122"/>
              </a:rPr>
              <a:t>：表示数据流，即特定数据的流动方向</a:t>
            </a:r>
          </a:p>
        </p:txBody>
      </p:sp>
      <p:cxnSp>
        <p:nvCxnSpPr>
          <p:cNvPr id="18" name="直接箭头连接符 17"/>
          <p:cNvCxnSpPr/>
          <p:nvPr/>
        </p:nvCxnSpPr>
        <p:spPr bwMode="auto">
          <a:xfrm>
            <a:off x="971600" y="5074150"/>
            <a:ext cx="1665185" cy="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55105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数据流图</a:t>
            </a:r>
            <a:r>
              <a:rPr lang="en-US" altLang="zh-CN" sz="3600" dirty="0" smtClean="0">
                <a:solidFill>
                  <a:srgbClr val="FFFFFF"/>
                </a:solidFill>
              </a:rPr>
              <a:t>-</a:t>
            </a:r>
            <a:r>
              <a:rPr lang="zh-CN" altLang="en-US" sz="3600" dirty="0" smtClean="0">
                <a:solidFill>
                  <a:srgbClr val="FFFFFF"/>
                </a:solidFill>
              </a:rPr>
              <a:t>符号</a:t>
            </a:r>
            <a:endParaRPr lang="zh-CN" altLang="en-US" sz="3600" dirty="0">
              <a:solidFill>
                <a:srgbClr val="FFFFFF"/>
              </a:solidFill>
            </a:endParaRPr>
          </a:p>
        </p:txBody>
      </p:sp>
      <p:sp>
        <p:nvSpPr>
          <p:cNvPr id="2" name="矩形 1"/>
          <p:cNvSpPr/>
          <p:nvPr/>
        </p:nvSpPr>
        <p:spPr>
          <a:xfrm>
            <a:off x="5832140" y="5547837"/>
            <a:ext cx="2169241" cy="461665"/>
          </a:xfrm>
          <a:prstGeom prst="rect">
            <a:avLst/>
          </a:prstGeom>
        </p:spPr>
        <p:txBody>
          <a:bodyPr wrap="square">
            <a:spAutoFit/>
          </a:bodyPr>
          <a:lstStyle/>
          <a:p>
            <a:pPr algn="ctr">
              <a:spcBef>
                <a:spcPct val="30000"/>
              </a:spcBef>
            </a:pPr>
            <a:r>
              <a:rPr lang="zh-CN" altLang="en-US" sz="2400" dirty="0" smtClean="0">
                <a:latin typeface="微软雅黑" panose="020B0503020204020204" pitchFamily="34" charset="-122"/>
                <a:ea typeface="微软雅黑" panose="020B0503020204020204" pitchFamily="34" charset="-122"/>
              </a:rPr>
              <a:t>附加符号</a:t>
            </a:r>
            <a:endParaRPr lang="zh-CN" altLang="en-US" sz="2400"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6885" y="998730"/>
            <a:ext cx="2058561" cy="516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165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绘制数据流图</a:t>
            </a:r>
            <a:r>
              <a:rPr lang="en-US" altLang="zh-CN" sz="3600" dirty="0" smtClean="0">
                <a:solidFill>
                  <a:srgbClr val="FFFFFF"/>
                </a:solidFill>
              </a:rPr>
              <a:t>-</a:t>
            </a:r>
            <a:r>
              <a:rPr lang="zh-CN" altLang="en-US" sz="3600" dirty="0" smtClean="0">
                <a:solidFill>
                  <a:srgbClr val="FFFFFF"/>
                </a:solidFill>
              </a:rPr>
              <a:t>例子</a:t>
            </a:r>
            <a:endParaRPr lang="zh-CN" altLang="en-US" sz="3600" dirty="0">
              <a:solidFill>
                <a:srgbClr val="FFFFFF"/>
              </a:solidFill>
            </a:endParaRPr>
          </a:p>
        </p:txBody>
      </p:sp>
      <p:sp>
        <p:nvSpPr>
          <p:cNvPr id="5" name="Rectangle 2"/>
          <p:cNvSpPr txBox="1">
            <a:spLocks noChangeArrowheads="1"/>
          </p:cNvSpPr>
          <p:nvPr/>
        </p:nvSpPr>
        <p:spPr bwMode="auto">
          <a:xfrm>
            <a:off x="611560" y="1628800"/>
            <a:ext cx="792088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a:lnSpc>
                <a:spcPct val="110000"/>
              </a:lnSpc>
            </a:pPr>
            <a:r>
              <a:rPr lang="zh-CN" altLang="en-US" sz="2400" dirty="0" smtClean="0"/>
              <a:t>假设一家工厂的采购部每天需要一张</a:t>
            </a:r>
            <a:r>
              <a:rPr lang="zh-CN" altLang="en-US" sz="2400" dirty="0" smtClean="0">
                <a:solidFill>
                  <a:srgbClr val="C00000"/>
                </a:solidFill>
              </a:rPr>
              <a:t>定货报表</a:t>
            </a:r>
            <a:r>
              <a:rPr lang="zh-CN" altLang="en-US" sz="2400" dirty="0" smtClean="0"/>
              <a:t>，报表按零件编号排序，表中列出所有需要再次定货的零件。</a:t>
            </a:r>
          </a:p>
          <a:p>
            <a:pPr algn="just">
              <a:lnSpc>
                <a:spcPct val="110000"/>
              </a:lnSpc>
            </a:pPr>
            <a:r>
              <a:rPr lang="zh-CN" altLang="en-US" sz="2400" dirty="0" smtClean="0"/>
              <a:t>对于每个需要再次定货的零件应该列出下述数据；零件编号、零件名称、定货数量、目前价格、主要供应者和次要供应者。</a:t>
            </a:r>
          </a:p>
          <a:p>
            <a:pPr algn="just">
              <a:lnSpc>
                <a:spcPct val="110000"/>
              </a:lnSpc>
            </a:pPr>
            <a:r>
              <a:rPr lang="zh-CN" altLang="en-US" sz="2400" dirty="0" smtClean="0"/>
              <a:t>零件入库或出库称为</a:t>
            </a:r>
            <a:r>
              <a:rPr lang="zh-CN" altLang="en-US" sz="2400" dirty="0" smtClean="0">
                <a:solidFill>
                  <a:srgbClr val="C00000"/>
                </a:solidFill>
              </a:rPr>
              <a:t>事务</a:t>
            </a:r>
            <a:r>
              <a:rPr lang="zh-CN" altLang="en-US" sz="2400" dirty="0" smtClean="0"/>
              <a:t>。</a:t>
            </a:r>
          </a:p>
          <a:p>
            <a:pPr algn="just">
              <a:lnSpc>
                <a:spcPct val="110000"/>
              </a:lnSpc>
            </a:pPr>
            <a:r>
              <a:rPr lang="zh-CN" altLang="en-US" sz="2400" dirty="0" smtClean="0"/>
              <a:t>通过放在仓库中的</a:t>
            </a:r>
            <a:r>
              <a:rPr lang="en-US" altLang="zh-CN" sz="2400" dirty="0" smtClean="0"/>
              <a:t>CRT</a:t>
            </a:r>
            <a:r>
              <a:rPr lang="zh-CN" altLang="en-US" sz="2400" dirty="0" smtClean="0"/>
              <a:t>终端把事务报告给</a:t>
            </a:r>
            <a:r>
              <a:rPr lang="zh-CN" altLang="en-US" sz="2400" dirty="0" smtClean="0">
                <a:solidFill>
                  <a:srgbClr val="C00000"/>
                </a:solidFill>
              </a:rPr>
              <a:t>定货系统</a:t>
            </a:r>
            <a:r>
              <a:rPr lang="zh-CN" altLang="en-US" sz="2400" dirty="0" smtClean="0"/>
              <a:t>。当某种零件的库存数量少于库存量临界值时就应该再次定货。</a:t>
            </a:r>
          </a:p>
        </p:txBody>
      </p:sp>
    </p:spTree>
    <p:extLst>
      <p:ext uri="{BB962C8B-B14F-4D97-AF65-F5344CB8AC3E}">
        <p14:creationId xmlns:p14="http://schemas.microsoft.com/office/powerpoint/2010/main" val="1968314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绘制数据流图</a:t>
            </a:r>
            <a:r>
              <a:rPr lang="en-US" altLang="zh-CN" sz="3600" dirty="0" smtClean="0">
                <a:solidFill>
                  <a:srgbClr val="FFFFFF"/>
                </a:solidFill>
              </a:rPr>
              <a:t>-</a:t>
            </a:r>
            <a:r>
              <a:rPr lang="zh-CN" altLang="en-US" sz="3600" dirty="0" smtClean="0">
                <a:solidFill>
                  <a:srgbClr val="FFFFFF"/>
                </a:solidFill>
              </a:rPr>
              <a:t>步骤</a:t>
            </a:r>
            <a:endParaRPr lang="zh-CN" altLang="en-US" sz="3600" dirty="0">
              <a:solidFill>
                <a:srgbClr val="FFFFFF"/>
              </a:solidFill>
            </a:endParaRPr>
          </a:p>
        </p:txBody>
      </p:sp>
      <p:graphicFrame>
        <p:nvGraphicFramePr>
          <p:cNvPr id="4" name="图示 3"/>
          <p:cNvGraphicFramePr/>
          <p:nvPr>
            <p:extLst>
              <p:ext uri="{D42A27DB-BD31-4B8C-83A1-F6EECF244321}">
                <p14:modId xmlns:p14="http://schemas.microsoft.com/office/powerpoint/2010/main" val="762289442"/>
              </p:ext>
            </p:extLst>
          </p:nvPr>
        </p:nvGraphicFramePr>
        <p:xfrm>
          <a:off x="971600" y="1313765"/>
          <a:ext cx="7200800" cy="4230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953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5113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8" y="593685"/>
            <a:ext cx="4834737"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可行性研究的任务</a:t>
            </a:r>
          </a:p>
        </p:txBody>
      </p:sp>
      <p:sp>
        <p:nvSpPr>
          <p:cNvPr id="5" name="Rectangle 11"/>
          <p:cNvSpPr>
            <a:spLocks noChangeArrowheads="1"/>
          </p:cNvSpPr>
          <p:nvPr/>
        </p:nvSpPr>
        <p:spPr bwMode="auto">
          <a:xfrm>
            <a:off x="3356865" y="1721364"/>
            <a:ext cx="269875" cy="269875"/>
          </a:xfrm>
          <a:prstGeom prst="rect">
            <a:avLst/>
          </a:prstGeom>
          <a:solidFill>
            <a:srgbClr val="000066"/>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563913"/>
            <a:ext cx="4834737" cy="584775"/>
          </a:xfrm>
          <a:prstGeom prst="rect">
            <a:avLst/>
          </a:prstGeom>
          <a:noFill/>
        </p:spPr>
        <p:txBody>
          <a:bodyPr wrap="square" rtlCol="0">
            <a:spAutoFit/>
          </a:bodyPr>
          <a:lstStyle/>
          <a:p>
            <a:r>
              <a:rPr lang="zh-CN" altLang="en-US" sz="3200" dirty="0">
                <a:solidFill>
                  <a:srgbClr val="1C217C"/>
                </a:solidFill>
                <a:latin typeface="微软雅黑" panose="020B0503020204020204" pitchFamily="34" charset="-122"/>
                <a:ea typeface="微软雅黑" panose="020B0503020204020204" pitchFamily="34" charset="-122"/>
              </a:rPr>
              <a:t>可行性研究过程</a:t>
            </a:r>
          </a:p>
        </p:txBody>
      </p:sp>
      <p:sp>
        <p:nvSpPr>
          <p:cNvPr id="7" name="Rectangle 11"/>
          <p:cNvSpPr>
            <a:spLocks noChangeArrowheads="1"/>
          </p:cNvSpPr>
          <p:nvPr/>
        </p:nvSpPr>
        <p:spPr bwMode="auto">
          <a:xfrm>
            <a:off x="3356865" y="2711474"/>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8" name="TextBox 7"/>
          <p:cNvSpPr txBox="1"/>
          <p:nvPr/>
        </p:nvSpPr>
        <p:spPr>
          <a:xfrm>
            <a:off x="3922728" y="2554023"/>
            <a:ext cx="4834737"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系统流程图</a:t>
            </a:r>
          </a:p>
        </p:txBody>
      </p:sp>
      <p:sp>
        <p:nvSpPr>
          <p:cNvPr id="9" name="Rectangle 11"/>
          <p:cNvSpPr>
            <a:spLocks noChangeArrowheads="1"/>
          </p:cNvSpPr>
          <p:nvPr/>
        </p:nvSpPr>
        <p:spPr bwMode="auto">
          <a:xfrm>
            <a:off x="3356865" y="3744117"/>
            <a:ext cx="269875" cy="269875"/>
          </a:xfrm>
          <a:prstGeom prst="rect">
            <a:avLst/>
          </a:prstGeom>
          <a:solidFill>
            <a:srgbClr val="000066"/>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3586666"/>
            <a:ext cx="4834737" cy="584775"/>
          </a:xfrm>
          <a:prstGeom prst="rect">
            <a:avLst/>
          </a:prstGeom>
          <a:noFill/>
        </p:spPr>
        <p:txBody>
          <a:bodyPr wrap="square" rtlCol="0">
            <a:spAutoFit/>
          </a:bodyPr>
          <a:lstStyle/>
          <a:p>
            <a:r>
              <a:rPr lang="zh-CN" altLang="en-US" sz="3200" dirty="0">
                <a:solidFill>
                  <a:srgbClr val="1C217C"/>
                </a:solidFill>
                <a:latin typeface="微软雅黑" panose="020B0503020204020204" pitchFamily="34" charset="-122"/>
                <a:ea typeface="微软雅黑" panose="020B0503020204020204" pitchFamily="34" charset="-122"/>
              </a:rPr>
              <a:t>数据流图</a:t>
            </a:r>
          </a:p>
        </p:txBody>
      </p:sp>
      <p:sp>
        <p:nvSpPr>
          <p:cNvPr id="11" name="Rectangle 11"/>
          <p:cNvSpPr>
            <a:spLocks noChangeArrowheads="1"/>
          </p:cNvSpPr>
          <p:nvPr/>
        </p:nvSpPr>
        <p:spPr bwMode="auto">
          <a:xfrm>
            <a:off x="3356865" y="4734225"/>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2" name="TextBox 11"/>
          <p:cNvSpPr txBox="1"/>
          <p:nvPr/>
        </p:nvSpPr>
        <p:spPr>
          <a:xfrm>
            <a:off x="3922728" y="4576776"/>
            <a:ext cx="4834737"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数据字典</a:t>
            </a:r>
          </a:p>
        </p:txBody>
      </p:sp>
      <p:sp>
        <p:nvSpPr>
          <p:cNvPr id="13" name="Rectangle 11"/>
          <p:cNvSpPr>
            <a:spLocks noChangeArrowheads="1"/>
          </p:cNvSpPr>
          <p:nvPr/>
        </p:nvSpPr>
        <p:spPr bwMode="auto">
          <a:xfrm>
            <a:off x="3356865" y="5746689"/>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4" name="TextBox 13"/>
          <p:cNvSpPr txBox="1"/>
          <p:nvPr/>
        </p:nvSpPr>
        <p:spPr>
          <a:xfrm>
            <a:off x="3922728" y="5589240"/>
            <a:ext cx="4834737"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成本</a:t>
            </a:r>
            <a:r>
              <a:rPr lang="en-US" altLang="zh-CN" sz="3200" dirty="0">
                <a:solidFill>
                  <a:srgbClr val="2D2D8A"/>
                </a:solidFill>
                <a:latin typeface="微软雅黑" panose="020B0503020204020204" pitchFamily="34" charset="-122"/>
                <a:ea typeface="微软雅黑" panose="020B0503020204020204" pitchFamily="34" charset="-122"/>
              </a:rPr>
              <a:t>/</a:t>
            </a:r>
            <a:r>
              <a:rPr lang="zh-CN" altLang="en-US" sz="3200" dirty="0">
                <a:solidFill>
                  <a:srgbClr val="2D2D8A"/>
                </a:solidFill>
                <a:latin typeface="微软雅黑" panose="020B0503020204020204" pitchFamily="34" charset="-122"/>
                <a:ea typeface="微软雅黑" panose="020B0503020204020204" pitchFamily="34" charset="-122"/>
              </a:rPr>
              <a:t>效益分析</a:t>
            </a:r>
          </a:p>
        </p:txBody>
      </p:sp>
    </p:spTree>
    <p:extLst>
      <p:ext uri="{BB962C8B-B14F-4D97-AF65-F5344CB8AC3E}">
        <p14:creationId xmlns:p14="http://schemas.microsoft.com/office/powerpoint/2010/main" val="2721161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绘制数据流图</a:t>
            </a:r>
            <a:r>
              <a:rPr lang="en-US" altLang="zh-CN" sz="3600" dirty="0" smtClean="0">
                <a:solidFill>
                  <a:srgbClr val="FFFFFF"/>
                </a:solidFill>
              </a:rPr>
              <a:t>-</a:t>
            </a:r>
            <a:r>
              <a:rPr lang="zh-CN" altLang="en-US" sz="3600" dirty="0" smtClean="0">
                <a:solidFill>
                  <a:srgbClr val="FFFFFF"/>
                </a:solidFill>
              </a:rPr>
              <a:t>第一步</a:t>
            </a:r>
            <a:endParaRPr lang="zh-CN" altLang="en-US" sz="3600" dirty="0">
              <a:solidFill>
                <a:srgbClr val="FFFFFF"/>
              </a:solidFill>
            </a:endParaRP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7910"/>
          <a:stretch/>
        </p:blipFill>
        <p:spPr bwMode="auto">
          <a:xfrm>
            <a:off x="381000" y="1268760"/>
            <a:ext cx="8360229" cy="452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381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绘制数据流图</a:t>
            </a:r>
            <a:r>
              <a:rPr lang="en-US" altLang="zh-CN" sz="3600" dirty="0" smtClean="0">
                <a:solidFill>
                  <a:srgbClr val="FFFFFF"/>
                </a:solidFill>
              </a:rPr>
              <a:t>-</a:t>
            </a:r>
            <a:r>
              <a:rPr lang="zh-CN" altLang="en-US" sz="3600" dirty="0" smtClean="0">
                <a:solidFill>
                  <a:srgbClr val="FFFFFF"/>
                </a:solidFill>
              </a:rPr>
              <a:t>第二步</a:t>
            </a:r>
            <a:endParaRPr lang="zh-CN" altLang="en-US" sz="3600" dirty="0">
              <a:solidFill>
                <a:srgbClr val="FFFFFF"/>
              </a:solidFill>
            </a:endParaRP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55" r="9937"/>
          <a:stretch/>
        </p:blipFill>
        <p:spPr bwMode="auto">
          <a:xfrm>
            <a:off x="1445193" y="1988840"/>
            <a:ext cx="6253611" cy="2018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691680" y="4509120"/>
            <a:ext cx="5760640" cy="707886"/>
          </a:xfrm>
          <a:prstGeom prst="rect">
            <a:avLst/>
          </a:prstGeom>
        </p:spPr>
        <p:txBody>
          <a:bodyPr wrap="square">
            <a:spAutoFit/>
          </a:bodyPr>
          <a:lstStyle/>
          <a:p>
            <a:pPr algn="just"/>
            <a:r>
              <a:rPr lang="zh-CN" altLang="en-US" sz="2000" dirty="0" smtClean="0">
                <a:latin typeface="微软雅黑" panose="020B0503020204020204" pitchFamily="34" charset="-122"/>
                <a:ea typeface="微软雅黑" panose="020B0503020204020204" pitchFamily="34" charset="-122"/>
              </a:rPr>
              <a:t>      若干</a:t>
            </a:r>
            <a:r>
              <a:rPr lang="zh-CN" altLang="en-US" sz="2000" dirty="0">
                <a:latin typeface="微软雅黑" panose="020B0503020204020204" pitchFamily="34" charset="-122"/>
                <a:ea typeface="微软雅黑" panose="020B0503020204020204" pitchFamily="34" charset="-122"/>
              </a:rPr>
              <a:t>个数据源点</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一个处理（代表系统对数据加工变换的基本功能）</a:t>
            </a:r>
          </a:p>
        </p:txBody>
      </p:sp>
    </p:spTree>
    <p:extLst>
      <p:ext uri="{BB962C8B-B14F-4D97-AF65-F5344CB8AC3E}">
        <p14:creationId xmlns:p14="http://schemas.microsoft.com/office/powerpoint/2010/main" val="1262353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绘制数据流图</a:t>
            </a:r>
            <a:r>
              <a:rPr lang="en-US" altLang="zh-CN" sz="3600" dirty="0" smtClean="0">
                <a:solidFill>
                  <a:srgbClr val="FFFFFF"/>
                </a:solidFill>
              </a:rPr>
              <a:t>-</a:t>
            </a:r>
            <a:r>
              <a:rPr lang="zh-CN" altLang="en-US" sz="3600" dirty="0" smtClean="0">
                <a:solidFill>
                  <a:srgbClr val="FFFFFF"/>
                </a:solidFill>
              </a:rPr>
              <a:t>第三步</a:t>
            </a:r>
            <a:endParaRPr lang="zh-CN" altLang="en-US" sz="3600" dirty="0">
              <a:solidFill>
                <a:srgbClr val="FFFFFF"/>
              </a:solidFill>
            </a:endParaRPr>
          </a:p>
        </p:txBody>
      </p:sp>
      <p:sp>
        <p:nvSpPr>
          <p:cNvPr id="4" name="矩形 3"/>
          <p:cNvSpPr/>
          <p:nvPr/>
        </p:nvSpPr>
        <p:spPr>
          <a:xfrm>
            <a:off x="971600" y="1988840"/>
            <a:ext cx="7200800" cy="830997"/>
          </a:xfrm>
          <a:prstGeom prst="rect">
            <a:avLst/>
          </a:prstGeom>
        </p:spPr>
        <p:txBody>
          <a:bodyPr wrap="square">
            <a:spAutoFit/>
          </a:bodyPr>
          <a:lstStyle/>
          <a:p>
            <a:pPr algn="just"/>
            <a:r>
              <a:rPr lang="zh-CN" altLang="en-US" sz="2400" b="1" dirty="0">
                <a:solidFill>
                  <a:srgbClr val="C00000"/>
                </a:solidFill>
                <a:latin typeface="微软雅黑" panose="020B0503020204020204" pitchFamily="34" charset="-122"/>
                <a:ea typeface="微软雅黑" panose="020B0503020204020204" pitchFamily="34" charset="-122"/>
              </a:rPr>
              <a:t>原则</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分解功能时必须保持信息连续性，即分解前后的输入输出流必须</a:t>
            </a:r>
            <a:r>
              <a:rPr lang="zh-CN" altLang="en-US" sz="2400" dirty="0" smtClean="0">
                <a:latin typeface="微软雅黑" panose="020B0503020204020204" pitchFamily="34" charset="-122"/>
                <a:ea typeface="微软雅黑" panose="020B0503020204020204" pitchFamily="34" charset="-122"/>
              </a:rPr>
              <a:t>相同。</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979304" y="3429000"/>
            <a:ext cx="7193095" cy="1908215"/>
          </a:xfrm>
          <a:prstGeom prst="rect">
            <a:avLst/>
          </a:prstGeom>
        </p:spPr>
        <p:txBody>
          <a:bodyPr wrap="square">
            <a:spAutoFit/>
          </a:bodyPr>
          <a:lstStyle/>
          <a:p>
            <a:pPr algn="just">
              <a:spcAft>
                <a:spcPts val="1200"/>
              </a:spcAft>
            </a:pPr>
            <a:r>
              <a:rPr lang="zh-CN" altLang="en-US" sz="2400" b="1" dirty="0">
                <a:solidFill>
                  <a:srgbClr val="C00000"/>
                </a:solidFill>
                <a:latin typeface="微软雅黑" panose="020B0503020204020204" pitchFamily="34" charset="-122"/>
                <a:ea typeface="微软雅黑" panose="020B0503020204020204" pitchFamily="34" charset="-122"/>
              </a:rPr>
              <a:t>原则</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细化数据流图时根据</a:t>
            </a:r>
            <a:r>
              <a:rPr lang="en-US" altLang="zh-CN" sz="2400" b="1" dirty="0">
                <a:latin typeface="微软雅黑" panose="020B0503020204020204" pitchFamily="34" charset="-122"/>
                <a:ea typeface="微软雅黑" panose="020B0503020204020204" pitchFamily="34" charset="-122"/>
              </a:rPr>
              <a:t>Miller</a:t>
            </a:r>
            <a:r>
              <a:rPr lang="zh-CN" altLang="en-US" sz="2400" b="1" dirty="0">
                <a:latin typeface="微软雅黑" panose="020B0503020204020204" pitchFamily="34" charset="-122"/>
                <a:ea typeface="微软雅黑" panose="020B0503020204020204" pitchFamily="34" charset="-122"/>
              </a:rPr>
              <a:t>法则</a:t>
            </a:r>
            <a:r>
              <a:rPr lang="zh-CN" altLang="en-US" sz="2400" dirty="0">
                <a:latin typeface="微软雅黑" panose="020B0503020204020204" pitchFamily="34" charset="-122"/>
                <a:ea typeface="微软雅黑" panose="020B0503020204020204" pitchFamily="34" charset="-122"/>
              </a:rPr>
              <a:t>决定是否分层</a:t>
            </a:r>
            <a:r>
              <a:rPr lang="zh-CN" altLang="en-US" sz="2400" dirty="0" smtClean="0">
                <a:latin typeface="微软雅黑" panose="020B0503020204020204" pitchFamily="34" charset="-122"/>
                <a:ea typeface="微软雅黑" panose="020B0503020204020204" pitchFamily="34" charset="-122"/>
              </a:rPr>
              <a:t>数据流图。</a:t>
            </a:r>
            <a:endParaRPr lang="zh-CN" altLang="en-US" sz="2400" dirty="0">
              <a:latin typeface="微软雅黑" panose="020B0503020204020204" pitchFamily="34" charset="-122"/>
              <a:ea typeface="微软雅黑" panose="020B0503020204020204" pitchFamily="34" charset="-122"/>
            </a:endParaRPr>
          </a:p>
          <a:p>
            <a:pPr algn="just"/>
            <a:r>
              <a:rPr lang="en-US" altLang="zh-CN" sz="2000" b="1" dirty="0" smtClean="0">
                <a:latin typeface="微软雅黑" panose="020B0503020204020204" pitchFamily="34" charset="-122"/>
                <a:ea typeface="微软雅黑" panose="020B0503020204020204" pitchFamily="34" charset="-122"/>
              </a:rPr>
              <a:t>Miller</a:t>
            </a:r>
            <a:r>
              <a:rPr lang="zh-CN" altLang="en-US" sz="2000" b="1" dirty="0" smtClean="0">
                <a:latin typeface="微软雅黑" panose="020B0503020204020204" pitchFamily="34" charset="-122"/>
                <a:ea typeface="微软雅黑" panose="020B0503020204020204" pitchFamily="34" charset="-122"/>
              </a:rPr>
              <a:t>法则（</a:t>
            </a:r>
            <a:r>
              <a:rPr lang="zh-CN" altLang="en-US" sz="2000" dirty="0">
                <a:latin typeface="微软雅黑" panose="020B0503020204020204" pitchFamily="34" charset="-122"/>
                <a:ea typeface="微软雅黑" panose="020B0503020204020204" pitchFamily="34" charset="-122"/>
              </a:rPr>
              <a:t>人类的</a:t>
            </a:r>
            <a:r>
              <a:rPr lang="zh-CN" altLang="en-US" sz="2000" dirty="0" smtClean="0">
                <a:latin typeface="微软雅黑" panose="020B0503020204020204" pitchFamily="34" charset="-122"/>
                <a:ea typeface="微软雅黑" panose="020B0503020204020204" pitchFamily="34" charset="-122"/>
              </a:rPr>
              <a:t>认知过程所遵守</a:t>
            </a:r>
            <a:r>
              <a:rPr lang="zh-CN" altLang="en-US" sz="2000" b="1"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gn="just"/>
            <a:r>
              <a:rPr lang="zh-CN" altLang="en-US" sz="2000" dirty="0" smtClean="0">
                <a:latin typeface="微软雅黑" panose="020B0503020204020204" pitchFamily="34" charset="-122"/>
                <a:ea typeface="微软雅黑" panose="020B0503020204020204" pitchFamily="34" charset="-122"/>
              </a:rPr>
              <a:t>       一个人</a:t>
            </a:r>
            <a:r>
              <a:rPr lang="zh-CN" altLang="en-US" sz="2000" dirty="0">
                <a:latin typeface="微软雅黑" panose="020B0503020204020204" pitchFamily="34" charset="-122"/>
                <a:ea typeface="微软雅黑" panose="020B0503020204020204" pitchFamily="34" charset="-122"/>
              </a:rPr>
              <a:t>在任何时候都只能把注意力集中在（</a:t>
            </a:r>
            <a:r>
              <a:rPr lang="en-US" altLang="zh-CN" sz="2000" dirty="0">
                <a:latin typeface="微软雅黑" panose="020B0503020204020204" pitchFamily="34" charset="-122"/>
                <a:ea typeface="微软雅黑" panose="020B0503020204020204" pitchFamily="34" charset="-122"/>
              </a:rPr>
              <a:t>7±2</a:t>
            </a:r>
            <a:r>
              <a:rPr lang="zh-CN" altLang="en-US" sz="2000" dirty="0">
                <a:latin typeface="微软雅黑" panose="020B0503020204020204" pitchFamily="34" charset="-122"/>
                <a:ea typeface="微软雅黑" panose="020B0503020204020204" pitchFamily="34" charset="-122"/>
              </a:rPr>
              <a:t>）个知识块上。</a:t>
            </a:r>
          </a:p>
        </p:txBody>
      </p:sp>
    </p:spTree>
    <p:extLst>
      <p:ext uri="{BB962C8B-B14F-4D97-AF65-F5344CB8AC3E}">
        <p14:creationId xmlns:p14="http://schemas.microsoft.com/office/powerpoint/2010/main" val="3507641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绘制数据流图</a:t>
            </a:r>
            <a:r>
              <a:rPr lang="en-US" altLang="zh-CN" sz="3600" dirty="0" smtClean="0">
                <a:solidFill>
                  <a:srgbClr val="FFFFFF"/>
                </a:solidFill>
              </a:rPr>
              <a:t>-</a:t>
            </a:r>
            <a:r>
              <a:rPr lang="zh-CN" altLang="en-US" sz="3600" dirty="0" smtClean="0">
                <a:solidFill>
                  <a:srgbClr val="FFFFFF"/>
                </a:solidFill>
              </a:rPr>
              <a:t>第三步</a:t>
            </a:r>
            <a:endParaRPr lang="zh-CN" altLang="en-US" sz="3600" dirty="0">
              <a:solidFill>
                <a:srgbClr val="FFFFFF"/>
              </a:solidFill>
            </a:endParaRPr>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200"/>
          <a:stretch/>
        </p:blipFill>
        <p:spPr bwMode="auto">
          <a:xfrm>
            <a:off x="874491" y="1183341"/>
            <a:ext cx="7297909" cy="4155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691680" y="5594175"/>
            <a:ext cx="5760640" cy="400110"/>
          </a:xfrm>
          <a:prstGeom prst="rect">
            <a:avLst/>
          </a:prstGeom>
        </p:spPr>
        <p:txBody>
          <a:bodyPr wrap="square">
            <a:spAutoFit/>
          </a:bodyPr>
          <a:lstStyle/>
          <a:p>
            <a:pPr algn="ctr"/>
            <a:r>
              <a:rPr lang="zh-CN" altLang="en-US" sz="2000" dirty="0" smtClean="0">
                <a:latin typeface="微软雅黑" panose="020B0503020204020204" pitchFamily="34" charset="-122"/>
                <a:ea typeface="微软雅黑" panose="020B0503020204020204" pitchFamily="34" charset="-122"/>
              </a:rPr>
              <a:t>订货系统的功能级数据流图</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7948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绘制数据流图</a:t>
            </a:r>
            <a:r>
              <a:rPr lang="en-US" altLang="zh-CN" sz="3600" dirty="0" smtClean="0">
                <a:solidFill>
                  <a:srgbClr val="FFFFFF"/>
                </a:solidFill>
              </a:rPr>
              <a:t>-</a:t>
            </a:r>
            <a:r>
              <a:rPr lang="zh-CN" altLang="en-US" sz="3600" dirty="0" smtClean="0">
                <a:solidFill>
                  <a:srgbClr val="FFFFFF"/>
                </a:solidFill>
              </a:rPr>
              <a:t>第三步</a:t>
            </a:r>
            <a:endParaRPr lang="zh-CN" altLang="en-US" sz="3600" dirty="0">
              <a:solidFill>
                <a:srgbClr val="FFFFFF"/>
              </a:solidFill>
            </a:endParaRPr>
          </a:p>
        </p:txBody>
      </p:sp>
      <p:sp>
        <p:nvSpPr>
          <p:cNvPr id="4" name="矩形 3"/>
          <p:cNvSpPr/>
          <p:nvPr/>
        </p:nvSpPr>
        <p:spPr>
          <a:xfrm>
            <a:off x="1691680" y="5594175"/>
            <a:ext cx="5760640" cy="400110"/>
          </a:xfrm>
          <a:prstGeom prst="rect">
            <a:avLst/>
          </a:prstGeom>
        </p:spPr>
        <p:txBody>
          <a:bodyPr wrap="square">
            <a:spAutoFit/>
          </a:bodyPr>
          <a:lstStyle/>
          <a:p>
            <a:pPr algn="ctr"/>
            <a:r>
              <a:rPr lang="zh-CN" altLang="en-US" sz="2000" dirty="0" smtClean="0">
                <a:latin typeface="微软雅黑" panose="020B0503020204020204" pitchFamily="34" charset="-122"/>
                <a:ea typeface="微软雅黑" panose="020B0503020204020204" pitchFamily="34" charset="-122"/>
              </a:rPr>
              <a:t>把处理事务的功能进一步分解后的数据流图</a:t>
            </a:r>
            <a:endParaRPr lang="zh-CN" altLang="en-US" sz="2000" dirty="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8" y="1268760"/>
            <a:ext cx="9114341" cy="4014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7469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数据流图</a:t>
            </a:r>
            <a:r>
              <a:rPr lang="en-US" altLang="zh-CN" sz="3600" dirty="0" smtClean="0">
                <a:solidFill>
                  <a:srgbClr val="FFFFFF"/>
                </a:solidFill>
              </a:rPr>
              <a:t>-</a:t>
            </a:r>
            <a:r>
              <a:rPr lang="zh-CN" altLang="en-US" sz="3600" dirty="0" smtClean="0">
                <a:solidFill>
                  <a:srgbClr val="FFFFFF"/>
                </a:solidFill>
              </a:rPr>
              <a:t>命名</a:t>
            </a:r>
            <a:endParaRPr lang="zh-CN" altLang="en-US" sz="3600" dirty="0">
              <a:solidFill>
                <a:srgbClr val="FFFFFF"/>
              </a:soli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8750"/>
            <a:ext cx="9144000" cy="477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51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数据流图</a:t>
            </a:r>
            <a:r>
              <a:rPr lang="en-US" altLang="zh-CN" sz="3600" dirty="0" smtClean="0">
                <a:solidFill>
                  <a:srgbClr val="FFFFFF"/>
                </a:solidFill>
              </a:rPr>
              <a:t>-</a:t>
            </a:r>
            <a:r>
              <a:rPr lang="zh-CN" altLang="en-US" sz="3600" dirty="0" smtClean="0">
                <a:solidFill>
                  <a:srgbClr val="FFFFFF"/>
                </a:solidFill>
              </a:rPr>
              <a:t>用途</a:t>
            </a:r>
            <a:endParaRPr lang="zh-CN" altLang="en-US" sz="3600" dirty="0">
              <a:solidFill>
                <a:srgbClr val="FFFFFF"/>
              </a:solidFill>
            </a:endParaRPr>
          </a:p>
        </p:txBody>
      </p:sp>
      <p:sp>
        <p:nvSpPr>
          <p:cNvPr id="2" name="矩形 1"/>
          <p:cNvSpPr/>
          <p:nvPr/>
        </p:nvSpPr>
        <p:spPr>
          <a:xfrm>
            <a:off x="971600" y="1988840"/>
            <a:ext cx="5160387" cy="523220"/>
          </a:xfrm>
          <a:prstGeom prst="rect">
            <a:avLst/>
          </a:prstGeom>
        </p:spPr>
        <p:txBody>
          <a:bodyPr wrap="none">
            <a:spAutoFit/>
          </a:bodyPr>
          <a:lstStyle/>
          <a:p>
            <a:r>
              <a:rPr lang="zh-CN" altLang="en-US" sz="2800" b="1" dirty="0" smtClean="0">
                <a:solidFill>
                  <a:srgbClr val="C00000"/>
                </a:solidFill>
                <a:latin typeface="微软雅黑" panose="020B0503020204020204" pitchFamily="34" charset="-122"/>
                <a:ea typeface="微软雅黑" panose="020B0503020204020204" pitchFamily="34" charset="-122"/>
              </a:rPr>
              <a:t>信息交流的</a:t>
            </a:r>
            <a:r>
              <a:rPr lang="zh-CN" altLang="en-US" sz="2800" b="1" dirty="0">
                <a:solidFill>
                  <a:srgbClr val="C00000"/>
                </a:solidFill>
                <a:latin typeface="微软雅黑" panose="020B0503020204020204" pitchFamily="34" charset="-122"/>
                <a:ea typeface="微软雅黑" panose="020B0503020204020204" pitchFamily="34" charset="-122"/>
              </a:rPr>
              <a:t>工具</a:t>
            </a:r>
            <a:r>
              <a:rPr lang="zh-CN" altLang="en-US" sz="2400" b="1" dirty="0">
                <a:latin typeface="微软雅黑" panose="020B0503020204020204" pitchFamily="34" charset="-122"/>
                <a:ea typeface="微软雅黑" panose="020B0503020204020204" pitchFamily="34" charset="-122"/>
              </a:rPr>
              <a:t>（基本应用目的）</a:t>
            </a:r>
          </a:p>
        </p:txBody>
      </p:sp>
      <p:sp>
        <p:nvSpPr>
          <p:cNvPr id="4" name="矩形 3"/>
          <p:cNvSpPr/>
          <p:nvPr/>
        </p:nvSpPr>
        <p:spPr>
          <a:xfrm>
            <a:off x="971600" y="3068960"/>
            <a:ext cx="7200800" cy="1862048"/>
          </a:xfrm>
          <a:prstGeom prst="rect">
            <a:avLst/>
          </a:prstGeom>
        </p:spPr>
        <p:txBody>
          <a:bodyPr wrap="square">
            <a:spAutoFit/>
          </a:bodyPr>
          <a:lstStyle/>
          <a:p>
            <a:pPr>
              <a:spcAft>
                <a:spcPts val="1200"/>
              </a:spcAft>
            </a:pPr>
            <a:r>
              <a:rPr lang="zh-CN" altLang="en-US" sz="2800" b="1" dirty="0">
                <a:solidFill>
                  <a:srgbClr val="C00000"/>
                </a:solidFill>
                <a:latin typeface="微软雅黑" panose="020B0503020204020204" pitchFamily="34" charset="-122"/>
                <a:ea typeface="微软雅黑" panose="020B0503020204020204" pitchFamily="34" charset="-122"/>
              </a:rPr>
              <a:t>分析和设计的工具</a:t>
            </a:r>
          </a:p>
          <a:p>
            <a:pPr>
              <a:spcAft>
                <a:spcPts val="600"/>
              </a:spcAft>
            </a:pPr>
            <a:r>
              <a:rPr lang="zh-CN" altLang="en-US" sz="2400" dirty="0" smtClean="0">
                <a:latin typeface="微软雅黑" panose="020B0503020204020204" pitchFamily="34" charset="-122"/>
                <a:ea typeface="微软雅黑" panose="020B0503020204020204" pitchFamily="34" charset="-122"/>
              </a:rPr>
              <a:t>       数据流图</a:t>
            </a:r>
            <a:r>
              <a:rPr lang="zh-CN" altLang="en-US" sz="2400" dirty="0">
                <a:latin typeface="微软雅黑" panose="020B0503020204020204" pitchFamily="34" charset="-122"/>
                <a:ea typeface="微软雅黑" panose="020B0503020204020204" pitchFamily="34" charset="-122"/>
              </a:rPr>
              <a:t>使得分析人员关注系统应完成的功能而不是系统的物理实现方案</a:t>
            </a:r>
          </a:p>
          <a:p>
            <a:r>
              <a:rPr lang="zh-CN" altLang="en-US" sz="2400"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自动化</a:t>
            </a:r>
            <a:r>
              <a:rPr lang="zh-CN" altLang="en-US" sz="2400" b="1" dirty="0">
                <a:latin typeface="微软雅黑" panose="020B0503020204020204" pitchFamily="34" charset="-122"/>
                <a:ea typeface="微软雅黑" panose="020B0503020204020204" pitchFamily="34" charset="-122"/>
              </a:rPr>
              <a:t>边界</a:t>
            </a:r>
            <a:r>
              <a:rPr lang="zh-CN" altLang="en-US" sz="2400" b="1" dirty="0" smtClean="0">
                <a:latin typeface="微软雅黑" panose="020B0503020204020204" pitchFamily="34" charset="-122"/>
                <a:ea typeface="微软雅黑" panose="020B0503020204020204" pitchFamily="34" charset="-122"/>
              </a:rPr>
              <a:t>划分</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辅助物理系统设计）</a:t>
            </a:r>
          </a:p>
        </p:txBody>
      </p:sp>
    </p:spTree>
    <p:extLst>
      <p:ext uri="{BB962C8B-B14F-4D97-AF65-F5344CB8AC3E}">
        <p14:creationId xmlns:p14="http://schemas.microsoft.com/office/powerpoint/2010/main" val="2788967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数据流图</a:t>
            </a:r>
            <a:r>
              <a:rPr lang="en-US" altLang="zh-CN" sz="3600" dirty="0" smtClean="0">
                <a:solidFill>
                  <a:srgbClr val="FFFFFF"/>
                </a:solidFill>
              </a:rPr>
              <a:t>-</a:t>
            </a:r>
            <a:r>
              <a:rPr lang="zh-CN" altLang="en-US" sz="3600" dirty="0" smtClean="0">
                <a:solidFill>
                  <a:srgbClr val="FFFFFF"/>
                </a:solidFill>
              </a:rPr>
              <a:t>用途</a:t>
            </a:r>
            <a:endParaRPr lang="zh-CN" altLang="en-US" sz="3600" dirty="0">
              <a:solidFill>
                <a:srgbClr val="FFFFFF"/>
              </a:solidFill>
            </a:endParaRPr>
          </a:p>
        </p:txBody>
      </p:sp>
      <p:pic>
        <p:nvPicPr>
          <p:cNvPr id="5" name="Picture 3" descr="rj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88840"/>
            <a:ext cx="8229600"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057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数据流图</a:t>
            </a:r>
            <a:r>
              <a:rPr lang="en-US" altLang="zh-CN" sz="3600" dirty="0" smtClean="0">
                <a:solidFill>
                  <a:srgbClr val="FFFFFF"/>
                </a:solidFill>
              </a:rPr>
              <a:t>-</a:t>
            </a:r>
            <a:r>
              <a:rPr lang="zh-CN" altLang="en-US" sz="3600" dirty="0" smtClean="0">
                <a:solidFill>
                  <a:srgbClr val="FFFFFF"/>
                </a:solidFill>
              </a:rPr>
              <a:t>用途</a:t>
            </a:r>
            <a:endParaRPr lang="zh-CN" altLang="en-US" sz="3600" dirty="0">
              <a:solidFill>
                <a:srgbClr val="FFFFFF"/>
              </a:solidFill>
            </a:endParaRP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19" t="4693"/>
          <a:stretch/>
        </p:blipFill>
        <p:spPr bwMode="auto">
          <a:xfrm>
            <a:off x="611560" y="1763814"/>
            <a:ext cx="7995363" cy="346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587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数据流图</a:t>
            </a:r>
            <a:r>
              <a:rPr lang="en-US" altLang="zh-CN" sz="3600" dirty="0" smtClean="0">
                <a:solidFill>
                  <a:srgbClr val="FFFFFF"/>
                </a:solidFill>
              </a:rPr>
              <a:t>-</a:t>
            </a:r>
            <a:r>
              <a:rPr lang="zh-CN" altLang="en-US" sz="3600" dirty="0" smtClean="0">
                <a:solidFill>
                  <a:srgbClr val="FFFFFF"/>
                </a:solidFill>
              </a:rPr>
              <a:t>用途</a:t>
            </a:r>
            <a:endParaRPr lang="zh-CN" altLang="en-US" sz="3600" dirty="0">
              <a:solidFill>
                <a:srgbClr val="FFFFFF"/>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599"/>
            <a:ext cx="8155036" cy="379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1685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51136"/>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93685"/>
            <a:ext cx="4834737"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可行性研究的任务</a:t>
            </a:r>
          </a:p>
        </p:txBody>
      </p:sp>
      <p:sp>
        <p:nvSpPr>
          <p:cNvPr id="5" name="Rectangle 11"/>
          <p:cNvSpPr>
            <a:spLocks noChangeArrowheads="1"/>
          </p:cNvSpPr>
          <p:nvPr/>
        </p:nvSpPr>
        <p:spPr bwMode="auto">
          <a:xfrm>
            <a:off x="3356865" y="1721364"/>
            <a:ext cx="269875" cy="269875"/>
          </a:xfrm>
          <a:prstGeom prst="rect">
            <a:avLst/>
          </a:prstGeom>
          <a:solidFill>
            <a:srgbClr val="000066"/>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563913"/>
            <a:ext cx="4834737" cy="584775"/>
          </a:xfrm>
          <a:prstGeom prst="rect">
            <a:avLst/>
          </a:prstGeom>
          <a:noFill/>
        </p:spPr>
        <p:txBody>
          <a:bodyPr wrap="square" rtlCol="0">
            <a:spAutoFit/>
          </a:bodyPr>
          <a:lstStyle/>
          <a:p>
            <a:r>
              <a:rPr lang="zh-CN" altLang="en-US" sz="3200" dirty="0">
                <a:solidFill>
                  <a:srgbClr val="1C217C"/>
                </a:solidFill>
                <a:latin typeface="微软雅黑" panose="020B0503020204020204" pitchFamily="34" charset="-122"/>
                <a:ea typeface="微软雅黑" panose="020B0503020204020204" pitchFamily="34" charset="-122"/>
              </a:rPr>
              <a:t>可行性研究过程</a:t>
            </a:r>
          </a:p>
        </p:txBody>
      </p:sp>
      <p:sp>
        <p:nvSpPr>
          <p:cNvPr id="7" name="Rectangle 11"/>
          <p:cNvSpPr>
            <a:spLocks noChangeArrowheads="1"/>
          </p:cNvSpPr>
          <p:nvPr/>
        </p:nvSpPr>
        <p:spPr bwMode="auto">
          <a:xfrm>
            <a:off x="3356865" y="2711474"/>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8" name="TextBox 7"/>
          <p:cNvSpPr txBox="1"/>
          <p:nvPr/>
        </p:nvSpPr>
        <p:spPr>
          <a:xfrm>
            <a:off x="3922728" y="2554023"/>
            <a:ext cx="4834737"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系统流程图</a:t>
            </a:r>
          </a:p>
        </p:txBody>
      </p:sp>
      <p:sp>
        <p:nvSpPr>
          <p:cNvPr id="9" name="Rectangle 11"/>
          <p:cNvSpPr>
            <a:spLocks noChangeArrowheads="1"/>
          </p:cNvSpPr>
          <p:nvPr/>
        </p:nvSpPr>
        <p:spPr bwMode="auto">
          <a:xfrm>
            <a:off x="3356865" y="3744117"/>
            <a:ext cx="269875" cy="269875"/>
          </a:xfrm>
          <a:prstGeom prst="rect">
            <a:avLst/>
          </a:prstGeom>
          <a:solidFill>
            <a:srgbClr val="C00000"/>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3586666"/>
            <a:ext cx="4834737"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数据流图</a:t>
            </a:r>
          </a:p>
        </p:txBody>
      </p:sp>
      <p:sp>
        <p:nvSpPr>
          <p:cNvPr id="11" name="Rectangle 11"/>
          <p:cNvSpPr>
            <a:spLocks noChangeArrowheads="1"/>
          </p:cNvSpPr>
          <p:nvPr/>
        </p:nvSpPr>
        <p:spPr bwMode="auto">
          <a:xfrm>
            <a:off x="3356865" y="4734225"/>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4576776"/>
            <a:ext cx="4834737"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数据字典</a:t>
            </a:r>
          </a:p>
        </p:txBody>
      </p:sp>
      <p:sp>
        <p:nvSpPr>
          <p:cNvPr id="13" name="Rectangle 11"/>
          <p:cNvSpPr>
            <a:spLocks noChangeArrowheads="1"/>
          </p:cNvSpPr>
          <p:nvPr/>
        </p:nvSpPr>
        <p:spPr bwMode="auto">
          <a:xfrm>
            <a:off x="3356865" y="5746689"/>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4" name="TextBox 13"/>
          <p:cNvSpPr txBox="1"/>
          <p:nvPr/>
        </p:nvSpPr>
        <p:spPr>
          <a:xfrm>
            <a:off x="3922728" y="5589240"/>
            <a:ext cx="4834737"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成本</a:t>
            </a:r>
            <a:r>
              <a:rPr lang="en-US" altLang="zh-CN" sz="3200" dirty="0">
                <a:solidFill>
                  <a:srgbClr val="2D2D8A"/>
                </a:solidFill>
                <a:latin typeface="微软雅黑" panose="020B0503020204020204" pitchFamily="34" charset="-122"/>
                <a:ea typeface="微软雅黑" panose="020B0503020204020204" pitchFamily="34" charset="-122"/>
              </a:rPr>
              <a:t>/</a:t>
            </a:r>
            <a:r>
              <a:rPr lang="zh-CN" altLang="en-US" sz="3200" dirty="0">
                <a:solidFill>
                  <a:srgbClr val="2D2D8A"/>
                </a:solidFill>
                <a:latin typeface="微软雅黑" panose="020B0503020204020204" pitchFamily="34" charset="-122"/>
                <a:ea typeface="微软雅黑" panose="020B0503020204020204" pitchFamily="34" charset="-122"/>
              </a:rPr>
              <a:t>效益分析</a:t>
            </a:r>
          </a:p>
        </p:txBody>
      </p:sp>
    </p:spTree>
    <p:extLst>
      <p:ext uri="{BB962C8B-B14F-4D97-AF65-F5344CB8AC3E}">
        <p14:creationId xmlns:p14="http://schemas.microsoft.com/office/powerpoint/2010/main" val="3626342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数据流图</a:t>
            </a:r>
            <a:r>
              <a:rPr lang="en-US" altLang="zh-CN" sz="3600" dirty="0" smtClean="0">
                <a:solidFill>
                  <a:srgbClr val="FFFFFF"/>
                </a:solidFill>
              </a:rPr>
              <a:t>-</a:t>
            </a:r>
            <a:r>
              <a:rPr lang="zh-CN" altLang="en-US" sz="3600" dirty="0" smtClean="0">
                <a:solidFill>
                  <a:srgbClr val="FFFFFF"/>
                </a:solidFill>
              </a:rPr>
              <a:t>用途</a:t>
            </a:r>
            <a:endParaRPr lang="zh-CN" altLang="en-US" sz="3600" dirty="0">
              <a:solidFill>
                <a:srgbClr val="FFFFFF"/>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63815"/>
            <a:ext cx="8012850" cy="373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3845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数据流图</a:t>
            </a:r>
            <a:r>
              <a:rPr lang="en-US" altLang="zh-CN" sz="3600" dirty="0" smtClean="0">
                <a:solidFill>
                  <a:srgbClr val="FFFFFF"/>
                </a:solidFill>
              </a:rPr>
              <a:t>-</a:t>
            </a:r>
            <a:r>
              <a:rPr lang="zh-CN" altLang="en-US" sz="3600" dirty="0" smtClean="0">
                <a:solidFill>
                  <a:srgbClr val="FFFFFF"/>
                </a:solidFill>
              </a:rPr>
              <a:t>用途</a:t>
            </a:r>
            <a:endParaRPr lang="zh-CN" altLang="en-US" sz="3600" dirty="0">
              <a:solidFill>
                <a:srgbClr val="FFFFFF"/>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65" y="1495670"/>
            <a:ext cx="8076159" cy="409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4770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5113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93685"/>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可行性研究的任务</a:t>
            </a:r>
          </a:p>
        </p:txBody>
      </p:sp>
      <p:sp>
        <p:nvSpPr>
          <p:cNvPr id="5" name="Rectangle 11"/>
          <p:cNvSpPr>
            <a:spLocks noChangeArrowheads="1"/>
          </p:cNvSpPr>
          <p:nvPr/>
        </p:nvSpPr>
        <p:spPr bwMode="auto">
          <a:xfrm>
            <a:off x="3356865" y="172136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563913"/>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可行性研究过程</a:t>
            </a:r>
          </a:p>
        </p:txBody>
      </p:sp>
      <p:sp>
        <p:nvSpPr>
          <p:cNvPr id="7" name="Rectangle 11"/>
          <p:cNvSpPr>
            <a:spLocks noChangeArrowheads="1"/>
          </p:cNvSpPr>
          <p:nvPr/>
        </p:nvSpPr>
        <p:spPr bwMode="auto">
          <a:xfrm>
            <a:off x="3356865" y="271147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554023"/>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系统流程图</a:t>
            </a:r>
          </a:p>
        </p:txBody>
      </p:sp>
      <p:sp>
        <p:nvSpPr>
          <p:cNvPr id="9" name="Rectangle 11"/>
          <p:cNvSpPr>
            <a:spLocks noChangeArrowheads="1"/>
          </p:cNvSpPr>
          <p:nvPr/>
        </p:nvSpPr>
        <p:spPr bwMode="auto">
          <a:xfrm>
            <a:off x="3356865" y="374411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3586666"/>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数据流图</a:t>
            </a:r>
          </a:p>
        </p:txBody>
      </p:sp>
      <p:sp>
        <p:nvSpPr>
          <p:cNvPr id="11" name="Rectangle 11"/>
          <p:cNvSpPr>
            <a:spLocks noChangeArrowheads="1"/>
          </p:cNvSpPr>
          <p:nvPr/>
        </p:nvSpPr>
        <p:spPr bwMode="auto">
          <a:xfrm>
            <a:off x="3356865" y="4734225"/>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4576776"/>
            <a:ext cx="4834737"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数据字典</a:t>
            </a:r>
          </a:p>
        </p:txBody>
      </p:sp>
      <p:sp>
        <p:nvSpPr>
          <p:cNvPr id="13" name="Rectangle 11"/>
          <p:cNvSpPr>
            <a:spLocks noChangeArrowheads="1"/>
          </p:cNvSpPr>
          <p:nvPr/>
        </p:nvSpPr>
        <p:spPr bwMode="auto">
          <a:xfrm>
            <a:off x="3356865" y="5746689"/>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5589240"/>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成本</a:t>
            </a:r>
            <a:r>
              <a:rPr lang="en-US" altLang="zh-CN" sz="3200" dirty="0">
                <a:solidFill>
                  <a:schemeClr val="bg1">
                    <a:lumMod val="7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75000"/>
                  </a:schemeClr>
                </a:solidFill>
                <a:latin typeface="微软雅黑" panose="020B0503020204020204" pitchFamily="34" charset="-122"/>
                <a:ea typeface="微软雅黑" panose="020B0503020204020204" pitchFamily="34" charset="-122"/>
              </a:rPr>
              <a:t>效益分析</a:t>
            </a:r>
          </a:p>
        </p:txBody>
      </p:sp>
    </p:spTree>
    <p:extLst>
      <p:ext uri="{BB962C8B-B14F-4D97-AF65-F5344CB8AC3E}">
        <p14:creationId xmlns:p14="http://schemas.microsoft.com/office/powerpoint/2010/main" val="11072137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数据字典</a:t>
            </a:r>
          </a:p>
        </p:txBody>
      </p:sp>
      <p:sp>
        <p:nvSpPr>
          <p:cNvPr id="2" name="矩形 1"/>
          <p:cNvSpPr/>
          <p:nvPr/>
        </p:nvSpPr>
        <p:spPr>
          <a:xfrm>
            <a:off x="971600" y="1988840"/>
            <a:ext cx="7200800" cy="2308324"/>
          </a:xfrm>
          <a:prstGeom prst="rect">
            <a:avLst/>
          </a:prstGeom>
        </p:spPr>
        <p:txBody>
          <a:bodyPr wrap="square">
            <a:spAutoFit/>
          </a:bodyPr>
          <a:lstStyle/>
          <a:p>
            <a:pPr algn="just">
              <a:spcAft>
                <a:spcPts val="1200"/>
              </a:spcAft>
            </a:pPr>
            <a:r>
              <a:rPr lang="zh-CN" altLang="en-US" sz="2400" dirty="0" smtClean="0">
                <a:latin typeface="微软雅黑" panose="020B0503020204020204" pitchFamily="34" charset="-122"/>
                <a:ea typeface="微软雅黑" panose="020B0503020204020204" pitchFamily="34" charset="-122"/>
              </a:rPr>
              <a:t>       </a:t>
            </a:r>
            <a:r>
              <a:rPr lang="zh-CN" altLang="en-US" sz="2800" b="1" dirty="0" smtClean="0">
                <a:solidFill>
                  <a:srgbClr val="C00000"/>
                </a:solidFill>
                <a:latin typeface="微软雅黑" panose="020B0503020204020204" pitchFamily="34" charset="-122"/>
                <a:ea typeface="微软雅黑" panose="020B0503020204020204" pitchFamily="34" charset="-122"/>
              </a:rPr>
              <a:t>数据字典</a:t>
            </a:r>
            <a:r>
              <a:rPr lang="zh-CN" altLang="en-US" sz="2400" dirty="0">
                <a:latin typeface="微软雅黑" panose="020B0503020204020204" pitchFamily="34" charset="-122"/>
                <a:ea typeface="微软雅黑" panose="020B0503020204020204" pitchFamily="34" charset="-122"/>
              </a:rPr>
              <a:t>是对数据流图中包含的所有元素的定义的</a:t>
            </a:r>
            <a:r>
              <a:rPr lang="zh-CN" altLang="en-US" sz="2400" dirty="0" smtClean="0">
                <a:latin typeface="微软雅黑" panose="020B0503020204020204" pitchFamily="34" charset="-122"/>
                <a:ea typeface="微软雅黑" panose="020B0503020204020204" pitchFamily="34" charset="-122"/>
              </a:rPr>
              <a:t>集合。</a:t>
            </a:r>
            <a:endParaRPr lang="en-US" altLang="zh-CN" sz="2400" dirty="0" smtClean="0">
              <a:latin typeface="微软雅黑" panose="020B0503020204020204" pitchFamily="34" charset="-122"/>
              <a:ea typeface="微软雅黑" panose="020B0503020204020204" pitchFamily="34" charset="-122"/>
            </a:endParaRPr>
          </a:p>
          <a:p>
            <a:pPr algn="just">
              <a:spcAft>
                <a:spcPts val="1200"/>
              </a:spcAft>
            </a:pPr>
            <a:r>
              <a:rPr lang="zh-CN" altLang="en-US" sz="2400" dirty="0" smtClean="0">
                <a:latin typeface="微软雅黑" panose="020B0503020204020204" pitchFamily="34" charset="-122"/>
                <a:ea typeface="微软雅黑" panose="020B0503020204020204" pitchFamily="34" charset="-122"/>
              </a:rPr>
              <a:t>       </a:t>
            </a:r>
            <a:r>
              <a:rPr lang="zh-CN" altLang="en-US" sz="2400" b="1" dirty="0" smtClean="0">
                <a:solidFill>
                  <a:srgbClr val="C00000"/>
                </a:solidFill>
                <a:latin typeface="微软雅黑" panose="020B0503020204020204" pitchFamily="34" charset="-122"/>
                <a:ea typeface="微软雅黑" panose="020B0503020204020204" pitchFamily="34" charset="-122"/>
              </a:rPr>
              <a:t>用途</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在软件分析和设计过程中提供关于数据的描述</a:t>
            </a:r>
            <a:r>
              <a:rPr lang="zh-CN" altLang="en-US" sz="2400" dirty="0" smtClean="0">
                <a:latin typeface="微软雅黑" panose="020B0503020204020204" pitchFamily="34" charset="-122"/>
                <a:ea typeface="微软雅黑" panose="020B0503020204020204" pitchFamily="34" charset="-122"/>
              </a:rPr>
              <a:t>信息。</a:t>
            </a:r>
            <a:endParaRPr lang="en-US" altLang="zh-CN" sz="2400" dirty="0" smtClean="0">
              <a:latin typeface="微软雅黑" panose="020B0503020204020204" pitchFamily="34" charset="-122"/>
              <a:ea typeface="微软雅黑" panose="020B0503020204020204" pitchFamily="34" charset="-122"/>
            </a:endParaRPr>
          </a:p>
          <a:p>
            <a:pPr algn="just">
              <a:spcAft>
                <a:spcPts val="1200"/>
              </a:spcAft>
            </a:pPr>
            <a:r>
              <a:rPr lang="zh-CN" altLang="en-US" sz="2400"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数据流图</a:t>
            </a:r>
            <a:r>
              <a:rPr lang="zh-CN" altLang="en-US" sz="2400" b="1" dirty="0">
                <a:latin typeface="微软雅黑" panose="020B0503020204020204" pitchFamily="34" charset="-122"/>
                <a:ea typeface="微软雅黑" panose="020B0503020204020204" pitchFamily="34" charset="-122"/>
              </a:rPr>
              <a:t>和数据字典共同构成系统</a:t>
            </a:r>
            <a:r>
              <a:rPr lang="zh-CN" altLang="en-US" sz="2400" b="1" dirty="0" smtClean="0">
                <a:latin typeface="微软雅黑" panose="020B0503020204020204" pitchFamily="34" charset="-122"/>
                <a:ea typeface="微软雅黑" panose="020B0503020204020204" pitchFamily="34" charset="-122"/>
              </a:rPr>
              <a:t>逻辑模型。</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2792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数据字典</a:t>
            </a:r>
            <a:r>
              <a:rPr lang="en-US" altLang="zh-CN" sz="3600" dirty="0" smtClean="0">
                <a:solidFill>
                  <a:srgbClr val="FFFFFF"/>
                </a:solidFill>
              </a:rPr>
              <a:t>-</a:t>
            </a:r>
            <a:r>
              <a:rPr lang="zh-CN" altLang="en-US" sz="3600" dirty="0" smtClean="0">
                <a:solidFill>
                  <a:srgbClr val="FFFFFF"/>
                </a:solidFill>
              </a:rPr>
              <a:t>内容</a:t>
            </a:r>
            <a:endParaRPr lang="zh-CN" altLang="en-US" sz="3600" dirty="0">
              <a:solidFill>
                <a:srgbClr val="FFFFFF"/>
              </a:solidFill>
            </a:endParaRPr>
          </a:p>
        </p:txBody>
      </p:sp>
      <p:sp>
        <p:nvSpPr>
          <p:cNvPr id="2" name="矩形 1"/>
          <p:cNvSpPr/>
          <p:nvPr/>
        </p:nvSpPr>
        <p:spPr>
          <a:xfrm>
            <a:off x="1691680" y="1988840"/>
            <a:ext cx="4572000" cy="2277547"/>
          </a:xfrm>
          <a:prstGeom prst="rect">
            <a:avLst/>
          </a:prstGeom>
        </p:spPr>
        <p:txBody>
          <a:bodyPr>
            <a:spAutoFit/>
          </a:bodyPr>
          <a:lstStyle/>
          <a:p>
            <a:pPr marL="0" lvl="1" eaLnBrk="1" hangingPunct="1">
              <a:spcAft>
                <a:spcPts val="1200"/>
              </a:spcAft>
            </a:pPr>
            <a:r>
              <a:rPr lang="zh-CN" altLang="en-US" sz="2800" b="1" dirty="0">
                <a:latin typeface="微软雅黑" panose="020B0503020204020204" pitchFamily="34" charset="-122"/>
                <a:ea typeface="微软雅黑" panose="020B0503020204020204" pitchFamily="34" charset="-122"/>
              </a:rPr>
              <a:t>数据流</a:t>
            </a:r>
          </a:p>
          <a:p>
            <a:pPr marL="0" lvl="1" eaLnBrk="1" hangingPunct="1">
              <a:spcAft>
                <a:spcPts val="1200"/>
              </a:spcAft>
            </a:pPr>
            <a:r>
              <a:rPr lang="zh-CN" altLang="en-US" sz="2800" b="1" dirty="0">
                <a:latin typeface="微软雅黑" panose="020B0503020204020204" pitchFamily="34" charset="-122"/>
                <a:ea typeface="微软雅黑" panose="020B0503020204020204" pitchFamily="34" charset="-122"/>
              </a:rPr>
              <a:t>数据流分量（即数据元素）</a:t>
            </a:r>
          </a:p>
          <a:p>
            <a:pPr marL="0" lvl="1" eaLnBrk="1" hangingPunct="1">
              <a:spcAft>
                <a:spcPts val="1200"/>
              </a:spcAft>
            </a:pPr>
            <a:r>
              <a:rPr lang="zh-CN" altLang="en-US" sz="2800" b="1" dirty="0">
                <a:latin typeface="微软雅黑" panose="020B0503020204020204" pitchFamily="34" charset="-122"/>
                <a:ea typeface="微软雅黑" panose="020B0503020204020204" pitchFamily="34" charset="-122"/>
              </a:rPr>
              <a:t>数据存储</a:t>
            </a:r>
          </a:p>
          <a:p>
            <a:pPr marL="0" lvl="1" eaLnBrk="1" hangingPunct="1">
              <a:spcAft>
                <a:spcPts val="1200"/>
              </a:spcAft>
            </a:pPr>
            <a:r>
              <a:rPr lang="zh-CN" altLang="en-US" sz="2800" b="1" dirty="0">
                <a:latin typeface="微软雅黑" panose="020B0503020204020204" pitchFamily="34" charset="-122"/>
                <a:ea typeface="微软雅黑" panose="020B0503020204020204" pitchFamily="34" charset="-122"/>
              </a:rPr>
              <a:t>处理</a:t>
            </a:r>
          </a:p>
        </p:txBody>
      </p:sp>
    </p:spTree>
    <p:extLst>
      <p:ext uri="{BB962C8B-B14F-4D97-AF65-F5344CB8AC3E}">
        <p14:creationId xmlns:p14="http://schemas.microsoft.com/office/powerpoint/2010/main" val="255439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数据字典</a:t>
            </a:r>
            <a:r>
              <a:rPr lang="en-US" altLang="zh-CN" sz="3600" dirty="0" smtClean="0">
                <a:solidFill>
                  <a:srgbClr val="FFFFFF"/>
                </a:solidFill>
              </a:rPr>
              <a:t>-</a:t>
            </a:r>
            <a:r>
              <a:rPr lang="zh-CN" altLang="en-US" sz="3600" dirty="0" smtClean="0">
                <a:solidFill>
                  <a:srgbClr val="FFFFFF"/>
                </a:solidFill>
              </a:rPr>
              <a:t>内容</a:t>
            </a:r>
            <a:endParaRPr lang="zh-CN" altLang="en-US" sz="3600" dirty="0">
              <a:solidFill>
                <a:srgbClr val="FFFFFF"/>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10" y="1356213"/>
            <a:ext cx="8810329" cy="4503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144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数据字典</a:t>
            </a:r>
            <a:r>
              <a:rPr lang="en-US" altLang="zh-CN" sz="3600" dirty="0" smtClean="0">
                <a:solidFill>
                  <a:srgbClr val="FFFFFF"/>
                </a:solidFill>
              </a:rPr>
              <a:t>-</a:t>
            </a:r>
            <a:r>
              <a:rPr lang="zh-CN" altLang="en-US" sz="3600" dirty="0" smtClean="0">
                <a:solidFill>
                  <a:srgbClr val="FFFFFF"/>
                </a:solidFill>
              </a:rPr>
              <a:t>定义数据的方法</a:t>
            </a:r>
            <a:endParaRPr lang="zh-CN" altLang="en-US" sz="3600" dirty="0">
              <a:solidFill>
                <a:srgbClr val="FFFFFF"/>
              </a:solidFill>
            </a:endParaRPr>
          </a:p>
        </p:txBody>
      </p:sp>
      <p:sp>
        <p:nvSpPr>
          <p:cNvPr id="2" name="矩形 1"/>
          <p:cNvSpPr/>
          <p:nvPr/>
        </p:nvSpPr>
        <p:spPr>
          <a:xfrm>
            <a:off x="971601" y="1988840"/>
            <a:ext cx="7200800" cy="1354217"/>
          </a:xfrm>
          <a:prstGeom prst="rect">
            <a:avLst/>
          </a:prstGeom>
        </p:spPr>
        <p:txBody>
          <a:bodyPr wrap="square">
            <a:spAutoFit/>
          </a:bodyPr>
          <a:lstStyle/>
          <a:p>
            <a:pPr>
              <a:spcAft>
                <a:spcPts val="1200"/>
              </a:spcAft>
            </a:pPr>
            <a:r>
              <a:rPr lang="zh-CN" altLang="en-US" sz="2400" b="1" dirty="0">
                <a:solidFill>
                  <a:srgbClr val="C00000"/>
                </a:solidFill>
                <a:latin typeface="微软雅黑" panose="020B0503020204020204" pitchFamily="34" charset="-122"/>
                <a:ea typeface="微软雅黑" panose="020B0503020204020204" pitchFamily="34" charset="-122"/>
              </a:rPr>
              <a:t>自顶向下</a:t>
            </a:r>
            <a:r>
              <a:rPr lang="zh-CN" altLang="en-US" sz="2400" b="1" dirty="0" smtClean="0">
                <a:solidFill>
                  <a:srgbClr val="C00000"/>
                </a:solidFill>
                <a:latin typeface="微软雅黑" panose="020B0503020204020204" pitchFamily="34" charset="-122"/>
                <a:ea typeface="微软雅黑" panose="020B0503020204020204" pitchFamily="34" charset="-122"/>
              </a:rPr>
              <a:t>分解</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algn="just">
              <a:spcAft>
                <a:spcPts val="1200"/>
              </a:spcAft>
            </a:pPr>
            <a:r>
              <a:rPr lang="zh-CN" altLang="en-US" sz="2400" dirty="0" smtClean="0">
                <a:latin typeface="微软雅黑" panose="020B0503020204020204" pitchFamily="34" charset="-122"/>
                <a:ea typeface="微软雅黑" panose="020B0503020204020204" pitchFamily="34" charset="-122"/>
              </a:rPr>
              <a:t>       将</a:t>
            </a:r>
            <a:r>
              <a:rPr lang="zh-CN" altLang="en-US" sz="2400" dirty="0">
                <a:latin typeface="微软雅黑" panose="020B0503020204020204" pitchFamily="34" charset="-122"/>
                <a:ea typeface="微软雅黑" panose="020B0503020204020204" pitchFamily="34" charset="-122"/>
              </a:rPr>
              <a:t>数据分解为其组成成分的</a:t>
            </a:r>
            <a:r>
              <a:rPr lang="zh-CN" altLang="en-US" sz="2400" dirty="0" smtClean="0">
                <a:latin typeface="微软雅黑" panose="020B0503020204020204" pitchFamily="34" charset="-122"/>
                <a:ea typeface="微软雅黑" panose="020B0503020204020204" pitchFamily="34" charset="-122"/>
              </a:rPr>
              <a:t>组合</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当每个和工程有关的人都清楚其含义时就不用再分解了</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07644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数据字典</a:t>
            </a:r>
            <a:r>
              <a:rPr lang="en-US" altLang="zh-CN" sz="3600" dirty="0" smtClean="0">
                <a:solidFill>
                  <a:srgbClr val="FFFFFF"/>
                </a:solidFill>
              </a:rPr>
              <a:t>-</a:t>
            </a:r>
            <a:r>
              <a:rPr lang="zh-CN" altLang="en-US" sz="3600" dirty="0" smtClean="0">
                <a:solidFill>
                  <a:srgbClr val="FFFFFF"/>
                </a:solidFill>
              </a:rPr>
              <a:t>定义数据的方法</a:t>
            </a:r>
            <a:endParaRPr lang="zh-CN" altLang="en-US" sz="3600" dirty="0">
              <a:solidFill>
                <a:srgbClr val="FFFFFF"/>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5" y="1493785"/>
            <a:ext cx="9002575" cy="3646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71946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数据字典</a:t>
            </a:r>
            <a:r>
              <a:rPr lang="en-US" altLang="zh-CN" sz="3600" dirty="0" smtClean="0">
                <a:solidFill>
                  <a:srgbClr val="FFFFFF"/>
                </a:solidFill>
              </a:rPr>
              <a:t>-</a:t>
            </a:r>
            <a:r>
              <a:rPr lang="zh-CN" altLang="en-US" sz="3600" dirty="0" smtClean="0">
                <a:solidFill>
                  <a:srgbClr val="FFFFFF"/>
                </a:solidFill>
              </a:rPr>
              <a:t>定义数据的方法</a:t>
            </a:r>
            <a:endParaRPr lang="zh-CN" altLang="en-US" sz="3600" dirty="0">
              <a:solidFill>
                <a:srgbClr val="FFFFFF"/>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15" y="1001275"/>
            <a:ext cx="8700315" cy="515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39024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数据字典</a:t>
            </a:r>
            <a:r>
              <a:rPr lang="en-US" altLang="zh-CN" sz="3600" dirty="0" smtClean="0">
                <a:solidFill>
                  <a:srgbClr val="FFFFFF"/>
                </a:solidFill>
              </a:rPr>
              <a:t>-</a:t>
            </a:r>
            <a:r>
              <a:rPr lang="zh-CN" altLang="en-US" sz="3600" dirty="0" smtClean="0">
                <a:solidFill>
                  <a:srgbClr val="FFFFFF"/>
                </a:solidFill>
              </a:rPr>
              <a:t>例</a:t>
            </a:r>
            <a:endParaRPr lang="zh-CN" altLang="en-US" sz="3600" dirty="0">
              <a:solidFill>
                <a:srgbClr val="FFFFFF"/>
              </a:solidFill>
            </a:endParaRPr>
          </a:p>
        </p:txBody>
      </p:sp>
      <p:sp>
        <p:nvSpPr>
          <p:cNvPr id="2" name="矩形 1"/>
          <p:cNvSpPr/>
          <p:nvPr/>
        </p:nvSpPr>
        <p:spPr>
          <a:xfrm>
            <a:off x="1691680" y="1988840"/>
            <a:ext cx="5760640" cy="2000548"/>
          </a:xfrm>
          <a:prstGeom prst="rect">
            <a:avLst/>
          </a:prstGeom>
        </p:spPr>
        <p:txBody>
          <a:bodyPr wrap="square">
            <a:spAutoFit/>
          </a:bodyPr>
          <a:lstStyle/>
          <a:p>
            <a:pPr algn="just">
              <a:spcAft>
                <a:spcPts val="2400"/>
              </a:spcAft>
            </a:pPr>
            <a:r>
              <a:rPr lang="zh-CN" altLang="en-US" sz="2800" dirty="0">
                <a:latin typeface="微软雅黑" panose="020B0503020204020204" pitchFamily="34" charset="-122"/>
                <a:ea typeface="微软雅黑" panose="020B0503020204020204" pitchFamily="34" charset="-122"/>
              </a:rPr>
              <a:t>标识符</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字母字符</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字母数字串</a:t>
            </a:r>
          </a:p>
          <a:p>
            <a:pPr algn="just">
              <a:spcAft>
                <a:spcPts val="2400"/>
              </a:spcAft>
            </a:pPr>
            <a:r>
              <a:rPr lang="zh-CN" altLang="en-US" sz="2800" dirty="0">
                <a:latin typeface="微软雅黑" panose="020B0503020204020204" pitchFamily="34" charset="-122"/>
                <a:ea typeface="微软雅黑" panose="020B0503020204020204" pitchFamily="34" charset="-122"/>
              </a:rPr>
              <a:t>字母数字串</a:t>
            </a:r>
            <a:r>
              <a:rPr lang="en-US" altLang="zh-CN" sz="2800" dirty="0">
                <a:latin typeface="微软雅黑" panose="020B0503020204020204" pitchFamily="34" charset="-122"/>
                <a:ea typeface="微软雅黑" panose="020B0503020204020204" pitchFamily="34" charset="-122"/>
              </a:rPr>
              <a:t>=0{</a:t>
            </a:r>
            <a:r>
              <a:rPr lang="zh-CN" altLang="en-US" sz="2800" dirty="0">
                <a:latin typeface="微软雅黑" panose="020B0503020204020204" pitchFamily="34" charset="-122"/>
                <a:ea typeface="微软雅黑" panose="020B0503020204020204" pitchFamily="34" charset="-122"/>
              </a:rPr>
              <a:t>字母或数字</a:t>
            </a:r>
            <a:r>
              <a:rPr lang="en-US" altLang="zh-CN" sz="2800" dirty="0">
                <a:latin typeface="微软雅黑" panose="020B0503020204020204" pitchFamily="34" charset="-122"/>
                <a:ea typeface="微软雅黑" panose="020B0503020204020204" pitchFamily="34" charset="-122"/>
              </a:rPr>
              <a:t>}7</a:t>
            </a:r>
          </a:p>
          <a:p>
            <a:pPr algn="just">
              <a:spcAft>
                <a:spcPts val="2400"/>
              </a:spcAft>
            </a:pPr>
            <a:r>
              <a:rPr lang="zh-CN" altLang="en-US" sz="2800" dirty="0">
                <a:latin typeface="微软雅黑" panose="020B0503020204020204" pitchFamily="34" charset="-122"/>
                <a:ea typeface="微软雅黑" panose="020B0503020204020204" pitchFamily="34" charset="-122"/>
              </a:rPr>
              <a:t>字母或数字</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字母字符</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数字字符</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1399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51136"/>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93685"/>
            <a:ext cx="4834737"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可行性研究的任务</a:t>
            </a:r>
          </a:p>
        </p:txBody>
      </p:sp>
      <p:sp>
        <p:nvSpPr>
          <p:cNvPr id="5" name="Rectangle 11"/>
          <p:cNvSpPr>
            <a:spLocks noChangeArrowheads="1"/>
          </p:cNvSpPr>
          <p:nvPr/>
        </p:nvSpPr>
        <p:spPr bwMode="auto">
          <a:xfrm>
            <a:off x="3356865" y="172136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563913"/>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可行性研究过程</a:t>
            </a:r>
          </a:p>
        </p:txBody>
      </p:sp>
      <p:sp>
        <p:nvSpPr>
          <p:cNvPr id="7" name="Rectangle 11"/>
          <p:cNvSpPr>
            <a:spLocks noChangeArrowheads="1"/>
          </p:cNvSpPr>
          <p:nvPr/>
        </p:nvSpPr>
        <p:spPr bwMode="auto">
          <a:xfrm>
            <a:off x="3356865" y="271147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554023"/>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系统流程图</a:t>
            </a:r>
          </a:p>
        </p:txBody>
      </p:sp>
      <p:sp>
        <p:nvSpPr>
          <p:cNvPr id="9" name="Rectangle 11"/>
          <p:cNvSpPr>
            <a:spLocks noChangeArrowheads="1"/>
          </p:cNvSpPr>
          <p:nvPr/>
        </p:nvSpPr>
        <p:spPr bwMode="auto">
          <a:xfrm>
            <a:off x="3356865" y="374411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3586666"/>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数据流图</a:t>
            </a:r>
          </a:p>
        </p:txBody>
      </p:sp>
      <p:sp>
        <p:nvSpPr>
          <p:cNvPr id="11" name="Rectangle 11"/>
          <p:cNvSpPr>
            <a:spLocks noChangeArrowheads="1"/>
          </p:cNvSpPr>
          <p:nvPr/>
        </p:nvSpPr>
        <p:spPr bwMode="auto">
          <a:xfrm>
            <a:off x="3356865" y="47342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4576776"/>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数据字典</a:t>
            </a:r>
          </a:p>
        </p:txBody>
      </p:sp>
      <p:sp>
        <p:nvSpPr>
          <p:cNvPr id="13" name="Rectangle 11"/>
          <p:cNvSpPr>
            <a:spLocks noChangeArrowheads="1"/>
          </p:cNvSpPr>
          <p:nvPr/>
        </p:nvSpPr>
        <p:spPr bwMode="auto">
          <a:xfrm>
            <a:off x="3356865" y="5746689"/>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5589240"/>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成本</a:t>
            </a:r>
            <a:r>
              <a:rPr lang="en-US" altLang="zh-CN" sz="3200" dirty="0">
                <a:solidFill>
                  <a:schemeClr val="bg1">
                    <a:lumMod val="7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75000"/>
                  </a:schemeClr>
                </a:solidFill>
                <a:latin typeface="微软雅黑" panose="020B0503020204020204" pitchFamily="34" charset="-122"/>
                <a:ea typeface="微软雅黑" panose="020B0503020204020204" pitchFamily="34" charset="-122"/>
              </a:rPr>
              <a:t>效益分析</a:t>
            </a:r>
          </a:p>
        </p:txBody>
      </p:sp>
    </p:spTree>
    <p:extLst>
      <p:ext uri="{BB962C8B-B14F-4D97-AF65-F5344CB8AC3E}">
        <p14:creationId xmlns:p14="http://schemas.microsoft.com/office/powerpoint/2010/main" val="19288230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数据字典</a:t>
            </a:r>
            <a:r>
              <a:rPr lang="en-US" altLang="zh-CN" sz="3600" dirty="0" smtClean="0">
                <a:solidFill>
                  <a:srgbClr val="FFFFFF"/>
                </a:solidFill>
              </a:rPr>
              <a:t>-</a:t>
            </a:r>
            <a:r>
              <a:rPr lang="zh-CN" altLang="en-US" sz="3600" dirty="0" smtClean="0">
                <a:solidFill>
                  <a:srgbClr val="FFFFFF"/>
                </a:solidFill>
              </a:rPr>
              <a:t>例</a:t>
            </a:r>
            <a:endParaRPr lang="zh-CN" altLang="en-US" sz="3600" dirty="0">
              <a:solidFill>
                <a:srgbClr val="FFFFFF"/>
              </a:solidFill>
            </a:endParaRPr>
          </a:p>
        </p:txBody>
      </p:sp>
      <p:sp>
        <p:nvSpPr>
          <p:cNvPr id="4" name="矩形 3"/>
          <p:cNvSpPr/>
          <p:nvPr/>
        </p:nvSpPr>
        <p:spPr>
          <a:xfrm>
            <a:off x="303141" y="2348880"/>
            <a:ext cx="8532440" cy="3170099"/>
          </a:xfrm>
          <a:prstGeom prst="rect">
            <a:avLst/>
          </a:prstGeom>
        </p:spPr>
        <p:txBody>
          <a:bodyPr wrap="square">
            <a:spAutoFit/>
          </a:bodyPr>
          <a:lstStyle/>
          <a:p>
            <a:pPr>
              <a:spcAft>
                <a:spcPts val="2400"/>
              </a:spcAft>
            </a:pPr>
            <a:r>
              <a:rPr lang="zh-CN" altLang="en-US" sz="2400" dirty="0">
                <a:latin typeface="微软雅黑" panose="020B0503020204020204" pitchFamily="34" charset="-122"/>
                <a:ea typeface="微软雅黑" panose="020B0503020204020204" pitchFamily="34" charset="-122"/>
              </a:rPr>
              <a:t>高校电话号码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校内电话号码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校外电话号码</a:t>
            </a:r>
            <a:r>
              <a:rPr lang="en-US" altLang="zh-CN" sz="2400" dirty="0">
                <a:latin typeface="微软雅黑" panose="020B0503020204020204" pitchFamily="34" charset="-122"/>
                <a:ea typeface="微软雅黑" panose="020B0503020204020204" pitchFamily="34" charset="-122"/>
              </a:rPr>
              <a:t>]</a:t>
            </a:r>
          </a:p>
          <a:p>
            <a:pPr>
              <a:spcAft>
                <a:spcPts val="2400"/>
              </a:spcAft>
            </a:pPr>
            <a:r>
              <a:rPr lang="zh-CN" altLang="en-US" sz="2400" dirty="0">
                <a:latin typeface="微软雅黑" panose="020B0503020204020204" pitchFamily="34" charset="-122"/>
                <a:ea typeface="微软雅黑" panose="020B0503020204020204" pitchFamily="34" charset="-122"/>
              </a:rPr>
              <a:t>校内电话号码</a:t>
            </a:r>
            <a:r>
              <a:rPr lang="en-US" altLang="zh-CN" sz="2400" dirty="0">
                <a:latin typeface="微软雅黑" panose="020B0503020204020204" pitchFamily="34" charset="-122"/>
                <a:ea typeface="微软雅黑" panose="020B0503020204020204" pitchFamily="34" charset="-122"/>
              </a:rPr>
              <a:t>=[1|2|3|4|5|6|7|8|9]+3{</a:t>
            </a:r>
            <a:r>
              <a:rPr lang="zh-CN" altLang="en-US" sz="2400" dirty="0">
                <a:latin typeface="微软雅黑" panose="020B0503020204020204" pitchFamily="34" charset="-122"/>
                <a:ea typeface="微软雅黑" panose="020B0503020204020204" pitchFamily="34" charset="-122"/>
              </a:rPr>
              <a:t>数字字符</a:t>
            </a:r>
            <a:r>
              <a:rPr lang="en-US" altLang="zh-CN" sz="2400" dirty="0">
                <a:latin typeface="微软雅黑" panose="020B0503020204020204" pitchFamily="34" charset="-122"/>
                <a:ea typeface="微软雅黑" panose="020B0503020204020204" pitchFamily="34" charset="-122"/>
              </a:rPr>
              <a:t>}3</a:t>
            </a:r>
          </a:p>
          <a:p>
            <a:pPr>
              <a:spcAft>
                <a:spcPts val="2400"/>
              </a:spcAft>
            </a:pPr>
            <a:r>
              <a:rPr lang="zh-CN" altLang="en-US" sz="2400" dirty="0">
                <a:latin typeface="微软雅黑" panose="020B0503020204020204" pitchFamily="34" charset="-122"/>
                <a:ea typeface="微软雅黑" panose="020B0503020204020204" pitchFamily="34" charset="-122"/>
              </a:rPr>
              <a:t>校外电话号码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本市电话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外地电话</a:t>
            </a:r>
            <a:r>
              <a:rPr lang="en-US" altLang="zh-CN" sz="2400" dirty="0">
                <a:latin typeface="微软雅黑" panose="020B0503020204020204" pitchFamily="34" charset="-122"/>
                <a:ea typeface="微软雅黑" panose="020B0503020204020204" pitchFamily="34" charset="-122"/>
              </a:rPr>
              <a:t>]</a:t>
            </a:r>
          </a:p>
          <a:p>
            <a:pPr>
              <a:spcAft>
                <a:spcPts val="2400"/>
              </a:spcAft>
            </a:pPr>
            <a:r>
              <a:rPr lang="zh-CN" altLang="en-US" sz="2400" dirty="0">
                <a:latin typeface="微软雅黑" panose="020B0503020204020204" pitchFamily="34" charset="-122"/>
                <a:ea typeface="微软雅黑" panose="020B0503020204020204" pitchFamily="34" charset="-122"/>
              </a:rPr>
              <a:t>本市电话</a:t>
            </a:r>
            <a:r>
              <a:rPr lang="en-US" altLang="zh-CN" sz="2400" dirty="0">
                <a:latin typeface="微软雅黑" panose="020B0503020204020204" pitchFamily="34" charset="-122"/>
                <a:ea typeface="微软雅黑" panose="020B0503020204020204" pitchFamily="34" charset="-122"/>
              </a:rPr>
              <a:t>=0+[1|2|3|4|5|6|7|8|9]+7{</a:t>
            </a:r>
            <a:r>
              <a:rPr lang="zh-CN" altLang="en-US" sz="2400" dirty="0">
                <a:latin typeface="微软雅黑" panose="020B0503020204020204" pitchFamily="34" charset="-122"/>
                <a:ea typeface="微软雅黑" panose="020B0503020204020204" pitchFamily="34" charset="-122"/>
              </a:rPr>
              <a:t>数字字符</a:t>
            </a:r>
            <a:r>
              <a:rPr lang="en-US" altLang="zh-CN" sz="2400" dirty="0">
                <a:latin typeface="微软雅黑" panose="020B0503020204020204" pitchFamily="34" charset="-122"/>
                <a:ea typeface="微软雅黑" panose="020B0503020204020204" pitchFamily="34" charset="-122"/>
              </a:rPr>
              <a:t>}7</a:t>
            </a:r>
          </a:p>
          <a:p>
            <a:pPr>
              <a:spcAft>
                <a:spcPts val="2400"/>
              </a:spcAft>
            </a:pPr>
            <a:r>
              <a:rPr lang="zh-CN" altLang="en-US" sz="2400" dirty="0">
                <a:latin typeface="微软雅黑" panose="020B0503020204020204" pitchFamily="34" charset="-122"/>
                <a:ea typeface="微软雅黑" panose="020B0503020204020204" pitchFamily="34" charset="-122"/>
              </a:rPr>
              <a:t>外地电话</a:t>
            </a:r>
            <a:r>
              <a:rPr lang="en-US" altLang="zh-CN" sz="2400" dirty="0">
                <a:latin typeface="微软雅黑" panose="020B0503020204020204" pitchFamily="34" charset="-122"/>
                <a:ea typeface="微软雅黑" panose="020B0503020204020204" pitchFamily="34" charset="-122"/>
              </a:rPr>
              <a:t>=0+3{</a:t>
            </a:r>
            <a:r>
              <a:rPr lang="zh-CN" altLang="en-US" sz="2400" dirty="0">
                <a:latin typeface="微软雅黑" panose="020B0503020204020204" pitchFamily="34" charset="-122"/>
                <a:ea typeface="微软雅黑" panose="020B0503020204020204" pitchFamily="34" charset="-122"/>
              </a:rPr>
              <a:t>数字字符</a:t>
            </a:r>
            <a:r>
              <a:rPr lang="en-US" altLang="zh-CN" sz="2400" dirty="0">
                <a:latin typeface="微软雅黑" panose="020B0503020204020204" pitchFamily="34" charset="-122"/>
                <a:ea typeface="微软雅黑" panose="020B0503020204020204" pitchFamily="34" charset="-122"/>
              </a:rPr>
              <a:t>}3+[1|2|3|4|5|6|7|8|9]+7{</a:t>
            </a:r>
            <a:r>
              <a:rPr lang="zh-CN" altLang="en-US" sz="2400" dirty="0">
                <a:latin typeface="微软雅黑" panose="020B0503020204020204" pitchFamily="34" charset="-122"/>
                <a:ea typeface="微软雅黑" panose="020B0503020204020204" pitchFamily="34" charset="-122"/>
              </a:rPr>
              <a:t>数字字符</a:t>
            </a:r>
            <a:r>
              <a:rPr lang="en-US" altLang="zh-CN" sz="2400" dirty="0">
                <a:latin typeface="微软雅黑" panose="020B0503020204020204" pitchFamily="34" charset="-122"/>
                <a:ea typeface="微软雅黑" panose="020B0503020204020204" pitchFamily="34" charset="-122"/>
              </a:rPr>
              <a:t>}7</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386535" y="1493785"/>
            <a:ext cx="1502334"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习题</a:t>
            </a:r>
            <a:r>
              <a:rPr lang="en-US" altLang="zh-CN" sz="2800" b="1" dirty="0">
                <a:latin typeface="微软雅黑" panose="020B0503020204020204" pitchFamily="34" charset="-122"/>
                <a:ea typeface="微软雅黑" panose="020B0503020204020204" pitchFamily="34" charset="-122"/>
              </a:rPr>
              <a:t>2-5</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629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anim calcmode="lin" valueType="num">
                                      <p:cBhvr>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anim calcmode="lin" valueType="num">
                                      <p:cBhvr>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anim calcmode="lin" valueType="num">
                                      <p:cBhvr>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数据字典</a:t>
            </a:r>
            <a:r>
              <a:rPr lang="en-US" altLang="zh-CN" sz="3600" dirty="0" smtClean="0">
                <a:solidFill>
                  <a:srgbClr val="FFFFFF"/>
                </a:solidFill>
              </a:rPr>
              <a:t>-</a:t>
            </a:r>
            <a:r>
              <a:rPr lang="zh-CN" altLang="en-US" sz="3600" dirty="0" smtClean="0">
                <a:solidFill>
                  <a:srgbClr val="FFFFFF"/>
                </a:solidFill>
              </a:rPr>
              <a:t>用途</a:t>
            </a:r>
            <a:endParaRPr lang="zh-CN" altLang="en-US" sz="3600" dirty="0">
              <a:solidFill>
                <a:srgbClr val="FFFFFF"/>
              </a:solidFill>
            </a:endParaRPr>
          </a:p>
        </p:txBody>
      </p:sp>
      <p:sp>
        <p:nvSpPr>
          <p:cNvPr id="2" name="矩形 1"/>
          <p:cNvSpPr/>
          <p:nvPr/>
        </p:nvSpPr>
        <p:spPr>
          <a:xfrm>
            <a:off x="971600" y="1952596"/>
            <a:ext cx="7200800" cy="2185214"/>
          </a:xfrm>
          <a:prstGeom prst="rect">
            <a:avLst/>
          </a:prstGeom>
        </p:spPr>
        <p:txBody>
          <a:bodyPr wrap="square">
            <a:spAutoFit/>
          </a:bodyPr>
          <a:lstStyle/>
          <a:p>
            <a:pPr algn="just">
              <a:spcAft>
                <a:spcPts val="2400"/>
              </a:spcAft>
            </a:pPr>
            <a:r>
              <a:rPr lang="zh-CN" altLang="en-US" sz="2400" dirty="0" smtClean="0">
                <a:latin typeface="微软雅黑" panose="020B0503020204020204" pitchFamily="34" charset="-122"/>
                <a:ea typeface="微软雅黑" panose="020B0503020204020204" pitchFamily="34" charset="-122"/>
              </a:rPr>
              <a:t>       </a:t>
            </a:r>
            <a:r>
              <a:rPr lang="zh-CN" altLang="en-US" sz="2400" b="1" dirty="0" smtClean="0">
                <a:solidFill>
                  <a:srgbClr val="C00000"/>
                </a:solidFill>
                <a:latin typeface="微软雅黑" panose="020B0503020204020204" pitchFamily="34" charset="-122"/>
                <a:ea typeface="微软雅黑" panose="020B0503020204020204" pitchFamily="34" charset="-122"/>
              </a:rPr>
              <a:t>通信</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用以澄清分析员和用户以及开发组织内部对数据概念的</a:t>
            </a:r>
            <a:r>
              <a:rPr lang="zh-CN" altLang="en-US" sz="2400" dirty="0" smtClean="0">
                <a:latin typeface="微软雅黑" panose="020B0503020204020204" pitchFamily="34" charset="-122"/>
                <a:ea typeface="微软雅黑" panose="020B0503020204020204" pitchFamily="34" charset="-122"/>
              </a:rPr>
              <a:t>认识。</a:t>
            </a:r>
            <a:endParaRPr lang="zh-CN" altLang="en-US" sz="2400" dirty="0">
              <a:latin typeface="微软雅黑" panose="020B0503020204020204" pitchFamily="34" charset="-122"/>
              <a:ea typeface="微软雅黑" panose="020B0503020204020204" pitchFamily="34" charset="-122"/>
            </a:endParaRPr>
          </a:p>
          <a:p>
            <a:pPr algn="just">
              <a:spcAft>
                <a:spcPts val="2400"/>
              </a:spcAft>
            </a:pPr>
            <a:r>
              <a:rPr lang="zh-CN" altLang="en-US" sz="2400"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控制</a:t>
            </a:r>
            <a:r>
              <a:rPr lang="zh-CN" altLang="en-US" sz="2400" b="1" dirty="0">
                <a:latin typeface="微软雅黑" panose="020B0503020204020204" pitchFamily="34" charset="-122"/>
                <a:ea typeface="微软雅黑" panose="020B0503020204020204" pitchFamily="34" charset="-122"/>
              </a:rPr>
              <a:t>信息：</a:t>
            </a:r>
            <a:r>
              <a:rPr lang="zh-CN" altLang="en-US" sz="2400" dirty="0">
                <a:latin typeface="微软雅黑" panose="020B0503020204020204" pitchFamily="34" charset="-122"/>
                <a:ea typeface="微软雅黑" panose="020B0503020204020204" pitchFamily="34" charset="-122"/>
              </a:rPr>
              <a:t>便于</a:t>
            </a:r>
            <a:r>
              <a:rPr lang="zh-CN" altLang="en-US" sz="2400" dirty="0" smtClean="0">
                <a:latin typeface="微软雅黑" panose="020B0503020204020204" pitchFamily="34" charset="-122"/>
                <a:ea typeface="微软雅黑" panose="020B0503020204020204" pitchFamily="34" charset="-122"/>
              </a:rPr>
              <a:t>集成测试。</a:t>
            </a:r>
            <a:endParaRPr lang="zh-CN" altLang="en-US" sz="2400" dirty="0">
              <a:latin typeface="微软雅黑" panose="020B0503020204020204" pitchFamily="34" charset="-122"/>
              <a:ea typeface="微软雅黑" panose="020B0503020204020204" pitchFamily="34" charset="-122"/>
            </a:endParaRPr>
          </a:p>
          <a:p>
            <a:pPr algn="just">
              <a:spcAft>
                <a:spcPts val="2400"/>
              </a:spcAft>
            </a:pPr>
            <a:r>
              <a:rPr lang="zh-CN" altLang="en-US" sz="2400"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开发</a:t>
            </a:r>
            <a:r>
              <a:rPr lang="zh-CN" altLang="en-US" sz="2400" b="1" dirty="0">
                <a:latin typeface="微软雅黑" panose="020B0503020204020204" pitchFamily="34" charset="-122"/>
                <a:ea typeface="微软雅黑" panose="020B0503020204020204" pitchFamily="34" charset="-122"/>
              </a:rPr>
              <a:t>数据库的第一</a:t>
            </a:r>
            <a:r>
              <a:rPr lang="zh-CN" altLang="en-US" sz="2400" b="1" dirty="0" smtClean="0">
                <a:latin typeface="微软雅黑" panose="020B0503020204020204" pitchFamily="34" charset="-122"/>
                <a:ea typeface="微软雅黑" panose="020B0503020204020204" pitchFamily="34" charset="-122"/>
              </a:rPr>
              <a:t>步。</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92295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数据字典</a:t>
            </a:r>
            <a:r>
              <a:rPr lang="en-US" altLang="zh-CN" sz="3600" dirty="0" smtClean="0">
                <a:solidFill>
                  <a:srgbClr val="FFFFFF"/>
                </a:solidFill>
              </a:rPr>
              <a:t>-</a:t>
            </a:r>
            <a:r>
              <a:rPr lang="zh-CN" altLang="en-US" sz="3600" dirty="0" smtClean="0">
                <a:solidFill>
                  <a:srgbClr val="FFFFFF"/>
                </a:solidFill>
              </a:rPr>
              <a:t>实现</a:t>
            </a:r>
            <a:endParaRPr lang="zh-CN" altLang="en-US" sz="3600" dirty="0">
              <a:solidFill>
                <a:srgbClr val="FFFFFF"/>
              </a:solidFill>
            </a:endParaRPr>
          </a:p>
        </p:txBody>
      </p:sp>
      <p:sp>
        <p:nvSpPr>
          <p:cNvPr id="4" name="矩形 3"/>
          <p:cNvSpPr/>
          <p:nvPr/>
        </p:nvSpPr>
        <p:spPr>
          <a:xfrm>
            <a:off x="971599" y="1628800"/>
            <a:ext cx="7380819" cy="892552"/>
          </a:xfrm>
          <a:prstGeom prst="rect">
            <a:avLst/>
          </a:prstGeom>
        </p:spPr>
        <p:txBody>
          <a:bodyPr wrap="square">
            <a:spAutoFit/>
          </a:bodyPr>
          <a:lstStyle/>
          <a:p>
            <a:pPr algn="just"/>
            <a:r>
              <a:rPr lang="en-US" altLang="zh-CN" sz="2800" b="1" dirty="0" smtClean="0">
                <a:solidFill>
                  <a:srgbClr val="C00000"/>
                </a:solidFill>
                <a:latin typeface="微软雅黑" panose="020B0503020204020204" pitchFamily="34" charset="-122"/>
                <a:ea typeface="微软雅黑" panose="020B0503020204020204" pitchFamily="34" charset="-122"/>
              </a:rPr>
              <a:t>CASE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计算机辅助软件工程</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结构化分析</a:t>
            </a:r>
            <a:r>
              <a:rPr lang="zh-CN" altLang="en-US" sz="2400" dirty="0">
                <a:latin typeface="微软雅黑" panose="020B0503020204020204" pitchFamily="34" charset="-122"/>
                <a:ea typeface="微软雅黑" panose="020B0503020204020204" pitchFamily="34" charset="-122"/>
              </a:rPr>
              <a:t>与设计</a:t>
            </a:r>
            <a:r>
              <a:rPr lang="zh-CN" altLang="en-US" sz="2400" dirty="0" smtClean="0">
                <a:latin typeface="微软雅黑" panose="020B0503020204020204" pitchFamily="34" charset="-122"/>
                <a:ea typeface="微软雅黑" panose="020B0503020204020204" pitchFamily="34" charset="-122"/>
              </a:rPr>
              <a:t>工具（</a:t>
            </a:r>
            <a:r>
              <a:rPr lang="zh-CN" altLang="en-US" sz="2400" dirty="0">
                <a:latin typeface="微软雅黑" panose="020B0503020204020204" pitchFamily="34" charset="-122"/>
                <a:ea typeface="微软雅黑" panose="020B0503020204020204" pitchFamily="34" charset="-122"/>
              </a:rPr>
              <a:t>大型系统）</a:t>
            </a:r>
          </a:p>
        </p:txBody>
      </p:sp>
      <p:sp>
        <p:nvSpPr>
          <p:cNvPr id="5" name="矩形 4"/>
          <p:cNvSpPr/>
          <p:nvPr/>
        </p:nvSpPr>
        <p:spPr>
          <a:xfrm>
            <a:off x="971600" y="2708920"/>
            <a:ext cx="3262432" cy="461665"/>
          </a:xfrm>
          <a:prstGeom prst="rect">
            <a:avLst/>
          </a:prstGeom>
        </p:spPr>
        <p:txBody>
          <a:bodyPr wrap="non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数据卡片</a:t>
            </a:r>
            <a:r>
              <a:rPr lang="zh-CN" altLang="en-US" sz="2400" dirty="0">
                <a:latin typeface="微软雅黑" panose="020B0503020204020204" pitchFamily="34" charset="-122"/>
                <a:ea typeface="微软雅黑" panose="020B0503020204020204" pitchFamily="34" charset="-122"/>
              </a:rPr>
              <a:t>（小型系统）</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435" y="3386556"/>
            <a:ext cx="335280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5625" y="3170585"/>
            <a:ext cx="32766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070" y="2460093"/>
            <a:ext cx="3505200"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068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5113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93685"/>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可行性研究的任务</a:t>
            </a:r>
          </a:p>
        </p:txBody>
      </p:sp>
      <p:sp>
        <p:nvSpPr>
          <p:cNvPr id="5" name="Rectangle 11"/>
          <p:cNvSpPr>
            <a:spLocks noChangeArrowheads="1"/>
          </p:cNvSpPr>
          <p:nvPr/>
        </p:nvSpPr>
        <p:spPr bwMode="auto">
          <a:xfrm>
            <a:off x="3356865" y="172136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563913"/>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可行性研究过程</a:t>
            </a:r>
          </a:p>
        </p:txBody>
      </p:sp>
      <p:sp>
        <p:nvSpPr>
          <p:cNvPr id="7" name="Rectangle 11"/>
          <p:cNvSpPr>
            <a:spLocks noChangeArrowheads="1"/>
          </p:cNvSpPr>
          <p:nvPr/>
        </p:nvSpPr>
        <p:spPr bwMode="auto">
          <a:xfrm>
            <a:off x="3356865" y="271147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554023"/>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系统流程图</a:t>
            </a:r>
          </a:p>
        </p:txBody>
      </p:sp>
      <p:sp>
        <p:nvSpPr>
          <p:cNvPr id="9" name="Rectangle 11"/>
          <p:cNvSpPr>
            <a:spLocks noChangeArrowheads="1"/>
          </p:cNvSpPr>
          <p:nvPr/>
        </p:nvSpPr>
        <p:spPr bwMode="auto">
          <a:xfrm>
            <a:off x="3356865" y="374411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3586666"/>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数据流图</a:t>
            </a:r>
          </a:p>
        </p:txBody>
      </p:sp>
      <p:sp>
        <p:nvSpPr>
          <p:cNvPr id="11" name="Rectangle 11"/>
          <p:cNvSpPr>
            <a:spLocks noChangeArrowheads="1"/>
          </p:cNvSpPr>
          <p:nvPr/>
        </p:nvSpPr>
        <p:spPr bwMode="auto">
          <a:xfrm>
            <a:off x="3356865" y="47342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4576776"/>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数据字典</a:t>
            </a:r>
          </a:p>
        </p:txBody>
      </p:sp>
      <p:sp>
        <p:nvSpPr>
          <p:cNvPr id="13" name="Rectangle 11"/>
          <p:cNvSpPr>
            <a:spLocks noChangeArrowheads="1"/>
          </p:cNvSpPr>
          <p:nvPr/>
        </p:nvSpPr>
        <p:spPr bwMode="auto">
          <a:xfrm>
            <a:off x="3356865" y="5746689"/>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4" name="TextBox 13"/>
          <p:cNvSpPr txBox="1"/>
          <p:nvPr/>
        </p:nvSpPr>
        <p:spPr>
          <a:xfrm>
            <a:off x="3922728" y="5589240"/>
            <a:ext cx="4834737" cy="584775"/>
          </a:xfrm>
          <a:prstGeom prst="rect">
            <a:avLst/>
          </a:prstGeom>
          <a:noFill/>
        </p:spPr>
        <p:txBody>
          <a:bodyPr wrap="square" rtlCol="0">
            <a:spAutoFit/>
          </a:bodyPr>
          <a:lstStyle/>
          <a:p>
            <a:r>
              <a:rPr lang="zh-CN" altLang="en-US" sz="3200" b="1" dirty="0">
                <a:solidFill>
                  <a:srgbClr val="2D2D8A"/>
                </a:solidFill>
                <a:latin typeface="微软雅黑" panose="020B0503020204020204" pitchFamily="34" charset="-122"/>
                <a:ea typeface="微软雅黑" panose="020B0503020204020204" pitchFamily="34" charset="-122"/>
              </a:rPr>
              <a:t>成本</a:t>
            </a:r>
            <a:r>
              <a:rPr lang="en-US" altLang="zh-CN" sz="3200" b="1" dirty="0">
                <a:solidFill>
                  <a:srgbClr val="2D2D8A"/>
                </a:solidFill>
                <a:latin typeface="微软雅黑" panose="020B0503020204020204" pitchFamily="34" charset="-122"/>
                <a:ea typeface="微软雅黑" panose="020B0503020204020204" pitchFamily="34" charset="-122"/>
              </a:rPr>
              <a:t>/</a:t>
            </a:r>
            <a:r>
              <a:rPr lang="zh-CN" altLang="en-US" sz="3200" b="1" dirty="0">
                <a:solidFill>
                  <a:srgbClr val="2D2D8A"/>
                </a:solidFill>
                <a:latin typeface="微软雅黑" panose="020B0503020204020204" pitchFamily="34" charset="-122"/>
                <a:ea typeface="微软雅黑" panose="020B0503020204020204" pitchFamily="34" charset="-122"/>
              </a:rPr>
              <a:t>效益分析</a:t>
            </a:r>
          </a:p>
        </p:txBody>
      </p:sp>
    </p:spTree>
    <p:extLst>
      <p:ext uri="{BB962C8B-B14F-4D97-AF65-F5344CB8AC3E}">
        <p14:creationId xmlns:p14="http://schemas.microsoft.com/office/powerpoint/2010/main" val="1107213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成本</a:t>
            </a:r>
            <a:r>
              <a:rPr lang="en-US" altLang="zh-CN" sz="3600" dirty="0">
                <a:solidFill>
                  <a:srgbClr val="FFFFFF"/>
                </a:solidFill>
              </a:rPr>
              <a:t>/</a:t>
            </a:r>
            <a:r>
              <a:rPr lang="zh-CN" altLang="en-US" sz="3600" dirty="0">
                <a:solidFill>
                  <a:srgbClr val="FFFFFF"/>
                </a:solidFill>
              </a:rPr>
              <a:t>效益</a:t>
            </a:r>
            <a:r>
              <a:rPr lang="zh-CN" altLang="en-US" sz="3600" dirty="0" smtClean="0">
                <a:solidFill>
                  <a:srgbClr val="FFFFFF"/>
                </a:solidFill>
              </a:rPr>
              <a:t>分析</a:t>
            </a:r>
            <a:r>
              <a:rPr lang="en-US" altLang="zh-CN" sz="3600" dirty="0" smtClean="0">
                <a:solidFill>
                  <a:srgbClr val="FFFFFF"/>
                </a:solidFill>
              </a:rPr>
              <a:t>-</a:t>
            </a:r>
            <a:r>
              <a:rPr lang="zh-CN" altLang="en-US" sz="3600" dirty="0" smtClean="0">
                <a:solidFill>
                  <a:srgbClr val="FFFFFF"/>
                </a:solidFill>
              </a:rPr>
              <a:t>概念</a:t>
            </a:r>
            <a:endParaRPr lang="zh-CN" altLang="en-US" sz="3600" dirty="0">
              <a:solidFill>
                <a:srgbClr val="FFFFFF"/>
              </a:solidFill>
            </a:endParaRPr>
          </a:p>
        </p:txBody>
      </p:sp>
      <p:sp>
        <p:nvSpPr>
          <p:cNvPr id="2" name="矩形 1"/>
          <p:cNvSpPr/>
          <p:nvPr/>
        </p:nvSpPr>
        <p:spPr>
          <a:xfrm>
            <a:off x="3131841" y="1988840"/>
            <a:ext cx="2880320" cy="523220"/>
          </a:xfrm>
          <a:prstGeom prst="rect">
            <a:avLst/>
          </a:prstGeom>
        </p:spPr>
        <p:txBody>
          <a:bodyPr wrap="square">
            <a:spAutoFit/>
          </a:bodyPr>
          <a:lstStyle/>
          <a:p>
            <a:pPr algn="ctr"/>
            <a:r>
              <a:rPr lang="zh-CN" altLang="en-US" sz="2800" b="1" dirty="0">
                <a:solidFill>
                  <a:srgbClr val="C00000"/>
                </a:solidFill>
                <a:latin typeface="微软雅黑" panose="020B0503020204020204" pitchFamily="34" charset="-122"/>
                <a:ea typeface="微软雅黑" panose="020B0503020204020204" pitchFamily="34" charset="-122"/>
              </a:rPr>
              <a:t>考察经济可行性</a:t>
            </a:r>
          </a:p>
        </p:txBody>
      </p:sp>
      <p:sp>
        <p:nvSpPr>
          <p:cNvPr id="4" name="矩形 3"/>
          <p:cNvSpPr/>
          <p:nvPr/>
        </p:nvSpPr>
        <p:spPr>
          <a:xfrm>
            <a:off x="971600" y="2708920"/>
            <a:ext cx="7200800" cy="1200329"/>
          </a:xfrm>
          <a:prstGeom prst="rect">
            <a:avLst/>
          </a:prstGeom>
        </p:spPr>
        <p:txBody>
          <a:bodyPr wrap="square">
            <a:spAutoFit/>
          </a:bodyPr>
          <a:lstStyle/>
          <a:p>
            <a:pPr marL="0" lvl="1" algn="just"/>
            <a:r>
              <a:rPr lang="zh-CN" altLang="en-US" sz="2400" dirty="0" smtClean="0">
                <a:latin typeface="微软雅黑" panose="020B0503020204020204" pitchFamily="34" charset="-122"/>
                <a:ea typeface="微软雅黑" panose="020B0503020204020204" pitchFamily="34" charset="-122"/>
              </a:rPr>
              <a:t>       目的</a:t>
            </a:r>
            <a:r>
              <a:rPr lang="zh-CN" altLang="en-US" sz="2400" dirty="0">
                <a:latin typeface="微软雅黑" panose="020B0503020204020204" pitchFamily="34" charset="-122"/>
                <a:ea typeface="微软雅黑" panose="020B0503020204020204" pitchFamily="34" charset="-122"/>
              </a:rPr>
              <a:t>是从经济角度分析开发一个特定的新系统是否</a:t>
            </a:r>
            <a:r>
              <a:rPr lang="zh-CN" altLang="en-US" sz="2400" dirty="0" smtClean="0">
                <a:latin typeface="微软雅黑" panose="020B0503020204020204" pitchFamily="34" charset="-122"/>
                <a:ea typeface="微软雅黑" panose="020B0503020204020204" pitchFamily="34" charset="-122"/>
              </a:rPr>
              <a:t>划算，</a:t>
            </a:r>
            <a:r>
              <a:rPr lang="zh-CN" altLang="en-US" sz="2400" dirty="0">
                <a:latin typeface="微软雅黑" panose="020B0503020204020204" pitchFamily="34" charset="-122"/>
                <a:ea typeface="微软雅黑" panose="020B0503020204020204" pitchFamily="34" charset="-122"/>
              </a:rPr>
              <a:t>从而帮助客户组织的负责人正确的做出是否投资于这项开发工程的决定。</a:t>
            </a:r>
          </a:p>
        </p:txBody>
      </p:sp>
      <p:sp>
        <p:nvSpPr>
          <p:cNvPr id="5" name="矩形 4"/>
          <p:cNvSpPr/>
          <p:nvPr/>
        </p:nvSpPr>
        <p:spPr>
          <a:xfrm>
            <a:off x="975997" y="4137465"/>
            <a:ext cx="7200800" cy="461665"/>
          </a:xfrm>
          <a:prstGeom prst="rect">
            <a:avLst/>
          </a:prstGeom>
        </p:spPr>
        <p:txBody>
          <a:bodyPr wrap="square">
            <a:spAutoFit/>
          </a:bodyPr>
          <a:lstStyle/>
          <a:p>
            <a:pPr algn="just"/>
            <a:r>
              <a:rPr lang="zh-CN" altLang="en-US" sz="2400" b="1" dirty="0">
                <a:latin typeface="微软雅黑" panose="020B0503020204020204" pitchFamily="34" charset="-122"/>
                <a:ea typeface="微软雅黑" panose="020B0503020204020204" pitchFamily="34" charset="-122"/>
              </a:rPr>
              <a:t>估计</a:t>
            </a:r>
            <a:r>
              <a:rPr lang="zh-CN" altLang="en-US" sz="2400" b="1" dirty="0">
                <a:solidFill>
                  <a:srgbClr val="C00000"/>
                </a:solidFill>
                <a:latin typeface="微软雅黑" panose="020B0503020204020204" pitchFamily="34" charset="-122"/>
                <a:ea typeface="微软雅黑" panose="020B0503020204020204" pitchFamily="34" charset="-122"/>
              </a:rPr>
              <a:t>开发成本</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运行费用</a:t>
            </a:r>
            <a:r>
              <a:rPr lang="zh-CN" altLang="en-US" sz="2400" b="1" dirty="0">
                <a:latin typeface="微软雅黑" panose="020B0503020204020204" pitchFamily="34" charset="-122"/>
                <a:ea typeface="微软雅黑" panose="020B0503020204020204" pitchFamily="34" charset="-122"/>
              </a:rPr>
              <a:t>和新系统将带来的</a:t>
            </a:r>
            <a:r>
              <a:rPr lang="zh-CN" altLang="en-US" sz="2400" b="1" dirty="0">
                <a:solidFill>
                  <a:srgbClr val="C00000"/>
                </a:solidFill>
                <a:latin typeface="微软雅黑" panose="020B0503020204020204" pitchFamily="34" charset="-122"/>
                <a:ea typeface="微软雅黑" panose="020B0503020204020204" pitchFamily="34" charset="-122"/>
              </a:rPr>
              <a:t>经济效益</a:t>
            </a:r>
          </a:p>
        </p:txBody>
      </p:sp>
    </p:spTree>
    <p:extLst>
      <p:ext uri="{BB962C8B-B14F-4D97-AF65-F5344CB8AC3E}">
        <p14:creationId xmlns:p14="http://schemas.microsoft.com/office/powerpoint/2010/main" val="81279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成本</a:t>
            </a:r>
            <a:r>
              <a:rPr lang="en-US" altLang="zh-CN" sz="3600" dirty="0">
                <a:solidFill>
                  <a:srgbClr val="FFFFFF"/>
                </a:solidFill>
              </a:rPr>
              <a:t>/</a:t>
            </a:r>
            <a:r>
              <a:rPr lang="zh-CN" altLang="en-US" sz="3600" dirty="0">
                <a:solidFill>
                  <a:srgbClr val="FFFFFF"/>
                </a:solidFill>
              </a:rPr>
              <a:t>效益</a:t>
            </a:r>
            <a:r>
              <a:rPr lang="zh-CN" altLang="en-US" sz="3600" dirty="0" smtClean="0">
                <a:solidFill>
                  <a:srgbClr val="FFFFFF"/>
                </a:solidFill>
              </a:rPr>
              <a:t>分析</a:t>
            </a:r>
            <a:r>
              <a:rPr lang="en-US" altLang="zh-CN" sz="3600" dirty="0" smtClean="0">
                <a:solidFill>
                  <a:srgbClr val="FFFFFF"/>
                </a:solidFill>
              </a:rPr>
              <a:t>-</a:t>
            </a:r>
            <a:r>
              <a:rPr lang="zh-CN" altLang="en-US" sz="3600" dirty="0" smtClean="0">
                <a:solidFill>
                  <a:srgbClr val="FFFFFF"/>
                </a:solidFill>
              </a:rPr>
              <a:t>开发成本估算</a:t>
            </a:r>
            <a:endParaRPr lang="zh-CN" altLang="en-US" sz="3600" dirty="0">
              <a:solidFill>
                <a:srgbClr val="FFFFFF"/>
              </a:solidFill>
            </a:endParaRPr>
          </a:p>
        </p:txBody>
      </p:sp>
      <p:sp>
        <p:nvSpPr>
          <p:cNvPr id="5" name="矩形 4"/>
          <p:cNvSpPr/>
          <p:nvPr/>
        </p:nvSpPr>
        <p:spPr>
          <a:xfrm>
            <a:off x="261330" y="1378805"/>
            <a:ext cx="8631150" cy="461665"/>
          </a:xfrm>
          <a:prstGeom prst="rect">
            <a:avLst/>
          </a:prstGeom>
        </p:spPr>
        <p:txBody>
          <a:bodyPr wrap="square">
            <a:spAutoFit/>
          </a:bodyPr>
          <a:lstStyle/>
          <a:p>
            <a:pPr algn="just"/>
            <a:r>
              <a:rPr lang="zh-CN" altLang="en-US" sz="2000" dirty="0" smtClean="0">
                <a:latin typeface="微软雅黑" panose="020B0503020204020204" pitchFamily="34" charset="-122"/>
                <a:ea typeface="微软雅黑" panose="020B0503020204020204" pitchFamily="34" charset="-122"/>
              </a:rPr>
              <a:t>       软件开发</a:t>
            </a:r>
            <a:r>
              <a:rPr lang="zh-CN" altLang="en-US" sz="2000" dirty="0">
                <a:latin typeface="微软雅黑" panose="020B0503020204020204" pitchFamily="34" charset="-122"/>
                <a:ea typeface="微软雅黑" panose="020B0503020204020204" pitchFamily="34" charset="-122"/>
              </a:rPr>
              <a:t>成本主要体现为</a:t>
            </a:r>
            <a:r>
              <a:rPr lang="zh-CN" altLang="en-US" sz="2400" b="1" dirty="0">
                <a:solidFill>
                  <a:srgbClr val="C00000"/>
                </a:solidFill>
                <a:latin typeface="微软雅黑" panose="020B0503020204020204" pitchFamily="34" charset="-122"/>
                <a:ea typeface="微软雅黑" panose="020B0503020204020204" pitchFamily="34" charset="-122"/>
              </a:rPr>
              <a:t>人力消耗</a:t>
            </a:r>
            <a:r>
              <a:rPr lang="zh-CN" altLang="en-US" sz="2000" dirty="0">
                <a:latin typeface="微软雅黑" panose="020B0503020204020204" pitchFamily="34" charset="-122"/>
                <a:ea typeface="微软雅黑" panose="020B0503020204020204" pitchFamily="34" charset="-122"/>
              </a:rPr>
              <a:t>（乘以平均工资则得到开发费用）</a:t>
            </a:r>
          </a:p>
        </p:txBody>
      </p:sp>
      <p:graphicFrame>
        <p:nvGraphicFramePr>
          <p:cNvPr id="7" name="图示 6"/>
          <p:cNvGraphicFramePr/>
          <p:nvPr>
            <p:extLst>
              <p:ext uri="{D42A27DB-BD31-4B8C-83A1-F6EECF244321}">
                <p14:modId xmlns:p14="http://schemas.microsoft.com/office/powerpoint/2010/main" val="2588082469"/>
              </p:ext>
            </p:extLst>
          </p:nvPr>
        </p:nvGraphicFramePr>
        <p:xfrm>
          <a:off x="296523" y="2090769"/>
          <a:ext cx="855095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1268760"/>
            <a:ext cx="8623299" cy="261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140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graphicEl>
                                              <a:dgm id="{4E02D023-7169-4473-9859-D8DF09359565}"/>
                                            </p:graphicEl>
                                          </p:spTgt>
                                        </p:tgtEl>
                                        <p:attrNameLst>
                                          <p:attrName>style.visibility</p:attrName>
                                        </p:attrNameLst>
                                      </p:cBhvr>
                                      <p:to>
                                        <p:strVal val="visible"/>
                                      </p:to>
                                    </p:set>
                                    <p:animEffect transition="in" filter="fade">
                                      <p:cBhvr>
                                        <p:cTn id="7" dur="1000"/>
                                        <p:tgtEl>
                                          <p:spTgt spid="7">
                                            <p:graphicEl>
                                              <a:dgm id="{4E02D023-7169-4473-9859-D8DF09359565}"/>
                                            </p:graphicEl>
                                          </p:spTgt>
                                        </p:tgtEl>
                                      </p:cBhvr>
                                    </p:animEffect>
                                    <p:anim calcmode="lin" valueType="num">
                                      <p:cBhvr>
                                        <p:cTn id="8" dur="1000" fill="hold"/>
                                        <p:tgtEl>
                                          <p:spTgt spid="7">
                                            <p:graphicEl>
                                              <a:dgm id="{4E02D023-7169-4473-9859-D8DF09359565}"/>
                                            </p:graphicEl>
                                          </p:spTgt>
                                        </p:tgtEl>
                                        <p:attrNameLst>
                                          <p:attrName>ppt_x</p:attrName>
                                        </p:attrNameLst>
                                      </p:cBhvr>
                                      <p:tavLst>
                                        <p:tav tm="0">
                                          <p:val>
                                            <p:strVal val="#ppt_x"/>
                                          </p:val>
                                        </p:tav>
                                        <p:tav tm="100000">
                                          <p:val>
                                            <p:strVal val="#ppt_x"/>
                                          </p:val>
                                        </p:tav>
                                      </p:tavLst>
                                    </p:anim>
                                    <p:anim calcmode="lin" valueType="num">
                                      <p:cBhvr>
                                        <p:cTn id="9" dur="1000" fill="hold"/>
                                        <p:tgtEl>
                                          <p:spTgt spid="7">
                                            <p:graphicEl>
                                              <a:dgm id="{4E02D023-7169-4473-9859-D8DF0935956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graphicEl>
                                              <a:dgm id="{28B441D4-9F1A-4C94-A2EE-B846369128DE}"/>
                                            </p:graphicEl>
                                          </p:spTgt>
                                        </p:tgtEl>
                                        <p:attrNameLst>
                                          <p:attrName>style.visibility</p:attrName>
                                        </p:attrNameLst>
                                      </p:cBhvr>
                                      <p:to>
                                        <p:strVal val="visible"/>
                                      </p:to>
                                    </p:set>
                                    <p:animEffect transition="in" filter="fade">
                                      <p:cBhvr>
                                        <p:cTn id="12" dur="1000"/>
                                        <p:tgtEl>
                                          <p:spTgt spid="7">
                                            <p:graphicEl>
                                              <a:dgm id="{28B441D4-9F1A-4C94-A2EE-B846369128DE}"/>
                                            </p:graphicEl>
                                          </p:spTgt>
                                        </p:tgtEl>
                                      </p:cBhvr>
                                    </p:animEffect>
                                    <p:anim calcmode="lin" valueType="num">
                                      <p:cBhvr>
                                        <p:cTn id="13" dur="1000" fill="hold"/>
                                        <p:tgtEl>
                                          <p:spTgt spid="7">
                                            <p:graphicEl>
                                              <a:dgm id="{28B441D4-9F1A-4C94-A2EE-B846369128DE}"/>
                                            </p:graphicEl>
                                          </p:spTgt>
                                        </p:tgtEl>
                                        <p:attrNameLst>
                                          <p:attrName>ppt_x</p:attrName>
                                        </p:attrNameLst>
                                      </p:cBhvr>
                                      <p:tavLst>
                                        <p:tav tm="0">
                                          <p:val>
                                            <p:strVal val="#ppt_x"/>
                                          </p:val>
                                        </p:tav>
                                        <p:tav tm="100000">
                                          <p:val>
                                            <p:strVal val="#ppt_x"/>
                                          </p:val>
                                        </p:tav>
                                      </p:tavLst>
                                    </p:anim>
                                    <p:anim calcmode="lin" valueType="num">
                                      <p:cBhvr>
                                        <p:cTn id="14" dur="1000" fill="hold"/>
                                        <p:tgtEl>
                                          <p:spTgt spid="7">
                                            <p:graphicEl>
                                              <a:dgm id="{28B441D4-9F1A-4C94-A2EE-B846369128DE}"/>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graphicEl>
                                              <a:dgm id="{25DBCB73-050B-4393-A1D7-6CBA86135E16}"/>
                                            </p:graphicEl>
                                          </p:spTgt>
                                        </p:tgtEl>
                                        <p:attrNameLst>
                                          <p:attrName>style.visibility</p:attrName>
                                        </p:attrNameLst>
                                      </p:cBhvr>
                                      <p:to>
                                        <p:strVal val="visible"/>
                                      </p:to>
                                    </p:set>
                                    <p:animEffect transition="in" filter="fade">
                                      <p:cBhvr>
                                        <p:cTn id="19" dur="1000"/>
                                        <p:tgtEl>
                                          <p:spTgt spid="7">
                                            <p:graphicEl>
                                              <a:dgm id="{25DBCB73-050B-4393-A1D7-6CBA86135E16}"/>
                                            </p:graphicEl>
                                          </p:spTgt>
                                        </p:tgtEl>
                                      </p:cBhvr>
                                    </p:animEffect>
                                    <p:anim calcmode="lin" valueType="num">
                                      <p:cBhvr>
                                        <p:cTn id="20" dur="1000" fill="hold"/>
                                        <p:tgtEl>
                                          <p:spTgt spid="7">
                                            <p:graphicEl>
                                              <a:dgm id="{25DBCB73-050B-4393-A1D7-6CBA86135E16}"/>
                                            </p:graphicEl>
                                          </p:spTgt>
                                        </p:tgtEl>
                                        <p:attrNameLst>
                                          <p:attrName>ppt_x</p:attrName>
                                        </p:attrNameLst>
                                      </p:cBhvr>
                                      <p:tavLst>
                                        <p:tav tm="0">
                                          <p:val>
                                            <p:strVal val="#ppt_x"/>
                                          </p:val>
                                        </p:tav>
                                        <p:tav tm="100000">
                                          <p:val>
                                            <p:strVal val="#ppt_x"/>
                                          </p:val>
                                        </p:tav>
                                      </p:tavLst>
                                    </p:anim>
                                    <p:anim calcmode="lin" valueType="num">
                                      <p:cBhvr>
                                        <p:cTn id="21" dur="1000" fill="hold"/>
                                        <p:tgtEl>
                                          <p:spTgt spid="7">
                                            <p:graphicEl>
                                              <a:dgm id="{25DBCB73-050B-4393-A1D7-6CBA86135E16}"/>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graphicEl>
                                              <a:dgm id="{443ADA8A-06FC-41E4-8F83-8D91A862AAF0}"/>
                                            </p:graphicEl>
                                          </p:spTgt>
                                        </p:tgtEl>
                                        <p:attrNameLst>
                                          <p:attrName>style.visibility</p:attrName>
                                        </p:attrNameLst>
                                      </p:cBhvr>
                                      <p:to>
                                        <p:strVal val="visible"/>
                                      </p:to>
                                    </p:set>
                                    <p:animEffect transition="in" filter="fade">
                                      <p:cBhvr>
                                        <p:cTn id="24" dur="1000"/>
                                        <p:tgtEl>
                                          <p:spTgt spid="7">
                                            <p:graphicEl>
                                              <a:dgm id="{443ADA8A-06FC-41E4-8F83-8D91A862AAF0}"/>
                                            </p:graphicEl>
                                          </p:spTgt>
                                        </p:tgtEl>
                                      </p:cBhvr>
                                    </p:animEffect>
                                    <p:anim calcmode="lin" valueType="num">
                                      <p:cBhvr>
                                        <p:cTn id="25" dur="1000" fill="hold"/>
                                        <p:tgtEl>
                                          <p:spTgt spid="7">
                                            <p:graphicEl>
                                              <a:dgm id="{443ADA8A-06FC-41E4-8F83-8D91A862AAF0}"/>
                                            </p:graphicEl>
                                          </p:spTgt>
                                        </p:tgtEl>
                                        <p:attrNameLst>
                                          <p:attrName>ppt_x</p:attrName>
                                        </p:attrNameLst>
                                      </p:cBhvr>
                                      <p:tavLst>
                                        <p:tav tm="0">
                                          <p:val>
                                            <p:strVal val="#ppt_x"/>
                                          </p:val>
                                        </p:tav>
                                        <p:tav tm="100000">
                                          <p:val>
                                            <p:strVal val="#ppt_x"/>
                                          </p:val>
                                        </p:tav>
                                      </p:tavLst>
                                    </p:anim>
                                    <p:anim calcmode="lin" valueType="num">
                                      <p:cBhvr>
                                        <p:cTn id="26" dur="1000" fill="hold"/>
                                        <p:tgtEl>
                                          <p:spTgt spid="7">
                                            <p:graphicEl>
                                              <a:dgm id="{443ADA8A-06FC-41E4-8F83-8D91A862AAF0}"/>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graphicEl>
                                              <a:dgm id="{F6A5E64F-8306-489C-BCE5-D2B4AFB93527}"/>
                                            </p:graphicEl>
                                          </p:spTgt>
                                        </p:tgtEl>
                                        <p:attrNameLst>
                                          <p:attrName>style.visibility</p:attrName>
                                        </p:attrNameLst>
                                      </p:cBhvr>
                                      <p:to>
                                        <p:strVal val="visible"/>
                                      </p:to>
                                    </p:set>
                                    <p:animEffect transition="in" filter="fade">
                                      <p:cBhvr>
                                        <p:cTn id="31" dur="1000"/>
                                        <p:tgtEl>
                                          <p:spTgt spid="7">
                                            <p:graphicEl>
                                              <a:dgm id="{F6A5E64F-8306-489C-BCE5-D2B4AFB93527}"/>
                                            </p:graphicEl>
                                          </p:spTgt>
                                        </p:tgtEl>
                                      </p:cBhvr>
                                    </p:animEffect>
                                    <p:anim calcmode="lin" valueType="num">
                                      <p:cBhvr>
                                        <p:cTn id="32" dur="1000" fill="hold"/>
                                        <p:tgtEl>
                                          <p:spTgt spid="7">
                                            <p:graphicEl>
                                              <a:dgm id="{F6A5E64F-8306-489C-BCE5-D2B4AFB93527}"/>
                                            </p:graphicEl>
                                          </p:spTgt>
                                        </p:tgtEl>
                                        <p:attrNameLst>
                                          <p:attrName>ppt_x</p:attrName>
                                        </p:attrNameLst>
                                      </p:cBhvr>
                                      <p:tavLst>
                                        <p:tav tm="0">
                                          <p:val>
                                            <p:strVal val="#ppt_x"/>
                                          </p:val>
                                        </p:tav>
                                        <p:tav tm="100000">
                                          <p:val>
                                            <p:strVal val="#ppt_x"/>
                                          </p:val>
                                        </p:tav>
                                      </p:tavLst>
                                    </p:anim>
                                    <p:anim calcmode="lin" valueType="num">
                                      <p:cBhvr>
                                        <p:cTn id="33" dur="1000" fill="hold"/>
                                        <p:tgtEl>
                                          <p:spTgt spid="7">
                                            <p:graphicEl>
                                              <a:dgm id="{F6A5E64F-8306-489C-BCE5-D2B4AFB93527}"/>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graphicEl>
                                              <a:dgm id="{43B79A5F-3691-4DD1-A23A-4B6642C566B4}"/>
                                            </p:graphicEl>
                                          </p:spTgt>
                                        </p:tgtEl>
                                        <p:attrNameLst>
                                          <p:attrName>style.visibility</p:attrName>
                                        </p:attrNameLst>
                                      </p:cBhvr>
                                      <p:to>
                                        <p:strVal val="visible"/>
                                      </p:to>
                                    </p:set>
                                    <p:animEffect transition="in" filter="fade">
                                      <p:cBhvr>
                                        <p:cTn id="36" dur="1000"/>
                                        <p:tgtEl>
                                          <p:spTgt spid="7">
                                            <p:graphicEl>
                                              <a:dgm id="{43B79A5F-3691-4DD1-A23A-4B6642C566B4}"/>
                                            </p:graphicEl>
                                          </p:spTgt>
                                        </p:tgtEl>
                                      </p:cBhvr>
                                    </p:animEffect>
                                    <p:anim calcmode="lin" valueType="num">
                                      <p:cBhvr>
                                        <p:cTn id="37" dur="1000" fill="hold"/>
                                        <p:tgtEl>
                                          <p:spTgt spid="7">
                                            <p:graphicEl>
                                              <a:dgm id="{43B79A5F-3691-4DD1-A23A-4B6642C566B4}"/>
                                            </p:graphicEl>
                                          </p:spTgt>
                                        </p:tgtEl>
                                        <p:attrNameLst>
                                          <p:attrName>ppt_x</p:attrName>
                                        </p:attrNameLst>
                                      </p:cBhvr>
                                      <p:tavLst>
                                        <p:tav tm="0">
                                          <p:val>
                                            <p:strVal val="#ppt_x"/>
                                          </p:val>
                                        </p:tav>
                                        <p:tav tm="100000">
                                          <p:val>
                                            <p:strVal val="#ppt_x"/>
                                          </p:val>
                                        </p:tav>
                                      </p:tavLst>
                                    </p:anim>
                                    <p:anim calcmode="lin" valueType="num">
                                      <p:cBhvr>
                                        <p:cTn id="38" dur="1000" fill="hold"/>
                                        <p:tgtEl>
                                          <p:spTgt spid="7">
                                            <p:graphicEl>
                                              <a:dgm id="{43B79A5F-3691-4DD1-A23A-4B6642C566B4}"/>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graphicEl>
                                              <a:dgm id="{D7DE0BB8-1E90-4990-A21A-D88732D9BCF2}"/>
                                            </p:graphicEl>
                                          </p:spTgt>
                                        </p:tgtEl>
                                        <p:attrNameLst>
                                          <p:attrName>style.visibility</p:attrName>
                                        </p:attrNameLst>
                                      </p:cBhvr>
                                      <p:to>
                                        <p:strVal val="visible"/>
                                      </p:to>
                                    </p:set>
                                    <p:animEffect transition="in" filter="fade">
                                      <p:cBhvr>
                                        <p:cTn id="43" dur="1000"/>
                                        <p:tgtEl>
                                          <p:spTgt spid="7">
                                            <p:graphicEl>
                                              <a:dgm id="{D7DE0BB8-1E90-4990-A21A-D88732D9BCF2}"/>
                                            </p:graphicEl>
                                          </p:spTgt>
                                        </p:tgtEl>
                                      </p:cBhvr>
                                    </p:animEffect>
                                    <p:anim calcmode="lin" valueType="num">
                                      <p:cBhvr>
                                        <p:cTn id="44" dur="1000" fill="hold"/>
                                        <p:tgtEl>
                                          <p:spTgt spid="7">
                                            <p:graphicEl>
                                              <a:dgm id="{D7DE0BB8-1E90-4990-A21A-D88732D9BCF2}"/>
                                            </p:graphicEl>
                                          </p:spTgt>
                                        </p:tgtEl>
                                        <p:attrNameLst>
                                          <p:attrName>ppt_x</p:attrName>
                                        </p:attrNameLst>
                                      </p:cBhvr>
                                      <p:tavLst>
                                        <p:tav tm="0">
                                          <p:val>
                                            <p:strVal val="#ppt_x"/>
                                          </p:val>
                                        </p:tav>
                                        <p:tav tm="100000">
                                          <p:val>
                                            <p:strVal val="#ppt_x"/>
                                          </p:val>
                                        </p:tav>
                                      </p:tavLst>
                                    </p:anim>
                                    <p:anim calcmode="lin" valueType="num">
                                      <p:cBhvr>
                                        <p:cTn id="45" dur="1000" fill="hold"/>
                                        <p:tgtEl>
                                          <p:spTgt spid="7">
                                            <p:graphicEl>
                                              <a:dgm id="{D7DE0BB8-1E90-4990-A21A-D88732D9BCF2}"/>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graphicEl>
                                              <a:dgm id="{C504616C-0AD0-48D6-B8E6-F424B59E219F}"/>
                                            </p:graphicEl>
                                          </p:spTgt>
                                        </p:tgtEl>
                                        <p:attrNameLst>
                                          <p:attrName>style.visibility</p:attrName>
                                        </p:attrNameLst>
                                      </p:cBhvr>
                                      <p:to>
                                        <p:strVal val="visible"/>
                                      </p:to>
                                    </p:set>
                                    <p:animEffect transition="in" filter="fade">
                                      <p:cBhvr>
                                        <p:cTn id="48" dur="1000"/>
                                        <p:tgtEl>
                                          <p:spTgt spid="7">
                                            <p:graphicEl>
                                              <a:dgm id="{C504616C-0AD0-48D6-B8E6-F424B59E219F}"/>
                                            </p:graphicEl>
                                          </p:spTgt>
                                        </p:tgtEl>
                                      </p:cBhvr>
                                    </p:animEffect>
                                    <p:anim calcmode="lin" valueType="num">
                                      <p:cBhvr>
                                        <p:cTn id="49" dur="1000" fill="hold"/>
                                        <p:tgtEl>
                                          <p:spTgt spid="7">
                                            <p:graphicEl>
                                              <a:dgm id="{C504616C-0AD0-48D6-B8E6-F424B59E219F}"/>
                                            </p:graphicEl>
                                          </p:spTgt>
                                        </p:tgtEl>
                                        <p:attrNameLst>
                                          <p:attrName>ppt_x</p:attrName>
                                        </p:attrNameLst>
                                      </p:cBhvr>
                                      <p:tavLst>
                                        <p:tav tm="0">
                                          <p:val>
                                            <p:strVal val="#ppt_x"/>
                                          </p:val>
                                        </p:tav>
                                        <p:tav tm="100000">
                                          <p:val>
                                            <p:strVal val="#ppt_x"/>
                                          </p:val>
                                        </p:tav>
                                      </p:tavLst>
                                    </p:anim>
                                    <p:anim calcmode="lin" valueType="num">
                                      <p:cBhvr>
                                        <p:cTn id="50" dur="1000" fill="hold"/>
                                        <p:tgtEl>
                                          <p:spTgt spid="7">
                                            <p:graphicEl>
                                              <a:dgm id="{C504616C-0AD0-48D6-B8E6-F424B59E219F}"/>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7">
                                            <p:graphicEl>
                                              <a:dgm id="{3F331ACE-48E3-4A2F-8031-FC7B3AF5130F}"/>
                                            </p:graphicEl>
                                          </p:spTgt>
                                        </p:tgtEl>
                                        <p:attrNameLst>
                                          <p:attrName>style.visibility</p:attrName>
                                        </p:attrNameLst>
                                      </p:cBhvr>
                                      <p:to>
                                        <p:strVal val="visible"/>
                                      </p:to>
                                    </p:set>
                                    <p:animEffect transition="in" filter="fade">
                                      <p:cBhvr>
                                        <p:cTn id="55" dur="1000"/>
                                        <p:tgtEl>
                                          <p:spTgt spid="7">
                                            <p:graphicEl>
                                              <a:dgm id="{3F331ACE-48E3-4A2F-8031-FC7B3AF5130F}"/>
                                            </p:graphicEl>
                                          </p:spTgt>
                                        </p:tgtEl>
                                      </p:cBhvr>
                                    </p:animEffect>
                                    <p:anim calcmode="lin" valueType="num">
                                      <p:cBhvr>
                                        <p:cTn id="56" dur="1000" fill="hold"/>
                                        <p:tgtEl>
                                          <p:spTgt spid="7">
                                            <p:graphicEl>
                                              <a:dgm id="{3F331ACE-48E3-4A2F-8031-FC7B3AF5130F}"/>
                                            </p:graphicEl>
                                          </p:spTgt>
                                        </p:tgtEl>
                                        <p:attrNameLst>
                                          <p:attrName>ppt_x</p:attrName>
                                        </p:attrNameLst>
                                      </p:cBhvr>
                                      <p:tavLst>
                                        <p:tav tm="0">
                                          <p:val>
                                            <p:strVal val="#ppt_x"/>
                                          </p:val>
                                        </p:tav>
                                        <p:tav tm="100000">
                                          <p:val>
                                            <p:strVal val="#ppt_x"/>
                                          </p:val>
                                        </p:tav>
                                      </p:tavLst>
                                    </p:anim>
                                    <p:anim calcmode="lin" valueType="num">
                                      <p:cBhvr>
                                        <p:cTn id="57" dur="1000" fill="hold"/>
                                        <p:tgtEl>
                                          <p:spTgt spid="7">
                                            <p:graphicEl>
                                              <a:dgm id="{3F331ACE-48E3-4A2F-8031-FC7B3AF5130F}"/>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7">
                                            <p:graphicEl>
                                              <a:dgm id="{11E4A6A9-6650-42E1-BCA3-5EC56E2F2167}"/>
                                            </p:graphicEl>
                                          </p:spTgt>
                                        </p:tgtEl>
                                        <p:attrNameLst>
                                          <p:attrName>style.visibility</p:attrName>
                                        </p:attrNameLst>
                                      </p:cBhvr>
                                      <p:to>
                                        <p:strVal val="visible"/>
                                      </p:to>
                                    </p:set>
                                    <p:animEffect transition="in" filter="fade">
                                      <p:cBhvr>
                                        <p:cTn id="62" dur="1000"/>
                                        <p:tgtEl>
                                          <p:spTgt spid="7">
                                            <p:graphicEl>
                                              <a:dgm id="{11E4A6A9-6650-42E1-BCA3-5EC56E2F2167}"/>
                                            </p:graphicEl>
                                          </p:spTgt>
                                        </p:tgtEl>
                                      </p:cBhvr>
                                    </p:animEffect>
                                    <p:anim calcmode="lin" valueType="num">
                                      <p:cBhvr>
                                        <p:cTn id="63" dur="1000" fill="hold"/>
                                        <p:tgtEl>
                                          <p:spTgt spid="7">
                                            <p:graphicEl>
                                              <a:dgm id="{11E4A6A9-6650-42E1-BCA3-5EC56E2F2167}"/>
                                            </p:graphicEl>
                                          </p:spTgt>
                                        </p:tgtEl>
                                        <p:attrNameLst>
                                          <p:attrName>ppt_x</p:attrName>
                                        </p:attrNameLst>
                                      </p:cBhvr>
                                      <p:tavLst>
                                        <p:tav tm="0">
                                          <p:val>
                                            <p:strVal val="#ppt_x"/>
                                          </p:val>
                                        </p:tav>
                                        <p:tav tm="100000">
                                          <p:val>
                                            <p:strVal val="#ppt_x"/>
                                          </p:val>
                                        </p:tav>
                                      </p:tavLst>
                                    </p:anim>
                                    <p:anim calcmode="lin" valueType="num">
                                      <p:cBhvr>
                                        <p:cTn id="64" dur="1000" fill="hold"/>
                                        <p:tgtEl>
                                          <p:spTgt spid="7">
                                            <p:graphicEl>
                                              <a:dgm id="{11E4A6A9-6650-42E1-BCA3-5EC56E2F2167}"/>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7">
                                            <p:graphicEl>
                                              <a:dgm id="{290FB542-637B-46BC-87F4-90E773EFCE75}"/>
                                            </p:graphicEl>
                                          </p:spTgt>
                                        </p:tgtEl>
                                        <p:attrNameLst>
                                          <p:attrName>style.visibility</p:attrName>
                                        </p:attrNameLst>
                                      </p:cBhvr>
                                      <p:to>
                                        <p:strVal val="visible"/>
                                      </p:to>
                                    </p:set>
                                    <p:animEffect transition="in" filter="fade">
                                      <p:cBhvr>
                                        <p:cTn id="67" dur="1000"/>
                                        <p:tgtEl>
                                          <p:spTgt spid="7">
                                            <p:graphicEl>
                                              <a:dgm id="{290FB542-637B-46BC-87F4-90E773EFCE75}"/>
                                            </p:graphicEl>
                                          </p:spTgt>
                                        </p:tgtEl>
                                      </p:cBhvr>
                                    </p:animEffect>
                                    <p:anim calcmode="lin" valueType="num">
                                      <p:cBhvr>
                                        <p:cTn id="68" dur="1000" fill="hold"/>
                                        <p:tgtEl>
                                          <p:spTgt spid="7">
                                            <p:graphicEl>
                                              <a:dgm id="{290FB542-637B-46BC-87F4-90E773EFCE75}"/>
                                            </p:graphicEl>
                                          </p:spTgt>
                                        </p:tgtEl>
                                        <p:attrNameLst>
                                          <p:attrName>ppt_x</p:attrName>
                                        </p:attrNameLst>
                                      </p:cBhvr>
                                      <p:tavLst>
                                        <p:tav tm="0">
                                          <p:val>
                                            <p:strVal val="#ppt_x"/>
                                          </p:val>
                                        </p:tav>
                                        <p:tav tm="100000">
                                          <p:val>
                                            <p:strVal val="#ppt_x"/>
                                          </p:val>
                                        </p:tav>
                                      </p:tavLst>
                                    </p:anim>
                                    <p:anim calcmode="lin" valueType="num">
                                      <p:cBhvr>
                                        <p:cTn id="69" dur="1000" fill="hold"/>
                                        <p:tgtEl>
                                          <p:spTgt spid="7">
                                            <p:graphicEl>
                                              <a:dgm id="{290FB542-637B-46BC-87F4-90E773EFCE75}"/>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7">
                                            <p:graphicEl>
                                              <a:dgm id="{6318F572-2975-4030-B324-37D94701B1E7}"/>
                                            </p:graphicEl>
                                          </p:spTgt>
                                        </p:tgtEl>
                                        <p:attrNameLst>
                                          <p:attrName>style.visibility</p:attrName>
                                        </p:attrNameLst>
                                      </p:cBhvr>
                                      <p:to>
                                        <p:strVal val="visible"/>
                                      </p:to>
                                    </p:set>
                                    <p:animEffect transition="in" filter="fade">
                                      <p:cBhvr>
                                        <p:cTn id="74" dur="1000"/>
                                        <p:tgtEl>
                                          <p:spTgt spid="7">
                                            <p:graphicEl>
                                              <a:dgm id="{6318F572-2975-4030-B324-37D94701B1E7}"/>
                                            </p:graphicEl>
                                          </p:spTgt>
                                        </p:tgtEl>
                                      </p:cBhvr>
                                    </p:animEffect>
                                    <p:anim calcmode="lin" valueType="num">
                                      <p:cBhvr>
                                        <p:cTn id="75" dur="1000" fill="hold"/>
                                        <p:tgtEl>
                                          <p:spTgt spid="7">
                                            <p:graphicEl>
                                              <a:dgm id="{6318F572-2975-4030-B324-37D94701B1E7}"/>
                                            </p:graphicEl>
                                          </p:spTgt>
                                        </p:tgtEl>
                                        <p:attrNameLst>
                                          <p:attrName>ppt_x</p:attrName>
                                        </p:attrNameLst>
                                      </p:cBhvr>
                                      <p:tavLst>
                                        <p:tav tm="0">
                                          <p:val>
                                            <p:strVal val="#ppt_x"/>
                                          </p:val>
                                        </p:tav>
                                        <p:tav tm="100000">
                                          <p:val>
                                            <p:strVal val="#ppt_x"/>
                                          </p:val>
                                        </p:tav>
                                      </p:tavLst>
                                    </p:anim>
                                    <p:anim calcmode="lin" valueType="num">
                                      <p:cBhvr>
                                        <p:cTn id="76" dur="1000" fill="hold"/>
                                        <p:tgtEl>
                                          <p:spTgt spid="7">
                                            <p:graphicEl>
                                              <a:dgm id="{6318F572-2975-4030-B324-37D94701B1E7}"/>
                                            </p:graphic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500"/>
                                        <p:tgtEl>
                                          <p:spTgt spid="8"/>
                                        </p:tgtEl>
                                      </p:cBhvr>
                                    </p:animEffect>
                                    <p:anim calcmode="lin" valueType="num">
                                      <p:cBhvr>
                                        <p:cTn id="82" dur="500" fill="hold"/>
                                        <p:tgtEl>
                                          <p:spTgt spid="8"/>
                                        </p:tgtEl>
                                        <p:attrNameLst>
                                          <p:attrName>ppt_x</p:attrName>
                                        </p:attrNameLst>
                                      </p:cBhvr>
                                      <p:tavLst>
                                        <p:tav tm="0">
                                          <p:val>
                                            <p:strVal val="#ppt_x"/>
                                          </p:val>
                                        </p:tav>
                                        <p:tav tm="100000">
                                          <p:val>
                                            <p:strVal val="#ppt_x"/>
                                          </p:val>
                                        </p:tav>
                                      </p:tavLst>
                                    </p:anim>
                                    <p:anim calcmode="lin" valueType="num">
                                      <p:cBhvr>
                                        <p:cTn id="8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8"/>
                                        </p:tgtEl>
                                      </p:cBhvr>
                                    </p:animEffect>
                                    <p:set>
                                      <p:cBhvr>
                                        <p:cTn id="88" dur="1" fill="hold">
                                          <p:stCondLst>
                                            <p:cond delay="499"/>
                                          </p:stCondLst>
                                        </p:cTn>
                                        <p:tgtEl>
                                          <p:spTgt spid="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7">
                                            <p:graphicEl>
                                              <a:dgm id="{7F79E7B6-99A3-4D3A-A1A1-CE7BDFA88B23}"/>
                                            </p:graphicEl>
                                          </p:spTgt>
                                        </p:tgtEl>
                                        <p:attrNameLst>
                                          <p:attrName>style.visibility</p:attrName>
                                        </p:attrNameLst>
                                      </p:cBhvr>
                                      <p:to>
                                        <p:strVal val="visible"/>
                                      </p:to>
                                    </p:set>
                                    <p:animEffect transition="in" filter="fade">
                                      <p:cBhvr>
                                        <p:cTn id="93" dur="1000"/>
                                        <p:tgtEl>
                                          <p:spTgt spid="7">
                                            <p:graphicEl>
                                              <a:dgm id="{7F79E7B6-99A3-4D3A-A1A1-CE7BDFA88B23}"/>
                                            </p:graphicEl>
                                          </p:spTgt>
                                        </p:tgtEl>
                                      </p:cBhvr>
                                    </p:animEffect>
                                    <p:anim calcmode="lin" valueType="num">
                                      <p:cBhvr>
                                        <p:cTn id="94" dur="1000" fill="hold"/>
                                        <p:tgtEl>
                                          <p:spTgt spid="7">
                                            <p:graphicEl>
                                              <a:dgm id="{7F79E7B6-99A3-4D3A-A1A1-CE7BDFA88B23}"/>
                                            </p:graphicEl>
                                          </p:spTgt>
                                        </p:tgtEl>
                                        <p:attrNameLst>
                                          <p:attrName>ppt_x</p:attrName>
                                        </p:attrNameLst>
                                      </p:cBhvr>
                                      <p:tavLst>
                                        <p:tav tm="0">
                                          <p:val>
                                            <p:strVal val="#ppt_x"/>
                                          </p:val>
                                        </p:tav>
                                        <p:tav tm="100000">
                                          <p:val>
                                            <p:strVal val="#ppt_x"/>
                                          </p:val>
                                        </p:tav>
                                      </p:tavLst>
                                    </p:anim>
                                    <p:anim calcmode="lin" valueType="num">
                                      <p:cBhvr>
                                        <p:cTn id="95" dur="1000" fill="hold"/>
                                        <p:tgtEl>
                                          <p:spTgt spid="7">
                                            <p:graphicEl>
                                              <a:dgm id="{7F79E7B6-99A3-4D3A-A1A1-CE7BDFA88B2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成本</a:t>
            </a:r>
            <a:r>
              <a:rPr lang="en-US" altLang="zh-CN" sz="3600" dirty="0">
                <a:solidFill>
                  <a:srgbClr val="FFFFFF"/>
                </a:solidFill>
              </a:rPr>
              <a:t>/</a:t>
            </a:r>
            <a:r>
              <a:rPr lang="zh-CN" altLang="en-US" sz="3600" dirty="0">
                <a:solidFill>
                  <a:srgbClr val="FFFFFF"/>
                </a:solidFill>
              </a:rPr>
              <a:t>效益</a:t>
            </a:r>
            <a:r>
              <a:rPr lang="zh-CN" altLang="en-US" sz="3600" dirty="0" smtClean="0">
                <a:solidFill>
                  <a:srgbClr val="FFFFFF"/>
                </a:solidFill>
              </a:rPr>
              <a:t>分析</a:t>
            </a:r>
            <a:r>
              <a:rPr lang="en-US" altLang="zh-CN" sz="3600" dirty="0" smtClean="0">
                <a:solidFill>
                  <a:srgbClr val="FFFFFF"/>
                </a:solidFill>
              </a:rPr>
              <a:t>-</a:t>
            </a:r>
            <a:r>
              <a:rPr lang="zh-CN" altLang="en-US" sz="3600" dirty="0" smtClean="0">
                <a:solidFill>
                  <a:srgbClr val="FFFFFF"/>
                </a:solidFill>
              </a:rPr>
              <a:t>运行费用</a:t>
            </a:r>
            <a:endParaRPr lang="zh-CN" altLang="en-US" sz="3600" dirty="0">
              <a:solidFill>
                <a:srgbClr val="FFFFFF"/>
              </a:solidFill>
            </a:endParaRPr>
          </a:p>
        </p:txBody>
      </p:sp>
      <p:graphicFrame>
        <p:nvGraphicFramePr>
          <p:cNvPr id="6" name="图示 5"/>
          <p:cNvGraphicFramePr/>
          <p:nvPr>
            <p:extLst>
              <p:ext uri="{D42A27DB-BD31-4B8C-83A1-F6EECF244321}">
                <p14:modId xmlns:p14="http://schemas.microsoft.com/office/powerpoint/2010/main" val="1147312943"/>
              </p:ext>
            </p:extLst>
          </p:nvPr>
        </p:nvGraphicFramePr>
        <p:xfrm>
          <a:off x="1016605" y="1988840"/>
          <a:ext cx="7200800" cy="3150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973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A0513FFE-D869-4940-B9C2-6631213626B9}"/>
                                            </p:graphicEl>
                                          </p:spTgt>
                                        </p:tgtEl>
                                        <p:attrNameLst>
                                          <p:attrName>style.visibility</p:attrName>
                                        </p:attrNameLst>
                                      </p:cBhvr>
                                      <p:to>
                                        <p:strVal val="visible"/>
                                      </p:to>
                                    </p:set>
                                    <p:animEffect transition="in" filter="fade">
                                      <p:cBhvr>
                                        <p:cTn id="7" dur="500"/>
                                        <p:tgtEl>
                                          <p:spTgt spid="6">
                                            <p:graphicEl>
                                              <a:dgm id="{A0513FFE-D869-4940-B9C2-6631213626B9}"/>
                                            </p:graphicEl>
                                          </p:spTgt>
                                        </p:tgtEl>
                                      </p:cBhvr>
                                    </p:animEffect>
                                    <p:anim calcmode="lin" valueType="num">
                                      <p:cBhvr>
                                        <p:cTn id="8" dur="500" fill="hold"/>
                                        <p:tgtEl>
                                          <p:spTgt spid="6">
                                            <p:graphicEl>
                                              <a:dgm id="{A0513FFE-D869-4940-B9C2-6631213626B9}"/>
                                            </p:graphicEl>
                                          </p:spTgt>
                                        </p:tgtEl>
                                        <p:attrNameLst>
                                          <p:attrName>ppt_x</p:attrName>
                                        </p:attrNameLst>
                                      </p:cBhvr>
                                      <p:tavLst>
                                        <p:tav tm="0">
                                          <p:val>
                                            <p:strVal val="#ppt_x"/>
                                          </p:val>
                                        </p:tav>
                                        <p:tav tm="100000">
                                          <p:val>
                                            <p:strVal val="#ppt_x"/>
                                          </p:val>
                                        </p:tav>
                                      </p:tavLst>
                                    </p:anim>
                                    <p:anim calcmode="lin" valueType="num">
                                      <p:cBhvr>
                                        <p:cTn id="9" dur="500" fill="hold"/>
                                        <p:tgtEl>
                                          <p:spTgt spid="6">
                                            <p:graphicEl>
                                              <a:dgm id="{A0513FFE-D869-4940-B9C2-6631213626B9}"/>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graphicEl>
                                              <a:dgm id="{B42BB1AF-9B55-409A-8B77-E905F36464E4}"/>
                                            </p:graphicEl>
                                          </p:spTgt>
                                        </p:tgtEl>
                                        <p:attrNameLst>
                                          <p:attrName>style.visibility</p:attrName>
                                        </p:attrNameLst>
                                      </p:cBhvr>
                                      <p:to>
                                        <p:strVal val="visible"/>
                                      </p:to>
                                    </p:set>
                                    <p:animEffect transition="in" filter="fade">
                                      <p:cBhvr>
                                        <p:cTn id="12" dur="500"/>
                                        <p:tgtEl>
                                          <p:spTgt spid="6">
                                            <p:graphicEl>
                                              <a:dgm id="{B42BB1AF-9B55-409A-8B77-E905F36464E4}"/>
                                            </p:graphicEl>
                                          </p:spTgt>
                                        </p:tgtEl>
                                      </p:cBhvr>
                                    </p:animEffect>
                                    <p:anim calcmode="lin" valueType="num">
                                      <p:cBhvr>
                                        <p:cTn id="13" dur="500" fill="hold"/>
                                        <p:tgtEl>
                                          <p:spTgt spid="6">
                                            <p:graphicEl>
                                              <a:dgm id="{B42BB1AF-9B55-409A-8B77-E905F36464E4}"/>
                                            </p:graphicEl>
                                          </p:spTgt>
                                        </p:tgtEl>
                                        <p:attrNameLst>
                                          <p:attrName>ppt_x</p:attrName>
                                        </p:attrNameLst>
                                      </p:cBhvr>
                                      <p:tavLst>
                                        <p:tav tm="0">
                                          <p:val>
                                            <p:strVal val="#ppt_x"/>
                                          </p:val>
                                        </p:tav>
                                        <p:tav tm="100000">
                                          <p:val>
                                            <p:strVal val="#ppt_x"/>
                                          </p:val>
                                        </p:tav>
                                      </p:tavLst>
                                    </p:anim>
                                    <p:anim calcmode="lin" valueType="num">
                                      <p:cBhvr>
                                        <p:cTn id="14" dur="500" fill="hold"/>
                                        <p:tgtEl>
                                          <p:spTgt spid="6">
                                            <p:graphicEl>
                                              <a:dgm id="{B42BB1AF-9B55-409A-8B77-E905F36464E4}"/>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graphicEl>
                                              <a:dgm id="{9D60C3B3-29A1-430B-9FC9-9E26A6510E73}"/>
                                            </p:graphicEl>
                                          </p:spTgt>
                                        </p:tgtEl>
                                        <p:attrNameLst>
                                          <p:attrName>style.visibility</p:attrName>
                                        </p:attrNameLst>
                                      </p:cBhvr>
                                      <p:to>
                                        <p:strVal val="visible"/>
                                      </p:to>
                                    </p:set>
                                    <p:animEffect transition="in" filter="fade">
                                      <p:cBhvr>
                                        <p:cTn id="19" dur="500"/>
                                        <p:tgtEl>
                                          <p:spTgt spid="6">
                                            <p:graphicEl>
                                              <a:dgm id="{9D60C3B3-29A1-430B-9FC9-9E26A6510E73}"/>
                                            </p:graphicEl>
                                          </p:spTgt>
                                        </p:tgtEl>
                                      </p:cBhvr>
                                    </p:animEffect>
                                    <p:anim calcmode="lin" valueType="num">
                                      <p:cBhvr>
                                        <p:cTn id="20" dur="500" fill="hold"/>
                                        <p:tgtEl>
                                          <p:spTgt spid="6">
                                            <p:graphicEl>
                                              <a:dgm id="{9D60C3B3-29A1-430B-9FC9-9E26A6510E73}"/>
                                            </p:graphicEl>
                                          </p:spTgt>
                                        </p:tgtEl>
                                        <p:attrNameLst>
                                          <p:attrName>ppt_x</p:attrName>
                                        </p:attrNameLst>
                                      </p:cBhvr>
                                      <p:tavLst>
                                        <p:tav tm="0">
                                          <p:val>
                                            <p:strVal val="#ppt_x"/>
                                          </p:val>
                                        </p:tav>
                                        <p:tav tm="100000">
                                          <p:val>
                                            <p:strVal val="#ppt_x"/>
                                          </p:val>
                                        </p:tav>
                                      </p:tavLst>
                                    </p:anim>
                                    <p:anim calcmode="lin" valueType="num">
                                      <p:cBhvr>
                                        <p:cTn id="21" dur="500" fill="hold"/>
                                        <p:tgtEl>
                                          <p:spTgt spid="6">
                                            <p:graphicEl>
                                              <a:dgm id="{9D60C3B3-29A1-430B-9FC9-9E26A6510E73}"/>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graphicEl>
                                              <a:dgm id="{D268CF97-0547-4ED1-928C-BE964D795B4A}"/>
                                            </p:graphicEl>
                                          </p:spTgt>
                                        </p:tgtEl>
                                        <p:attrNameLst>
                                          <p:attrName>style.visibility</p:attrName>
                                        </p:attrNameLst>
                                      </p:cBhvr>
                                      <p:to>
                                        <p:strVal val="visible"/>
                                      </p:to>
                                    </p:set>
                                    <p:animEffect transition="in" filter="fade">
                                      <p:cBhvr>
                                        <p:cTn id="24" dur="500"/>
                                        <p:tgtEl>
                                          <p:spTgt spid="6">
                                            <p:graphicEl>
                                              <a:dgm id="{D268CF97-0547-4ED1-928C-BE964D795B4A}"/>
                                            </p:graphicEl>
                                          </p:spTgt>
                                        </p:tgtEl>
                                      </p:cBhvr>
                                    </p:animEffect>
                                    <p:anim calcmode="lin" valueType="num">
                                      <p:cBhvr>
                                        <p:cTn id="25" dur="500" fill="hold"/>
                                        <p:tgtEl>
                                          <p:spTgt spid="6">
                                            <p:graphicEl>
                                              <a:dgm id="{D268CF97-0547-4ED1-928C-BE964D795B4A}"/>
                                            </p:graphicEl>
                                          </p:spTgt>
                                        </p:tgtEl>
                                        <p:attrNameLst>
                                          <p:attrName>ppt_x</p:attrName>
                                        </p:attrNameLst>
                                      </p:cBhvr>
                                      <p:tavLst>
                                        <p:tav tm="0">
                                          <p:val>
                                            <p:strVal val="#ppt_x"/>
                                          </p:val>
                                        </p:tav>
                                        <p:tav tm="100000">
                                          <p:val>
                                            <p:strVal val="#ppt_x"/>
                                          </p:val>
                                        </p:tav>
                                      </p:tavLst>
                                    </p:anim>
                                    <p:anim calcmode="lin" valueType="num">
                                      <p:cBhvr>
                                        <p:cTn id="26" dur="500" fill="hold"/>
                                        <p:tgtEl>
                                          <p:spTgt spid="6">
                                            <p:graphicEl>
                                              <a:dgm id="{D268CF97-0547-4ED1-928C-BE964D795B4A}"/>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graphicEl>
                                              <a:dgm id="{03CDC4E0-1CDE-4527-A910-8578C98B087C}"/>
                                            </p:graphicEl>
                                          </p:spTgt>
                                        </p:tgtEl>
                                        <p:attrNameLst>
                                          <p:attrName>style.visibility</p:attrName>
                                        </p:attrNameLst>
                                      </p:cBhvr>
                                      <p:to>
                                        <p:strVal val="visible"/>
                                      </p:to>
                                    </p:set>
                                    <p:animEffect transition="in" filter="fade">
                                      <p:cBhvr>
                                        <p:cTn id="31" dur="500"/>
                                        <p:tgtEl>
                                          <p:spTgt spid="6">
                                            <p:graphicEl>
                                              <a:dgm id="{03CDC4E0-1CDE-4527-A910-8578C98B087C}"/>
                                            </p:graphicEl>
                                          </p:spTgt>
                                        </p:tgtEl>
                                      </p:cBhvr>
                                    </p:animEffect>
                                    <p:anim calcmode="lin" valueType="num">
                                      <p:cBhvr>
                                        <p:cTn id="32" dur="500" fill="hold"/>
                                        <p:tgtEl>
                                          <p:spTgt spid="6">
                                            <p:graphicEl>
                                              <a:dgm id="{03CDC4E0-1CDE-4527-A910-8578C98B087C}"/>
                                            </p:graphicEl>
                                          </p:spTgt>
                                        </p:tgtEl>
                                        <p:attrNameLst>
                                          <p:attrName>ppt_x</p:attrName>
                                        </p:attrNameLst>
                                      </p:cBhvr>
                                      <p:tavLst>
                                        <p:tav tm="0">
                                          <p:val>
                                            <p:strVal val="#ppt_x"/>
                                          </p:val>
                                        </p:tav>
                                        <p:tav tm="100000">
                                          <p:val>
                                            <p:strVal val="#ppt_x"/>
                                          </p:val>
                                        </p:tav>
                                      </p:tavLst>
                                    </p:anim>
                                    <p:anim calcmode="lin" valueType="num">
                                      <p:cBhvr>
                                        <p:cTn id="33" dur="500" fill="hold"/>
                                        <p:tgtEl>
                                          <p:spTgt spid="6">
                                            <p:graphicEl>
                                              <a:dgm id="{03CDC4E0-1CDE-4527-A910-8578C98B087C}"/>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graphicEl>
                                              <a:dgm id="{48C75FC4-E5CB-4B93-A549-51274B3D6071}"/>
                                            </p:graphicEl>
                                          </p:spTgt>
                                        </p:tgtEl>
                                        <p:attrNameLst>
                                          <p:attrName>style.visibility</p:attrName>
                                        </p:attrNameLst>
                                      </p:cBhvr>
                                      <p:to>
                                        <p:strVal val="visible"/>
                                      </p:to>
                                    </p:set>
                                    <p:animEffect transition="in" filter="fade">
                                      <p:cBhvr>
                                        <p:cTn id="36" dur="500"/>
                                        <p:tgtEl>
                                          <p:spTgt spid="6">
                                            <p:graphicEl>
                                              <a:dgm id="{48C75FC4-E5CB-4B93-A549-51274B3D6071}"/>
                                            </p:graphicEl>
                                          </p:spTgt>
                                        </p:tgtEl>
                                      </p:cBhvr>
                                    </p:animEffect>
                                    <p:anim calcmode="lin" valueType="num">
                                      <p:cBhvr>
                                        <p:cTn id="37" dur="500" fill="hold"/>
                                        <p:tgtEl>
                                          <p:spTgt spid="6">
                                            <p:graphicEl>
                                              <a:dgm id="{48C75FC4-E5CB-4B93-A549-51274B3D6071}"/>
                                            </p:graphicEl>
                                          </p:spTgt>
                                        </p:tgtEl>
                                        <p:attrNameLst>
                                          <p:attrName>ppt_x</p:attrName>
                                        </p:attrNameLst>
                                      </p:cBhvr>
                                      <p:tavLst>
                                        <p:tav tm="0">
                                          <p:val>
                                            <p:strVal val="#ppt_x"/>
                                          </p:val>
                                        </p:tav>
                                        <p:tav tm="100000">
                                          <p:val>
                                            <p:strVal val="#ppt_x"/>
                                          </p:val>
                                        </p:tav>
                                      </p:tavLst>
                                    </p:anim>
                                    <p:anim calcmode="lin" valueType="num">
                                      <p:cBhvr>
                                        <p:cTn id="38" dur="500" fill="hold"/>
                                        <p:tgtEl>
                                          <p:spTgt spid="6">
                                            <p:graphicEl>
                                              <a:dgm id="{48C75FC4-E5CB-4B93-A549-51274B3D6071}"/>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graphicEl>
                                              <a:dgm id="{2B7F5969-2D89-435E-A9D6-4381E6CC947C}"/>
                                            </p:graphicEl>
                                          </p:spTgt>
                                        </p:tgtEl>
                                        <p:attrNameLst>
                                          <p:attrName>style.visibility</p:attrName>
                                        </p:attrNameLst>
                                      </p:cBhvr>
                                      <p:to>
                                        <p:strVal val="visible"/>
                                      </p:to>
                                    </p:set>
                                    <p:animEffect transition="in" filter="fade">
                                      <p:cBhvr>
                                        <p:cTn id="43" dur="500"/>
                                        <p:tgtEl>
                                          <p:spTgt spid="6">
                                            <p:graphicEl>
                                              <a:dgm id="{2B7F5969-2D89-435E-A9D6-4381E6CC947C}"/>
                                            </p:graphicEl>
                                          </p:spTgt>
                                        </p:tgtEl>
                                      </p:cBhvr>
                                    </p:animEffect>
                                    <p:anim calcmode="lin" valueType="num">
                                      <p:cBhvr>
                                        <p:cTn id="44" dur="500" fill="hold"/>
                                        <p:tgtEl>
                                          <p:spTgt spid="6">
                                            <p:graphicEl>
                                              <a:dgm id="{2B7F5969-2D89-435E-A9D6-4381E6CC947C}"/>
                                            </p:graphicEl>
                                          </p:spTgt>
                                        </p:tgtEl>
                                        <p:attrNameLst>
                                          <p:attrName>ppt_x</p:attrName>
                                        </p:attrNameLst>
                                      </p:cBhvr>
                                      <p:tavLst>
                                        <p:tav tm="0">
                                          <p:val>
                                            <p:strVal val="#ppt_x"/>
                                          </p:val>
                                        </p:tav>
                                        <p:tav tm="100000">
                                          <p:val>
                                            <p:strVal val="#ppt_x"/>
                                          </p:val>
                                        </p:tav>
                                      </p:tavLst>
                                    </p:anim>
                                    <p:anim calcmode="lin" valueType="num">
                                      <p:cBhvr>
                                        <p:cTn id="45" dur="500" fill="hold"/>
                                        <p:tgtEl>
                                          <p:spTgt spid="6">
                                            <p:graphicEl>
                                              <a:dgm id="{2B7F5969-2D89-435E-A9D6-4381E6CC947C}"/>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
                                            <p:graphicEl>
                                              <a:dgm id="{F2305CA4-F7A6-4F47-8D72-5C9EA6724E80}"/>
                                            </p:graphicEl>
                                          </p:spTgt>
                                        </p:tgtEl>
                                        <p:attrNameLst>
                                          <p:attrName>style.visibility</p:attrName>
                                        </p:attrNameLst>
                                      </p:cBhvr>
                                      <p:to>
                                        <p:strVal val="visible"/>
                                      </p:to>
                                    </p:set>
                                    <p:animEffect transition="in" filter="fade">
                                      <p:cBhvr>
                                        <p:cTn id="50" dur="500"/>
                                        <p:tgtEl>
                                          <p:spTgt spid="6">
                                            <p:graphicEl>
                                              <a:dgm id="{F2305CA4-F7A6-4F47-8D72-5C9EA6724E80}"/>
                                            </p:graphicEl>
                                          </p:spTgt>
                                        </p:tgtEl>
                                      </p:cBhvr>
                                    </p:animEffect>
                                    <p:anim calcmode="lin" valueType="num">
                                      <p:cBhvr>
                                        <p:cTn id="51" dur="500" fill="hold"/>
                                        <p:tgtEl>
                                          <p:spTgt spid="6">
                                            <p:graphicEl>
                                              <a:dgm id="{F2305CA4-F7A6-4F47-8D72-5C9EA6724E80}"/>
                                            </p:graphicEl>
                                          </p:spTgt>
                                        </p:tgtEl>
                                        <p:attrNameLst>
                                          <p:attrName>ppt_x</p:attrName>
                                        </p:attrNameLst>
                                      </p:cBhvr>
                                      <p:tavLst>
                                        <p:tav tm="0">
                                          <p:val>
                                            <p:strVal val="#ppt_x"/>
                                          </p:val>
                                        </p:tav>
                                        <p:tav tm="100000">
                                          <p:val>
                                            <p:strVal val="#ppt_x"/>
                                          </p:val>
                                        </p:tav>
                                      </p:tavLst>
                                    </p:anim>
                                    <p:anim calcmode="lin" valueType="num">
                                      <p:cBhvr>
                                        <p:cTn id="52" dur="500" fill="hold"/>
                                        <p:tgtEl>
                                          <p:spTgt spid="6">
                                            <p:graphicEl>
                                              <a:dgm id="{F2305CA4-F7A6-4F47-8D72-5C9EA6724E80}"/>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
                                            <p:graphicEl>
                                              <a:dgm id="{A66E2A49-A343-485D-8504-F75773FCD220}"/>
                                            </p:graphicEl>
                                          </p:spTgt>
                                        </p:tgtEl>
                                        <p:attrNameLst>
                                          <p:attrName>style.visibility</p:attrName>
                                        </p:attrNameLst>
                                      </p:cBhvr>
                                      <p:to>
                                        <p:strVal val="visible"/>
                                      </p:to>
                                    </p:set>
                                    <p:animEffect transition="in" filter="fade">
                                      <p:cBhvr>
                                        <p:cTn id="55" dur="500"/>
                                        <p:tgtEl>
                                          <p:spTgt spid="6">
                                            <p:graphicEl>
                                              <a:dgm id="{A66E2A49-A343-485D-8504-F75773FCD220}"/>
                                            </p:graphicEl>
                                          </p:spTgt>
                                        </p:tgtEl>
                                      </p:cBhvr>
                                    </p:animEffect>
                                    <p:anim calcmode="lin" valueType="num">
                                      <p:cBhvr>
                                        <p:cTn id="56" dur="500" fill="hold"/>
                                        <p:tgtEl>
                                          <p:spTgt spid="6">
                                            <p:graphicEl>
                                              <a:dgm id="{A66E2A49-A343-485D-8504-F75773FCD220}"/>
                                            </p:graphicEl>
                                          </p:spTgt>
                                        </p:tgtEl>
                                        <p:attrNameLst>
                                          <p:attrName>ppt_x</p:attrName>
                                        </p:attrNameLst>
                                      </p:cBhvr>
                                      <p:tavLst>
                                        <p:tav tm="0">
                                          <p:val>
                                            <p:strVal val="#ppt_x"/>
                                          </p:val>
                                        </p:tav>
                                        <p:tav tm="100000">
                                          <p:val>
                                            <p:strVal val="#ppt_x"/>
                                          </p:val>
                                        </p:tav>
                                      </p:tavLst>
                                    </p:anim>
                                    <p:anim calcmode="lin" valueType="num">
                                      <p:cBhvr>
                                        <p:cTn id="57" dur="500" fill="hold"/>
                                        <p:tgtEl>
                                          <p:spTgt spid="6">
                                            <p:graphicEl>
                                              <a:dgm id="{A66E2A49-A343-485D-8504-F75773FCD220}"/>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6">
                                            <p:graphicEl>
                                              <a:dgm id="{CA8C71C8-883F-4412-A99E-0BFC76238315}"/>
                                            </p:graphicEl>
                                          </p:spTgt>
                                        </p:tgtEl>
                                        <p:attrNameLst>
                                          <p:attrName>style.visibility</p:attrName>
                                        </p:attrNameLst>
                                      </p:cBhvr>
                                      <p:to>
                                        <p:strVal val="visible"/>
                                      </p:to>
                                    </p:set>
                                    <p:animEffect transition="in" filter="fade">
                                      <p:cBhvr>
                                        <p:cTn id="62" dur="500"/>
                                        <p:tgtEl>
                                          <p:spTgt spid="6">
                                            <p:graphicEl>
                                              <a:dgm id="{CA8C71C8-883F-4412-A99E-0BFC76238315}"/>
                                            </p:graphicEl>
                                          </p:spTgt>
                                        </p:tgtEl>
                                      </p:cBhvr>
                                    </p:animEffect>
                                    <p:anim calcmode="lin" valueType="num">
                                      <p:cBhvr>
                                        <p:cTn id="63" dur="500" fill="hold"/>
                                        <p:tgtEl>
                                          <p:spTgt spid="6">
                                            <p:graphicEl>
                                              <a:dgm id="{CA8C71C8-883F-4412-A99E-0BFC76238315}"/>
                                            </p:graphicEl>
                                          </p:spTgt>
                                        </p:tgtEl>
                                        <p:attrNameLst>
                                          <p:attrName>ppt_x</p:attrName>
                                        </p:attrNameLst>
                                      </p:cBhvr>
                                      <p:tavLst>
                                        <p:tav tm="0">
                                          <p:val>
                                            <p:strVal val="#ppt_x"/>
                                          </p:val>
                                        </p:tav>
                                        <p:tav tm="100000">
                                          <p:val>
                                            <p:strVal val="#ppt_x"/>
                                          </p:val>
                                        </p:tav>
                                      </p:tavLst>
                                    </p:anim>
                                    <p:anim calcmode="lin" valueType="num">
                                      <p:cBhvr>
                                        <p:cTn id="64" dur="500" fill="hold"/>
                                        <p:tgtEl>
                                          <p:spTgt spid="6">
                                            <p:graphicEl>
                                              <a:dgm id="{CA8C71C8-883F-4412-A99E-0BFC76238315}"/>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
                                            <p:graphicEl>
                                              <a:dgm id="{72BE632C-AA18-4851-90D5-4F7A2ABA6942}"/>
                                            </p:graphicEl>
                                          </p:spTgt>
                                        </p:tgtEl>
                                        <p:attrNameLst>
                                          <p:attrName>style.visibility</p:attrName>
                                        </p:attrNameLst>
                                      </p:cBhvr>
                                      <p:to>
                                        <p:strVal val="visible"/>
                                      </p:to>
                                    </p:set>
                                    <p:animEffect transition="in" filter="fade">
                                      <p:cBhvr>
                                        <p:cTn id="67" dur="500"/>
                                        <p:tgtEl>
                                          <p:spTgt spid="6">
                                            <p:graphicEl>
                                              <a:dgm id="{72BE632C-AA18-4851-90D5-4F7A2ABA6942}"/>
                                            </p:graphicEl>
                                          </p:spTgt>
                                        </p:tgtEl>
                                      </p:cBhvr>
                                    </p:animEffect>
                                    <p:anim calcmode="lin" valueType="num">
                                      <p:cBhvr>
                                        <p:cTn id="68" dur="500" fill="hold"/>
                                        <p:tgtEl>
                                          <p:spTgt spid="6">
                                            <p:graphicEl>
                                              <a:dgm id="{72BE632C-AA18-4851-90D5-4F7A2ABA6942}"/>
                                            </p:graphicEl>
                                          </p:spTgt>
                                        </p:tgtEl>
                                        <p:attrNameLst>
                                          <p:attrName>ppt_x</p:attrName>
                                        </p:attrNameLst>
                                      </p:cBhvr>
                                      <p:tavLst>
                                        <p:tav tm="0">
                                          <p:val>
                                            <p:strVal val="#ppt_x"/>
                                          </p:val>
                                        </p:tav>
                                        <p:tav tm="100000">
                                          <p:val>
                                            <p:strVal val="#ppt_x"/>
                                          </p:val>
                                        </p:tav>
                                      </p:tavLst>
                                    </p:anim>
                                    <p:anim calcmode="lin" valueType="num">
                                      <p:cBhvr>
                                        <p:cTn id="69" dur="500" fill="hold"/>
                                        <p:tgtEl>
                                          <p:spTgt spid="6">
                                            <p:graphicEl>
                                              <a:dgm id="{72BE632C-AA18-4851-90D5-4F7A2ABA6942}"/>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成本</a:t>
            </a:r>
            <a:r>
              <a:rPr lang="en-US" altLang="zh-CN" sz="3600" dirty="0">
                <a:solidFill>
                  <a:srgbClr val="FFFFFF"/>
                </a:solidFill>
              </a:rPr>
              <a:t>/</a:t>
            </a:r>
            <a:r>
              <a:rPr lang="zh-CN" altLang="en-US" sz="3600" dirty="0">
                <a:solidFill>
                  <a:srgbClr val="FFFFFF"/>
                </a:solidFill>
              </a:rPr>
              <a:t>效益</a:t>
            </a:r>
            <a:r>
              <a:rPr lang="zh-CN" altLang="en-US" sz="3600" dirty="0" smtClean="0">
                <a:solidFill>
                  <a:srgbClr val="FFFFFF"/>
                </a:solidFill>
              </a:rPr>
              <a:t>分析</a:t>
            </a:r>
            <a:r>
              <a:rPr lang="en-US" altLang="zh-CN" sz="3600" dirty="0" smtClean="0">
                <a:solidFill>
                  <a:srgbClr val="FFFFFF"/>
                </a:solidFill>
              </a:rPr>
              <a:t>-</a:t>
            </a:r>
            <a:r>
              <a:rPr lang="zh-CN" altLang="en-US" sz="3600" dirty="0" smtClean="0">
                <a:solidFill>
                  <a:srgbClr val="FFFFFF"/>
                </a:solidFill>
              </a:rPr>
              <a:t>系统的经济效益</a:t>
            </a:r>
            <a:endParaRPr lang="zh-CN" altLang="en-US" sz="3600" dirty="0">
              <a:solidFill>
                <a:srgbClr val="FFFFFF"/>
              </a:solidFill>
            </a:endParaRPr>
          </a:p>
        </p:txBody>
      </p:sp>
      <p:graphicFrame>
        <p:nvGraphicFramePr>
          <p:cNvPr id="6" name="图示 5"/>
          <p:cNvGraphicFramePr/>
          <p:nvPr>
            <p:extLst>
              <p:ext uri="{D42A27DB-BD31-4B8C-83A1-F6EECF244321}">
                <p14:modId xmlns:p14="http://schemas.microsoft.com/office/powerpoint/2010/main" val="3917669850"/>
              </p:ext>
            </p:extLst>
          </p:nvPr>
        </p:nvGraphicFramePr>
        <p:xfrm>
          <a:off x="1016605" y="1448780"/>
          <a:ext cx="720080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398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graphicEl>
                                              <a:dgm id="{9CF78869-008B-4139-97F5-DDF13E642BCD}"/>
                                            </p:graphicEl>
                                          </p:spTgt>
                                        </p:tgtEl>
                                        <p:attrNameLst>
                                          <p:attrName>style.visibility</p:attrName>
                                        </p:attrNameLst>
                                      </p:cBhvr>
                                      <p:to>
                                        <p:strVal val="visible"/>
                                      </p:to>
                                    </p:set>
                                    <p:animEffect transition="in" filter="fade">
                                      <p:cBhvr>
                                        <p:cTn id="7" dur="500"/>
                                        <p:tgtEl>
                                          <p:spTgt spid="6">
                                            <p:graphicEl>
                                              <a:dgm id="{9CF78869-008B-4139-97F5-DDF13E642BCD}"/>
                                            </p:graphicEl>
                                          </p:spTgt>
                                        </p:tgtEl>
                                      </p:cBhvr>
                                    </p:animEffect>
                                    <p:anim calcmode="lin" valueType="num">
                                      <p:cBhvr>
                                        <p:cTn id="8" dur="500" fill="hold"/>
                                        <p:tgtEl>
                                          <p:spTgt spid="6">
                                            <p:graphicEl>
                                              <a:dgm id="{9CF78869-008B-4139-97F5-DDF13E642BCD}"/>
                                            </p:graphicEl>
                                          </p:spTgt>
                                        </p:tgtEl>
                                        <p:attrNameLst>
                                          <p:attrName>ppt_x</p:attrName>
                                        </p:attrNameLst>
                                      </p:cBhvr>
                                      <p:tavLst>
                                        <p:tav tm="0">
                                          <p:val>
                                            <p:strVal val="#ppt_x"/>
                                          </p:val>
                                        </p:tav>
                                        <p:tav tm="100000">
                                          <p:val>
                                            <p:strVal val="#ppt_x"/>
                                          </p:val>
                                        </p:tav>
                                      </p:tavLst>
                                    </p:anim>
                                    <p:anim calcmode="lin" valueType="num">
                                      <p:cBhvr>
                                        <p:cTn id="9" dur="500" fill="hold"/>
                                        <p:tgtEl>
                                          <p:spTgt spid="6">
                                            <p:graphicEl>
                                              <a:dgm id="{9CF78869-008B-4139-97F5-DDF13E642BCD}"/>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graphicEl>
                                              <a:dgm id="{EECE8A8A-6716-4026-A37E-0FB55AB1CCEC}"/>
                                            </p:graphicEl>
                                          </p:spTgt>
                                        </p:tgtEl>
                                        <p:attrNameLst>
                                          <p:attrName>style.visibility</p:attrName>
                                        </p:attrNameLst>
                                      </p:cBhvr>
                                      <p:to>
                                        <p:strVal val="visible"/>
                                      </p:to>
                                    </p:set>
                                    <p:animEffect transition="in" filter="fade">
                                      <p:cBhvr>
                                        <p:cTn id="12" dur="500"/>
                                        <p:tgtEl>
                                          <p:spTgt spid="6">
                                            <p:graphicEl>
                                              <a:dgm id="{EECE8A8A-6716-4026-A37E-0FB55AB1CCEC}"/>
                                            </p:graphicEl>
                                          </p:spTgt>
                                        </p:tgtEl>
                                      </p:cBhvr>
                                    </p:animEffect>
                                    <p:anim calcmode="lin" valueType="num">
                                      <p:cBhvr>
                                        <p:cTn id="13" dur="500" fill="hold"/>
                                        <p:tgtEl>
                                          <p:spTgt spid="6">
                                            <p:graphicEl>
                                              <a:dgm id="{EECE8A8A-6716-4026-A37E-0FB55AB1CCEC}"/>
                                            </p:graphicEl>
                                          </p:spTgt>
                                        </p:tgtEl>
                                        <p:attrNameLst>
                                          <p:attrName>ppt_x</p:attrName>
                                        </p:attrNameLst>
                                      </p:cBhvr>
                                      <p:tavLst>
                                        <p:tav tm="0">
                                          <p:val>
                                            <p:strVal val="#ppt_x"/>
                                          </p:val>
                                        </p:tav>
                                        <p:tav tm="100000">
                                          <p:val>
                                            <p:strVal val="#ppt_x"/>
                                          </p:val>
                                        </p:tav>
                                      </p:tavLst>
                                    </p:anim>
                                    <p:anim calcmode="lin" valueType="num">
                                      <p:cBhvr>
                                        <p:cTn id="14" dur="500" fill="hold"/>
                                        <p:tgtEl>
                                          <p:spTgt spid="6">
                                            <p:graphicEl>
                                              <a:dgm id="{EECE8A8A-6716-4026-A37E-0FB55AB1CCEC}"/>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graphicEl>
                                              <a:dgm id="{E598074B-B652-460F-9E24-359DB9953010}"/>
                                            </p:graphicEl>
                                          </p:spTgt>
                                        </p:tgtEl>
                                        <p:attrNameLst>
                                          <p:attrName>style.visibility</p:attrName>
                                        </p:attrNameLst>
                                      </p:cBhvr>
                                      <p:to>
                                        <p:strVal val="visible"/>
                                      </p:to>
                                    </p:set>
                                    <p:animEffect transition="in" filter="fade">
                                      <p:cBhvr>
                                        <p:cTn id="19" dur="500"/>
                                        <p:tgtEl>
                                          <p:spTgt spid="6">
                                            <p:graphicEl>
                                              <a:dgm id="{E598074B-B652-460F-9E24-359DB9953010}"/>
                                            </p:graphicEl>
                                          </p:spTgt>
                                        </p:tgtEl>
                                      </p:cBhvr>
                                    </p:animEffect>
                                    <p:anim calcmode="lin" valueType="num">
                                      <p:cBhvr>
                                        <p:cTn id="20" dur="500" fill="hold"/>
                                        <p:tgtEl>
                                          <p:spTgt spid="6">
                                            <p:graphicEl>
                                              <a:dgm id="{E598074B-B652-460F-9E24-359DB9953010}"/>
                                            </p:graphicEl>
                                          </p:spTgt>
                                        </p:tgtEl>
                                        <p:attrNameLst>
                                          <p:attrName>ppt_x</p:attrName>
                                        </p:attrNameLst>
                                      </p:cBhvr>
                                      <p:tavLst>
                                        <p:tav tm="0">
                                          <p:val>
                                            <p:strVal val="#ppt_x"/>
                                          </p:val>
                                        </p:tav>
                                        <p:tav tm="100000">
                                          <p:val>
                                            <p:strVal val="#ppt_x"/>
                                          </p:val>
                                        </p:tav>
                                      </p:tavLst>
                                    </p:anim>
                                    <p:anim calcmode="lin" valueType="num">
                                      <p:cBhvr>
                                        <p:cTn id="21" dur="500" fill="hold"/>
                                        <p:tgtEl>
                                          <p:spTgt spid="6">
                                            <p:graphicEl>
                                              <a:dgm id="{E598074B-B652-460F-9E24-359DB9953010}"/>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graphicEl>
                                              <a:dgm id="{BFE69D57-75E4-4B4F-A012-DC7BA023B80D}"/>
                                            </p:graphicEl>
                                          </p:spTgt>
                                        </p:tgtEl>
                                        <p:attrNameLst>
                                          <p:attrName>style.visibility</p:attrName>
                                        </p:attrNameLst>
                                      </p:cBhvr>
                                      <p:to>
                                        <p:strVal val="visible"/>
                                      </p:to>
                                    </p:set>
                                    <p:animEffect transition="in" filter="fade">
                                      <p:cBhvr>
                                        <p:cTn id="24" dur="500"/>
                                        <p:tgtEl>
                                          <p:spTgt spid="6">
                                            <p:graphicEl>
                                              <a:dgm id="{BFE69D57-75E4-4B4F-A012-DC7BA023B80D}"/>
                                            </p:graphicEl>
                                          </p:spTgt>
                                        </p:tgtEl>
                                      </p:cBhvr>
                                    </p:animEffect>
                                    <p:anim calcmode="lin" valueType="num">
                                      <p:cBhvr>
                                        <p:cTn id="25" dur="500" fill="hold"/>
                                        <p:tgtEl>
                                          <p:spTgt spid="6">
                                            <p:graphicEl>
                                              <a:dgm id="{BFE69D57-75E4-4B4F-A012-DC7BA023B80D}"/>
                                            </p:graphicEl>
                                          </p:spTgt>
                                        </p:tgtEl>
                                        <p:attrNameLst>
                                          <p:attrName>ppt_x</p:attrName>
                                        </p:attrNameLst>
                                      </p:cBhvr>
                                      <p:tavLst>
                                        <p:tav tm="0">
                                          <p:val>
                                            <p:strVal val="#ppt_x"/>
                                          </p:val>
                                        </p:tav>
                                        <p:tav tm="100000">
                                          <p:val>
                                            <p:strVal val="#ppt_x"/>
                                          </p:val>
                                        </p:tav>
                                      </p:tavLst>
                                    </p:anim>
                                    <p:anim calcmode="lin" valueType="num">
                                      <p:cBhvr>
                                        <p:cTn id="26" dur="500" fill="hold"/>
                                        <p:tgtEl>
                                          <p:spTgt spid="6">
                                            <p:graphicEl>
                                              <a:dgm id="{BFE69D57-75E4-4B4F-A012-DC7BA023B80D}"/>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graphicEl>
                                              <a:dgm id="{30F9291E-EE4E-4410-86CE-B8BEFC66AA9C}"/>
                                            </p:graphicEl>
                                          </p:spTgt>
                                        </p:tgtEl>
                                        <p:attrNameLst>
                                          <p:attrName>style.visibility</p:attrName>
                                        </p:attrNameLst>
                                      </p:cBhvr>
                                      <p:to>
                                        <p:strVal val="visible"/>
                                      </p:to>
                                    </p:set>
                                    <p:animEffect transition="in" filter="fade">
                                      <p:cBhvr>
                                        <p:cTn id="31" dur="500"/>
                                        <p:tgtEl>
                                          <p:spTgt spid="6">
                                            <p:graphicEl>
                                              <a:dgm id="{30F9291E-EE4E-4410-86CE-B8BEFC66AA9C}"/>
                                            </p:graphicEl>
                                          </p:spTgt>
                                        </p:tgtEl>
                                      </p:cBhvr>
                                    </p:animEffect>
                                    <p:anim calcmode="lin" valueType="num">
                                      <p:cBhvr>
                                        <p:cTn id="32" dur="500" fill="hold"/>
                                        <p:tgtEl>
                                          <p:spTgt spid="6">
                                            <p:graphicEl>
                                              <a:dgm id="{30F9291E-EE4E-4410-86CE-B8BEFC66AA9C}"/>
                                            </p:graphicEl>
                                          </p:spTgt>
                                        </p:tgtEl>
                                        <p:attrNameLst>
                                          <p:attrName>ppt_x</p:attrName>
                                        </p:attrNameLst>
                                      </p:cBhvr>
                                      <p:tavLst>
                                        <p:tav tm="0">
                                          <p:val>
                                            <p:strVal val="#ppt_x"/>
                                          </p:val>
                                        </p:tav>
                                        <p:tav tm="100000">
                                          <p:val>
                                            <p:strVal val="#ppt_x"/>
                                          </p:val>
                                        </p:tav>
                                      </p:tavLst>
                                    </p:anim>
                                    <p:anim calcmode="lin" valueType="num">
                                      <p:cBhvr>
                                        <p:cTn id="33" dur="500" fill="hold"/>
                                        <p:tgtEl>
                                          <p:spTgt spid="6">
                                            <p:graphicEl>
                                              <a:dgm id="{30F9291E-EE4E-4410-86CE-B8BEFC66AA9C}"/>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graphicEl>
                                              <a:dgm id="{BFF36BF8-72DA-4132-ABFC-3F534E5D080A}"/>
                                            </p:graphicEl>
                                          </p:spTgt>
                                        </p:tgtEl>
                                        <p:attrNameLst>
                                          <p:attrName>style.visibility</p:attrName>
                                        </p:attrNameLst>
                                      </p:cBhvr>
                                      <p:to>
                                        <p:strVal val="visible"/>
                                      </p:to>
                                    </p:set>
                                    <p:animEffect transition="in" filter="fade">
                                      <p:cBhvr>
                                        <p:cTn id="36" dur="500"/>
                                        <p:tgtEl>
                                          <p:spTgt spid="6">
                                            <p:graphicEl>
                                              <a:dgm id="{BFF36BF8-72DA-4132-ABFC-3F534E5D080A}"/>
                                            </p:graphicEl>
                                          </p:spTgt>
                                        </p:tgtEl>
                                      </p:cBhvr>
                                    </p:animEffect>
                                    <p:anim calcmode="lin" valueType="num">
                                      <p:cBhvr>
                                        <p:cTn id="37" dur="500" fill="hold"/>
                                        <p:tgtEl>
                                          <p:spTgt spid="6">
                                            <p:graphicEl>
                                              <a:dgm id="{BFF36BF8-72DA-4132-ABFC-3F534E5D080A}"/>
                                            </p:graphicEl>
                                          </p:spTgt>
                                        </p:tgtEl>
                                        <p:attrNameLst>
                                          <p:attrName>ppt_x</p:attrName>
                                        </p:attrNameLst>
                                      </p:cBhvr>
                                      <p:tavLst>
                                        <p:tav tm="0">
                                          <p:val>
                                            <p:strVal val="#ppt_x"/>
                                          </p:val>
                                        </p:tav>
                                        <p:tav tm="100000">
                                          <p:val>
                                            <p:strVal val="#ppt_x"/>
                                          </p:val>
                                        </p:tav>
                                      </p:tavLst>
                                    </p:anim>
                                    <p:anim calcmode="lin" valueType="num">
                                      <p:cBhvr>
                                        <p:cTn id="38" dur="500" fill="hold"/>
                                        <p:tgtEl>
                                          <p:spTgt spid="6">
                                            <p:graphicEl>
                                              <a:dgm id="{BFF36BF8-72DA-4132-ABFC-3F534E5D080A}"/>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graphicEl>
                                              <a:dgm id="{105BBC2A-C9CD-44D0-9FCF-F4FD3415BE68}"/>
                                            </p:graphicEl>
                                          </p:spTgt>
                                        </p:tgtEl>
                                        <p:attrNameLst>
                                          <p:attrName>style.visibility</p:attrName>
                                        </p:attrNameLst>
                                      </p:cBhvr>
                                      <p:to>
                                        <p:strVal val="visible"/>
                                      </p:to>
                                    </p:set>
                                    <p:animEffect transition="in" filter="fade">
                                      <p:cBhvr>
                                        <p:cTn id="43" dur="500"/>
                                        <p:tgtEl>
                                          <p:spTgt spid="6">
                                            <p:graphicEl>
                                              <a:dgm id="{105BBC2A-C9CD-44D0-9FCF-F4FD3415BE68}"/>
                                            </p:graphicEl>
                                          </p:spTgt>
                                        </p:tgtEl>
                                      </p:cBhvr>
                                    </p:animEffect>
                                    <p:anim calcmode="lin" valueType="num">
                                      <p:cBhvr>
                                        <p:cTn id="44" dur="500" fill="hold"/>
                                        <p:tgtEl>
                                          <p:spTgt spid="6">
                                            <p:graphicEl>
                                              <a:dgm id="{105BBC2A-C9CD-44D0-9FCF-F4FD3415BE68}"/>
                                            </p:graphicEl>
                                          </p:spTgt>
                                        </p:tgtEl>
                                        <p:attrNameLst>
                                          <p:attrName>ppt_x</p:attrName>
                                        </p:attrNameLst>
                                      </p:cBhvr>
                                      <p:tavLst>
                                        <p:tav tm="0">
                                          <p:val>
                                            <p:strVal val="#ppt_x"/>
                                          </p:val>
                                        </p:tav>
                                        <p:tav tm="100000">
                                          <p:val>
                                            <p:strVal val="#ppt_x"/>
                                          </p:val>
                                        </p:tav>
                                      </p:tavLst>
                                    </p:anim>
                                    <p:anim calcmode="lin" valueType="num">
                                      <p:cBhvr>
                                        <p:cTn id="45" dur="500" fill="hold"/>
                                        <p:tgtEl>
                                          <p:spTgt spid="6">
                                            <p:graphicEl>
                                              <a:dgm id="{105BBC2A-C9CD-44D0-9FCF-F4FD3415BE68}"/>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
                                            <p:graphicEl>
                                              <a:dgm id="{AB530839-D7B4-4503-9D35-BCF9B0DF864B}"/>
                                            </p:graphicEl>
                                          </p:spTgt>
                                        </p:tgtEl>
                                        <p:attrNameLst>
                                          <p:attrName>style.visibility</p:attrName>
                                        </p:attrNameLst>
                                      </p:cBhvr>
                                      <p:to>
                                        <p:strVal val="visible"/>
                                      </p:to>
                                    </p:set>
                                    <p:animEffect transition="in" filter="fade">
                                      <p:cBhvr>
                                        <p:cTn id="48" dur="500"/>
                                        <p:tgtEl>
                                          <p:spTgt spid="6">
                                            <p:graphicEl>
                                              <a:dgm id="{AB530839-D7B4-4503-9D35-BCF9B0DF864B}"/>
                                            </p:graphicEl>
                                          </p:spTgt>
                                        </p:tgtEl>
                                      </p:cBhvr>
                                    </p:animEffect>
                                    <p:anim calcmode="lin" valueType="num">
                                      <p:cBhvr>
                                        <p:cTn id="49" dur="500" fill="hold"/>
                                        <p:tgtEl>
                                          <p:spTgt spid="6">
                                            <p:graphicEl>
                                              <a:dgm id="{AB530839-D7B4-4503-9D35-BCF9B0DF864B}"/>
                                            </p:graphicEl>
                                          </p:spTgt>
                                        </p:tgtEl>
                                        <p:attrNameLst>
                                          <p:attrName>ppt_x</p:attrName>
                                        </p:attrNameLst>
                                      </p:cBhvr>
                                      <p:tavLst>
                                        <p:tav tm="0">
                                          <p:val>
                                            <p:strVal val="#ppt_x"/>
                                          </p:val>
                                        </p:tav>
                                        <p:tav tm="100000">
                                          <p:val>
                                            <p:strVal val="#ppt_x"/>
                                          </p:val>
                                        </p:tav>
                                      </p:tavLst>
                                    </p:anim>
                                    <p:anim calcmode="lin" valueType="num">
                                      <p:cBhvr>
                                        <p:cTn id="50" dur="500" fill="hold"/>
                                        <p:tgtEl>
                                          <p:spTgt spid="6">
                                            <p:graphicEl>
                                              <a:dgm id="{AB530839-D7B4-4503-9D35-BCF9B0DF864B}"/>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6">
                                            <p:graphicEl>
                                              <a:dgm id="{152EA752-B137-4D41-B011-8FA5257E714F}"/>
                                            </p:graphicEl>
                                          </p:spTgt>
                                        </p:tgtEl>
                                        <p:attrNameLst>
                                          <p:attrName>style.visibility</p:attrName>
                                        </p:attrNameLst>
                                      </p:cBhvr>
                                      <p:to>
                                        <p:strVal val="visible"/>
                                      </p:to>
                                    </p:set>
                                    <p:animEffect transition="in" filter="fade">
                                      <p:cBhvr>
                                        <p:cTn id="55" dur="500"/>
                                        <p:tgtEl>
                                          <p:spTgt spid="6">
                                            <p:graphicEl>
                                              <a:dgm id="{152EA752-B137-4D41-B011-8FA5257E714F}"/>
                                            </p:graphicEl>
                                          </p:spTgt>
                                        </p:tgtEl>
                                      </p:cBhvr>
                                    </p:animEffect>
                                    <p:anim calcmode="lin" valueType="num">
                                      <p:cBhvr>
                                        <p:cTn id="56" dur="500" fill="hold"/>
                                        <p:tgtEl>
                                          <p:spTgt spid="6">
                                            <p:graphicEl>
                                              <a:dgm id="{152EA752-B137-4D41-B011-8FA5257E714F}"/>
                                            </p:graphicEl>
                                          </p:spTgt>
                                        </p:tgtEl>
                                        <p:attrNameLst>
                                          <p:attrName>ppt_x</p:attrName>
                                        </p:attrNameLst>
                                      </p:cBhvr>
                                      <p:tavLst>
                                        <p:tav tm="0">
                                          <p:val>
                                            <p:strVal val="#ppt_x"/>
                                          </p:val>
                                        </p:tav>
                                        <p:tav tm="100000">
                                          <p:val>
                                            <p:strVal val="#ppt_x"/>
                                          </p:val>
                                        </p:tav>
                                      </p:tavLst>
                                    </p:anim>
                                    <p:anim calcmode="lin" valueType="num">
                                      <p:cBhvr>
                                        <p:cTn id="57" dur="500" fill="hold"/>
                                        <p:tgtEl>
                                          <p:spTgt spid="6">
                                            <p:graphicEl>
                                              <a:dgm id="{152EA752-B137-4D41-B011-8FA5257E714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成本</a:t>
            </a:r>
            <a:r>
              <a:rPr lang="en-US" altLang="zh-CN" sz="3600" dirty="0">
                <a:solidFill>
                  <a:srgbClr val="FFFFFF"/>
                </a:solidFill>
              </a:rPr>
              <a:t>/</a:t>
            </a:r>
            <a:r>
              <a:rPr lang="zh-CN" altLang="en-US" sz="3600" dirty="0">
                <a:solidFill>
                  <a:srgbClr val="FFFFFF"/>
                </a:solidFill>
              </a:rPr>
              <a:t>效益</a:t>
            </a:r>
            <a:r>
              <a:rPr lang="zh-CN" altLang="en-US" sz="3600" dirty="0" smtClean="0">
                <a:solidFill>
                  <a:srgbClr val="FFFFFF"/>
                </a:solidFill>
              </a:rPr>
              <a:t>分析</a:t>
            </a:r>
            <a:r>
              <a:rPr lang="en-US" altLang="zh-CN" sz="3600" dirty="0" smtClean="0">
                <a:solidFill>
                  <a:srgbClr val="FFFFFF"/>
                </a:solidFill>
              </a:rPr>
              <a:t>-</a:t>
            </a:r>
            <a:r>
              <a:rPr lang="zh-CN" altLang="en-US" sz="3600" dirty="0" smtClean="0">
                <a:solidFill>
                  <a:srgbClr val="FFFFFF"/>
                </a:solidFill>
              </a:rPr>
              <a:t>系统的经济效益</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655742862"/>
              </p:ext>
            </p:extLst>
          </p:nvPr>
        </p:nvGraphicFramePr>
        <p:xfrm>
          <a:off x="1691680" y="1628800"/>
          <a:ext cx="5760640" cy="3735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23577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51136"/>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93685"/>
            <a:ext cx="4834737"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可行性研究的任务</a:t>
            </a:r>
          </a:p>
        </p:txBody>
      </p:sp>
      <p:sp>
        <p:nvSpPr>
          <p:cNvPr id="5" name="Rectangle 11"/>
          <p:cNvSpPr>
            <a:spLocks noChangeArrowheads="1"/>
          </p:cNvSpPr>
          <p:nvPr/>
        </p:nvSpPr>
        <p:spPr bwMode="auto">
          <a:xfrm>
            <a:off x="3356865" y="1721364"/>
            <a:ext cx="269875" cy="269875"/>
          </a:xfrm>
          <a:prstGeom prst="rect">
            <a:avLst/>
          </a:prstGeom>
          <a:solidFill>
            <a:srgbClr val="000066"/>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563913"/>
            <a:ext cx="4834737" cy="584775"/>
          </a:xfrm>
          <a:prstGeom prst="rect">
            <a:avLst/>
          </a:prstGeom>
          <a:noFill/>
        </p:spPr>
        <p:txBody>
          <a:bodyPr wrap="square" rtlCol="0">
            <a:spAutoFit/>
          </a:bodyPr>
          <a:lstStyle/>
          <a:p>
            <a:r>
              <a:rPr lang="zh-CN" altLang="en-US" sz="3200" dirty="0">
                <a:solidFill>
                  <a:srgbClr val="1C217C"/>
                </a:solidFill>
                <a:latin typeface="微软雅黑" panose="020B0503020204020204" pitchFamily="34" charset="-122"/>
                <a:ea typeface="微软雅黑" panose="020B0503020204020204" pitchFamily="34" charset="-122"/>
              </a:rPr>
              <a:t>可行性研究过程</a:t>
            </a:r>
          </a:p>
        </p:txBody>
      </p:sp>
      <p:sp>
        <p:nvSpPr>
          <p:cNvPr id="7" name="Rectangle 11"/>
          <p:cNvSpPr>
            <a:spLocks noChangeArrowheads="1"/>
          </p:cNvSpPr>
          <p:nvPr/>
        </p:nvSpPr>
        <p:spPr bwMode="auto">
          <a:xfrm>
            <a:off x="3356865" y="2711474"/>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8" name="TextBox 7"/>
          <p:cNvSpPr txBox="1"/>
          <p:nvPr/>
        </p:nvSpPr>
        <p:spPr>
          <a:xfrm>
            <a:off x="3922728" y="2554023"/>
            <a:ext cx="4834737"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系统流程图</a:t>
            </a:r>
          </a:p>
        </p:txBody>
      </p:sp>
      <p:sp>
        <p:nvSpPr>
          <p:cNvPr id="9" name="Rectangle 11"/>
          <p:cNvSpPr>
            <a:spLocks noChangeArrowheads="1"/>
          </p:cNvSpPr>
          <p:nvPr/>
        </p:nvSpPr>
        <p:spPr bwMode="auto">
          <a:xfrm>
            <a:off x="3356865" y="3744117"/>
            <a:ext cx="269875" cy="269875"/>
          </a:xfrm>
          <a:prstGeom prst="rect">
            <a:avLst/>
          </a:prstGeom>
          <a:solidFill>
            <a:srgbClr val="C00000"/>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3586666"/>
            <a:ext cx="4834737"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数据流图</a:t>
            </a:r>
          </a:p>
        </p:txBody>
      </p:sp>
      <p:sp>
        <p:nvSpPr>
          <p:cNvPr id="11" name="Rectangle 11"/>
          <p:cNvSpPr>
            <a:spLocks noChangeArrowheads="1"/>
          </p:cNvSpPr>
          <p:nvPr/>
        </p:nvSpPr>
        <p:spPr bwMode="auto">
          <a:xfrm>
            <a:off x="3356865" y="4734225"/>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4576776"/>
            <a:ext cx="4834737"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数据字典</a:t>
            </a:r>
          </a:p>
        </p:txBody>
      </p:sp>
      <p:sp>
        <p:nvSpPr>
          <p:cNvPr id="13" name="Rectangle 11"/>
          <p:cNvSpPr>
            <a:spLocks noChangeArrowheads="1"/>
          </p:cNvSpPr>
          <p:nvPr/>
        </p:nvSpPr>
        <p:spPr bwMode="auto">
          <a:xfrm>
            <a:off x="3356865" y="5746689"/>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4" name="TextBox 13"/>
          <p:cNvSpPr txBox="1"/>
          <p:nvPr/>
        </p:nvSpPr>
        <p:spPr>
          <a:xfrm>
            <a:off x="3922728" y="5589240"/>
            <a:ext cx="4834737"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成本</a:t>
            </a:r>
            <a:r>
              <a:rPr lang="en-US" altLang="zh-CN" sz="3200" dirty="0">
                <a:solidFill>
                  <a:srgbClr val="2D2D8A"/>
                </a:solidFill>
                <a:latin typeface="微软雅黑" panose="020B0503020204020204" pitchFamily="34" charset="-122"/>
                <a:ea typeface="微软雅黑" panose="020B0503020204020204" pitchFamily="34" charset="-122"/>
              </a:rPr>
              <a:t>/</a:t>
            </a:r>
            <a:r>
              <a:rPr lang="zh-CN" altLang="en-US" sz="3200" dirty="0">
                <a:solidFill>
                  <a:srgbClr val="2D2D8A"/>
                </a:solidFill>
                <a:latin typeface="微软雅黑" panose="020B0503020204020204" pitchFamily="34" charset="-122"/>
                <a:ea typeface="微软雅黑" panose="020B0503020204020204" pitchFamily="34" charset="-122"/>
              </a:rPr>
              <a:t>效益分析</a:t>
            </a:r>
          </a:p>
        </p:txBody>
      </p:sp>
    </p:spTree>
    <p:extLst>
      <p:ext uri="{BB962C8B-B14F-4D97-AF65-F5344CB8AC3E}">
        <p14:creationId xmlns:p14="http://schemas.microsoft.com/office/powerpoint/2010/main" val="1310503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t>可行性研究的目的</a:t>
            </a:r>
            <a:endParaRPr lang="zh-CN" altLang="en-US" sz="3600" dirty="0"/>
          </a:p>
        </p:txBody>
      </p:sp>
      <p:sp>
        <p:nvSpPr>
          <p:cNvPr id="2" name="矩形 1"/>
          <p:cNvSpPr/>
          <p:nvPr/>
        </p:nvSpPr>
        <p:spPr>
          <a:xfrm>
            <a:off x="971600" y="2708920"/>
            <a:ext cx="7200800" cy="1015663"/>
          </a:xfrm>
          <a:prstGeom prst="rect">
            <a:avLst/>
          </a:prstGeom>
        </p:spPr>
        <p:txBody>
          <a:bodyPr wrap="square">
            <a:spAutoFit/>
          </a:bodyPr>
          <a:lstStyle/>
          <a:p>
            <a:pPr algn="just"/>
            <a:r>
              <a:rPr lang="zh-CN" altLang="en-US" sz="2800" dirty="0" smtClean="0">
                <a:latin typeface="微软雅黑" panose="020B0503020204020204" pitchFamily="34" charset="-122"/>
                <a:ea typeface="微软雅黑" panose="020B0503020204020204" pitchFamily="34" charset="-122"/>
              </a:rPr>
              <a:t>       用</a:t>
            </a:r>
            <a:r>
              <a:rPr lang="zh-CN" altLang="en-US" sz="3200" b="1" dirty="0">
                <a:solidFill>
                  <a:srgbClr val="C00000"/>
                </a:solidFill>
                <a:latin typeface="微软雅黑" panose="020B0503020204020204" pitchFamily="34" charset="-122"/>
                <a:ea typeface="微软雅黑" panose="020B0503020204020204" pitchFamily="34" charset="-122"/>
              </a:rPr>
              <a:t>最小</a:t>
            </a:r>
            <a:r>
              <a:rPr lang="zh-CN" altLang="en-US" sz="2800" dirty="0">
                <a:latin typeface="微软雅黑" panose="020B0503020204020204" pitchFamily="34" charset="-122"/>
                <a:ea typeface="微软雅黑" panose="020B0503020204020204" pitchFamily="34" charset="-122"/>
              </a:rPr>
              <a:t>的代价在</a:t>
            </a:r>
            <a:r>
              <a:rPr lang="zh-CN" altLang="en-US" sz="3200" b="1" dirty="0">
                <a:solidFill>
                  <a:srgbClr val="C00000"/>
                </a:solidFill>
                <a:latin typeface="微软雅黑" panose="020B0503020204020204" pitchFamily="34" charset="-122"/>
                <a:ea typeface="微软雅黑" panose="020B0503020204020204" pitchFamily="34" charset="-122"/>
              </a:rPr>
              <a:t>尽可能短</a:t>
            </a:r>
            <a:r>
              <a:rPr lang="zh-CN" altLang="en-US" sz="2800" dirty="0">
                <a:latin typeface="微软雅黑" panose="020B0503020204020204" pitchFamily="34" charset="-122"/>
                <a:ea typeface="微软雅黑" panose="020B0503020204020204" pitchFamily="34" charset="-122"/>
              </a:rPr>
              <a:t>的时间内确定问题是否能够</a:t>
            </a:r>
            <a:r>
              <a:rPr lang="zh-CN" altLang="en-US" sz="2800" dirty="0" smtClean="0">
                <a:latin typeface="微软雅黑" panose="020B0503020204020204" pitchFamily="34" charset="-122"/>
                <a:ea typeface="微软雅黑" panose="020B0503020204020204" pitchFamily="34" charset="-122"/>
              </a:rPr>
              <a:t>解决。</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78524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7591" y="2078850"/>
            <a:ext cx="7380820" cy="1015663"/>
          </a:xfrm>
          <a:prstGeom prst="rect">
            <a:avLst/>
          </a:prstGeom>
          <a:noFill/>
        </p:spPr>
        <p:txBody>
          <a:bodyPr wrap="square" rtlCol="0">
            <a:sp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可行性研究</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867591" y="3744035"/>
            <a:ext cx="7380820" cy="830997"/>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4800" b="1" dirty="0" smtClean="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rPr>
              <a:t>END</a:t>
            </a:r>
            <a:endParaRPr lang="zh-CN" altLang="en-US" sz="6000" b="1" dirty="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1328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t>可行性研究的任务</a:t>
            </a:r>
            <a:endParaRPr lang="zh-CN" altLang="en-US" sz="3600" dirty="0"/>
          </a:p>
        </p:txBody>
      </p:sp>
      <p:sp>
        <p:nvSpPr>
          <p:cNvPr id="2" name="矩形 1"/>
          <p:cNvSpPr/>
          <p:nvPr/>
        </p:nvSpPr>
        <p:spPr>
          <a:xfrm>
            <a:off x="971600" y="1988840"/>
            <a:ext cx="7200800" cy="1877437"/>
          </a:xfrm>
          <a:prstGeom prst="rect">
            <a:avLst/>
          </a:prstGeom>
        </p:spPr>
        <p:txBody>
          <a:bodyPr wrap="square">
            <a:spAutoFit/>
          </a:bodyPr>
          <a:lstStyle/>
          <a:p>
            <a:pPr algn="just"/>
            <a:r>
              <a:rPr lang="zh-CN" altLang="en-US" sz="3200" dirty="0" smtClean="0">
                <a:latin typeface="微软雅黑" panose="020B0503020204020204" pitchFamily="34" charset="-122"/>
                <a:ea typeface="微软雅黑" panose="020B0503020204020204" pitchFamily="34" charset="-122"/>
              </a:rPr>
              <a:t>       </a:t>
            </a:r>
            <a:r>
              <a:rPr lang="zh-CN" altLang="en-US" sz="3200" b="1" dirty="0" smtClean="0">
                <a:solidFill>
                  <a:srgbClr val="C00000"/>
                </a:solidFill>
                <a:latin typeface="微软雅黑" panose="020B0503020204020204" pitchFamily="34" charset="-122"/>
                <a:ea typeface="微软雅黑" panose="020B0503020204020204" pitchFamily="34" charset="-122"/>
              </a:rPr>
              <a:t>可行性研究</a:t>
            </a:r>
            <a:r>
              <a:rPr lang="zh-CN" altLang="en-US" sz="2800" dirty="0">
                <a:latin typeface="微软雅黑" panose="020B0503020204020204" pitchFamily="34" charset="-122"/>
                <a:ea typeface="微软雅黑" panose="020B0503020204020204" pitchFamily="34" charset="-122"/>
              </a:rPr>
              <a:t>实质上是要进行一</a:t>
            </a:r>
            <a:r>
              <a:rPr lang="zh-CN" altLang="en-US" sz="2800" dirty="0" smtClean="0">
                <a:latin typeface="微软雅黑" panose="020B0503020204020204" pitchFamily="34" charset="-122"/>
                <a:ea typeface="微软雅黑" panose="020B0503020204020204" pitchFamily="34" charset="-122"/>
              </a:rPr>
              <a:t>次极大压缩</a:t>
            </a:r>
            <a:r>
              <a:rPr lang="zh-CN" altLang="en-US" sz="2800" dirty="0">
                <a:latin typeface="微软雅黑" panose="020B0503020204020204" pitchFamily="34" charset="-122"/>
                <a:ea typeface="微软雅黑" panose="020B0503020204020204" pitchFamily="34" charset="-122"/>
              </a:rPr>
              <a:t>简化了的</a:t>
            </a:r>
            <a:r>
              <a:rPr lang="zh-CN" altLang="en-US" sz="2800" b="1" dirty="0">
                <a:latin typeface="微软雅黑" panose="020B0503020204020204" pitchFamily="34" charset="-122"/>
                <a:ea typeface="微软雅黑" panose="020B0503020204020204" pitchFamily="34" charset="-122"/>
              </a:rPr>
              <a:t>系统分析和设计</a:t>
            </a:r>
            <a:r>
              <a:rPr lang="zh-CN" altLang="en-US" sz="2800" dirty="0">
                <a:latin typeface="微软雅黑" panose="020B0503020204020204" pitchFamily="34" charset="-122"/>
                <a:ea typeface="微软雅黑" panose="020B0503020204020204" pitchFamily="34" charset="-122"/>
              </a:rPr>
              <a:t>的</a:t>
            </a:r>
            <a:r>
              <a:rPr lang="zh-CN" altLang="en-US" sz="2800" dirty="0" smtClean="0">
                <a:latin typeface="微软雅黑" panose="020B0503020204020204" pitchFamily="34" charset="-122"/>
                <a:ea typeface="微软雅黑" panose="020B0503020204020204" pitchFamily="34" charset="-122"/>
              </a:rPr>
              <a:t>过程，</a:t>
            </a:r>
            <a:r>
              <a:rPr lang="zh-CN" altLang="en-US" sz="2800" dirty="0">
                <a:latin typeface="微软雅黑" panose="020B0503020204020204" pitchFamily="34" charset="-122"/>
                <a:ea typeface="微软雅黑" panose="020B0503020204020204" pitchFamily="34" charset="-122"/>
              </a:rPr>
              <a:t>也就是在较高层次上以较抽象的方式进行的系统分析和设计的</a:t>
            </a:r>
            <a:r>
              <a:rPr lang="zh-CN" altLang="en-US" sz="2800" dirty="0" smtClean="0">
                <a:latin typeface="微软雅黑" panose="020B0503020204020204" pitchFamily="34" charset="-122"/>
                <a:ea typeface="微软雅黑" panose="020B0503020204020204" pitchFamily="34" charset="-122"/>
              </a:rPr>
              <a:t>过程。</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1298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t>可行性研究的任务</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0" y="953726"/>
            <a:ext cx="8990837" cy="526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405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5113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93685"/>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可行性研究的任务</a:t>
            </a:r>
          </a:p>
        </p:txBody>
      </p:sp>
      <p:sp>
        <p:nvSpPr>
          <p:cNvPr id="5" name="Rectangle 11"/>
          <p:cNvSpPr>
            <a:spLocks noChangeArrowheads="1"/>
          </p:cNvSpPr>
          <p:nvPr/>
        </p:nvSpPr>
        <p:spPr bwMode="auto">
          <a:xfrm>
            <a:off x="3356865" y="1721364"/>
            <a:ext cx="269875" cy="269875"/>
          </a:xfrm>
          <a:prstGeom prst="rect">
            <a:avLst/>
          </a:prstGeom>
          <a:solidFill>
            <a:srgbClr val="1C217C"/>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563913"/>
            <a:ext cx="4834737" cy="584775"/>
          </a:xfrm>
          <a:prstGeom prst="rect">
            <a:avLst/>
          </a:prstGeom>
          <a:noFill/>
        </p:spPr>
        <p:txBody>
          <a:bodyPr wrap="square" rtlCol="0">
            <a:spAutoFit/>
          </a:bodyPr>
          <a:lstStyle/>
          <a:p>
            <a:r>
              <a:rPr lang="zh-CN" altLang="en-US" sz="3200" b="1" dirty="0">
                <a:solidFill>
                  <a:srgbClr val="1C217C"/>
                </a:solidFill>
                <a:latin typeface="微软雅黑" panose="020B0503020204020204" pitchFamily="34" charset="-122"/>
                <a:ea typeface="微软雅黑" panose="020B0503020204020204" pitchFamily="34" charset="-122"/>
              </a:rPr>
              <a:t>可行性研究过程</a:t>
            </a:r>
          </a:p>
        </p:txBody>
      </p:sp>
      <p:sp>
        <p:nvSpPr>
          <p:cNvPr id="7" name="Rectangle 11"/>
          <p:cNvSpPr>
            <a:spLocks noChangeArrowheads="1"/>
          </p:cNvSpPr>
          <p:nvPr/>
        </p:nvSpPr>
        <p:spPr bwMode="auto">
          <a:xfrm>
            <a:off x="3356865" y="271147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554023"/>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系统流程图</a:t>
            </a:r>
          </a:p>
        </p:txBody>
      </p:sp>
      <p:sp>
        <p:nvSpPr>
          <p:cNvPr id="9" name="Rectangle 11"/>
          <p:cNvSpPr>
            <a:spLocks noChangeArrowheads="1"/>
          </p:cNvSpPr>
          <p:nvPr/>
        </p:nvSpPr>
        <p:spPr bwMode="auto">
          <a:xfrm>
            <a:off x="3356865" y="374411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3586666"/>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数据流图</a:t>
            </a:r>
          </a:p>
        </p:txBody>
      </p:sp>
      <p:sp>
        <p:nvSpPr>
          <p:cNvPr id="11" name="Rectangle 11"/>
          <p:cNvSpPr>
            <a:spLocks noChangeArrowheads="1"/>
          </p:cNvSpPr>
          <p:nvPr/>
        </p:nvSpPr>
        <p:spPr bwMode="auto">
          <a:xfrm>
            <a:off x="3356865" y="47342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4576776"/>
            <a:ext cx="4834737"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数据字典</a:t>
            </a:r>
          </a:p>
        </p:txBody>
      </p:sp>
      <p:sp>
        <p:nvSpPr>
          <p:cNvPr id="13" name="Rectangle 11"/>
          <p:cNvSpPr>
            <a:spLocks noChangeArrowheads="1"/>
          </p:cNvSpPr>
          <p:nvPr/>
        </p:nvSpPr>
        <p:spPr bwMode="auto">
          <a:xfrm>
            <a:off x="3356865" y="5746689"/>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5589240"/>
            <a:ext cx="4834737"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成本</a:t>
            </a:r>
            <a:r>
              <a:rPr lang="en-US" altLang="zh-CN" sz="3200" dirty="0">
                <a:solidFill>
                  <a:schemeClr val="bg1">
                    <a:lumMod val="75000"/>
                  </a:schemeClr>
                </a:solidFill>
                <a:latin typeface="微软雅黑" panose="020B0503020204020204" pitchFamily="34" charset="-122"/>
                <a:ea typeface="微软雅黑" panose="020B0503020204020204" pitchFamily="34" charset="-122"/>
              </a:rPr>
              <a:t>/</a:t>
            </a:r>
            <a:r>
              <a:rPr lang="zh-CN" altLang="en-US" sz="3200" dirty="0">
                <a:solidFill>
                  <a:schemeClr val="bg1">
                    <a:lumMod val="75000"/>
                  </a:schemeClr>
                </a:solidFill>
                <a:latin typeface="微软雅黑" panose="020B0503020204020204" pitchFamily="34" charset="-122"/>
                <a:ea typeface="微软雅黑" panose="020B0503020204020204" pitchFamily="34" charset="-122"/>
              </a:rPr>
              <a:t>效益分析</a:t>
            </a:r>
          </a:p>
        </p:txBody>
      </p:sp>
    </p:spTree>
    <p:extLst>
      <p:ext uri="{BB962C8B-B14F-4D97-AF65-F5344CB8AC3E}">
        <p14:creationId xmlns:p14="http://schemas.microsoft.com/office/powerpoint/2010/main" val="1107213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可行性研究过程</a:t>
            </a:r>
          </a:p>
        </p:txBody>
      </p:sp>
      <p:graphicFrame>
        <p:nvGraphicFramePr>
          <p:cNvPr id="4" name="图示 3"/>
          <p:cNvGraphicFramePr/>
          <p:nvPr>
            <p:extLst>
              <p:ext uri="{D42A27DB-BD31-4B8C-83A1-F6EECF244321}">
                <p14:modId xmlns:p14="http://schemas.microsoft.com/office/powerpoint/2010/main" val="2224629772"/>
              </p:ext>
            </p:extLst>
          </p:nvPr>
        </p:nvGraphicFramePr>
        <p:xfrm>
          <a:off x="0" y="1397000"/>
          <a:ext cx="9144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组合 10"/>
          <p:cNvGrpSpPr/>
          <p:nvPr/>
        </p:nvGrpSpPr>
        <p:grpSpPr>
          <a:xfrm>
            <a:off x="521550" y="4219566"/>
            <a:ext cx="3510390" cy="585065"/>
            <a:chOff x="701570" y="4219566"/>
            <a:chExt cx="3330370" cy="585065"/>
          </a:xfrm>
        </p:grpSpPr>
        <p:cxnSp>
          <p:nvCxnSpPr>
            <p:cNvPr id="6" name="直接箭头连接符 5"/>
            <p:cNvCxnSpPr/>
            <p:nvPr/>
          </p:nvCxnSpPr>
          <p:spPr>
            <a:xfrm flipV="1">
              <a:off x="701570" y="4219566"/>
              <a:ext cx="0" cy="58506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直接连接符 7"/>
            <p:cNvCxnSpPr/>
            <p:nvPr/>
          </p:nvCxnSpPr>
          <p:spPr>
            <a:xfrm>
              <a:off x="4031940" y="4219566"/>
              <a:ext cx="0" cy="585065"/>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flipH="1">
              <a:off x="701570" y="4804631"/>
              <a:ext cx="3330370"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21" name="下箭头 20"/>
          <p:cNvSpPr/>
          <p:nvPr/>
        </p:nvSpPr>
        <p:spPr>
          <a:xfrm>
            <a:off x="296524" y="1981528"/>
            <a:ext cx="405046" cy="585065"/>
          </a:xfrm>
          <a:prstGeom prst="downArrow">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3" name="下箭头 22"/>
          <p:cNvSpPr/>
          <p:nvPr/>
        </p:nvSpPr>
        <p:spPr>
          <a:xfrm>
            <a:off x="1466655" y="1981528"/>
            <a:ext cx="405046" cy="585065"/>
          </a:xfrm>
          <a:prstGeom prst="downArrow">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4" name="下箭头 23"/>
          <p:cNvSpPr/>
          <p:nvPr/>
        </p:nvSpPr>
        <p:spPr>
          <a:xfrm>
            <a:off x="2602264" y="1981528"/>
            <a:ext cx="405046" cy="585065"/>
          </a:xfrm>
          <a:prstGeom prst="downArrow">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5" name="下箭头 24"/>
          <p:cNvSpPr/>
          <p:nvPr/>
        </p:nvSpPr>
        <p:spPr>
          <a:xfrm>
            <a:off x="3829417" y="1981528"/>
            <a:ext cx="405046" cy="585065"/>
          </a:xfrm>
          <a:prstGeom prst="downArrow">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6" name="下箭头 25"/>
          <p:cNvSpPr/>
          <p:nvPr/>
        </p:nvSpPr>
        <p:spPr>
          <a:xfrm>
            <a:off x="4932040" y="1981528"/>
            <a:ext cx="405046" cy="585065"/>
          </a:xfrm>
          <a:prstGeom prst="downArrow">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7" name="下箭头 26"/>
          <p:cNvSpPr/>
          <p:nvPr/>
        </p:nvSpPr>
        <p:spPr>
          <a:xfrm>
            <a:off x="6102170" y="1981528"/>
            <a:ext cx="405046" cy="585065"/>
          </a:xfrm>
          <a:prstGeom prst="downArrow">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8" name="下箭头 27"/>
          <p:cNvSpPr/>
          <p:nvPr/>
        </p:nvSpPr>
        <p:spPr>
          <a:xfrm>
            <a:off x="7272300" y="1981528"/>
            <a:ext cx="405046" cy="585065"/>
          </a:xfrm>
          <a:prstGeom prst="downArrow">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9" name="下箭头 28"/>
          <p:cNvSpPr/>
          <p:nvPr/>
        </p:nvSpPr>
        <p:spPr>
          <a:xfrm>
            <a:off x="8442430" y="1981528"/>
            <a:ext cx="405046" cy="585065"/>
          </a:xfrm>
          <a:prstGeom prst="downArrow">
            <a:avLst/>
          </a:prstGeom>
          <a:solidFill>
            <a:srgbClr val="C0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279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5"/>
                                        </p:tgtEl>
                                      </p:cBhvr>
                                    </p:animEffect>
                                    <p:set>
                                      <p:cBhvr>
                                        <p:cTn id="42" dur="1" fill="hold">
                                          <p:stCondLst>
                                            <p:cond delay="499"/>
                                          </p:stCondLst>
                                        </p:cTn>
                                        <p:tgtEl>
                                          <p:spTgt spid="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righ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up)">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26"/>
                                        </p:tgtEl>
                                      </p:cBhvr>
                                    </p:animEffect>
                                    <p:set>
                                      <p:cBhvr>
                                        <p:cTn id="57" dur="1" fill="hold">
                                          <p:stCondLst>
                                            <p:cond delay="499"/>
                                          </p:stCondLst>
                                        </p:cTn>
                                        <p:tgtEl>
                                          <p:spTgt spid="2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up)">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7"/>
                                        </p:tgtEl>
                                      </p:cBhvr>
                                    </p:animEffect>
                                    <p:set>
                                      <p:cBhvr>
                                        <p:cTn id="67" dur="1" fill="hold">
                                          <p:stCondLst>
                                            <p:cond delay="499"/>
                                          </p:stCondLst>
                                        </p:cTn>
                                        <p:tgtEl>
                                          <p:spTgt spid="2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up)">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28"/>
                                        </p:tgtEl>
                                      </p:cBhvr>
                                    </p:animEffect>
                                    <p:set>
                                      <p:cBhvr>
                                        <p:cTn id="77" dur="1" fill="hold">
                                          <p:stCondLst>
                                            <p:cond delay="499"/>
                                          </p:stCondLst>
                                        </p:cTn>
                                        <p:tgtEl>
                                          <p:spTgt spid="2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up)">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29"/>
                                        </p:tgtEl>
                                      </p:cBhvr>
                                    </p:animEffect>
                                    <p:set>
                                      <p:cBhvr>
                                        <p:cTn id="87"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Lst>
  </p:timing>
</p:sld>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2968</TotalTime>
  <Words>1231</Words>
  <Application>Microsoft Office PowerPoint</Application>
  <PresentationFormat>全屏显示(4:3)</PresentationFormat>
  <Paragraphs>194</Paragraphs>
  <Slides>50</Slides>
  <Notes>0</Notes>
  <HiddenSlides>0</HiddenSlides>
  <MMClips>0</MMClips>
  <ScaleCrop>false</ScaleCrop>
  <HeadingPairs>
    <vt:vector size="4" baseType="variant">
      <vt:variant>
        <vt:lpstr>主题</vt:lpstr>
      </vt:variant>
      <vt:variant>
        <vt:i4>4</vt:i4>
      </vt:variant>
      <vt:variant>
        <vt:lpstr>幻灯片标题</vt:lpstr>
      </vt:variant>
      <vt:variant>
        <vt:i4>50</vt:i4>
      </vt:variant>
    </vt:vector>
  </HeadingPairs>
  <TitlesOfParts>
    <vt:vector size="54" baseType="lpstr">
      <vt:lpstr>2_自定义设计方案</vt:lpstr>
      <vt:lpstr>1_默认设计模板</vt:lpstr>
      <vt:lpstr>自定义设计方案</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zhao</dc:creator>
  <cp:lastModifiedBy>Dony</cp:lastModifiedBy>
  <cp:revision>381</cp:revision>
  <dcterms:created xsi:type="dcterms:W3CDTF">2014-05-16T23:07:03Z</dcterms:created>
  <dcterms:modified xsi:type="dcterms:W3CDTF">2016-11-14T06:59:10Z</dcterms:modified>
</cp:coreProperties>
</file>