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8.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99" r:id="rId3"/>
    <p:sldMasterId id="2147483687" r:id="rId4"/>
    <p:sldMasterId id="2147483711" r:id="rId5"/>
    <p:sldMasterId id="2147483733" r:id="rId6"/>
    <p:sldMasterId id="2147483744" r:id="rId7"/>
    <p:sldMasterId id="2147483755" r:id="rId8"/>
    <p:sldMasterId id="2147483766" r:id="rId9"/>
    <p:sldMasterId id="2147483777" r:id="rId10"/>
    <p:sldMasterId id="2147483788" r:id="rId11"/>
  </p:sldMasterIdLst>
  <p:notesMasterIdLst>
    <p:notesMasterId r:id="rId65"/>
  </p:notesMasterIdLst>
  <p:sldIdLst>
    <p:sldId id="323" r:id="rId12"/>
    <p:sldId id="353" r:id="rId13"/>
    <p:sldId id="331" r:id="rId14"/>
    <p:sldId id="334" r:id="rId15"/>
    <p:sldId id="355" r:id="rId16"/>
    <p:sldId id="354" r:id="rId17"/>
    <p:sldId id="356" r:id="rId18"/>
    <p:sldId id="335" r:id="rId19"/>
    <p:sldId id="333" r:id="rId20"/>
    <p:sldId id="357" r:id="rId21"/>
    <p:sldId id="358" r:id="rId22"/>
    <p:sldId id="359" r:id="rId23"/>
    <p:sldId id="360" r:id="rId24"/>
    <p:sldId id="361" r:id="rId25"/>
    <p:sldId id="362" r:id="rId26"/>
    <p:sldId id="363" r:id="rId27"/>
    <p:sldId id="364" r:id="rId28"/>
    <p:sldId id="365" r:id="rId29"/>
    <p:sldId id="366" r:id="rId30"/>
    <p:sldId id="336" r:id="rId31"/>
    <p:sldId id="337" r:id="rId32"/>
    <p:sldId id="367" r:id="rId33"/>
    <p:sldId id="368" r:id="rId34"/>
    <p:sldId id="369" r:id="rId35"/>
    <p:sldId id="370" r:id="rId36"/>
    <p:sldId id="371" r:id="rId37"/>
    <p:sldId id="372" r:id="rId38"/>
    <p:sldId id="350" r:id="rId39"/>
    <p:sldId id="351" r:id="rId40"/>
    <p:sldId id="373" r:id="rId41"/>
    <p:sldId id="348" r:id="rId42"/>
    <p:sldId id="349" r:id="rId43"/>
    <p:sldId id="374" r:id="rId44"/>
    <p:sldId id="375" r:id="rId45"/>
    <p:sldId id="384" r:id="rId46"/>
    <p:sldId id="346" r:id="rId47"/>
    <p:sldId id="347" r:id="rId48"/>
    <p:sldId id="376" r:id="rId49"/>
    <p:sldId id="344" r:id="rId50"/>
    <p:sldId id="345" r:id="rId51"/>
    <p:sldId id="377" r:id="rId52"/>
    <p:sldId id="378" r:id="rId53"/>
    <p:sldId id="379" r:id="rId54"/>
    <p:sldId id="380" r:id="rId55"/>
    <p:sldId id="342" r:id="rId56"/>
    <p:sldId id="343" r:id="rId57"/>
    <p:sldId id="381" r:id="rId58"/>
    <p:sldId id="382" r:id="rId59"/>
    <p:sldId id="340" r:id="rId60"/>
    <p:sldId id="341" r:id="rId61"/>
    <p:sldId id="383" r:id="rId62"/>
    <p:sldId id="352" r:id="rId63"/>
    <p:sldId id="322"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1C217C"/>
    <a:srgbClr val="1C6A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942"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slide" Target="slides/slide28.xml"/><Relationship Id="rId21" Type="http://schemas.openxmlformats.org/officeDocument/2006/relationships/slide" Target="slides/slide10.xml"/><Relationship Id="rId34" Type="http://schemas.openxmlformats.org/officeDocument/2006/relationships/slide" Target="slides/slide23.xml"/><Relationship Id="rId42" Type="http://schemas.openxmlformats.org/officeDocument/2006/relationships/slide" Target="slides/slide31.xml"/><Relationship Id="rId47" Type="http://schemas.openxmlformats.org/officeDocument/2006/relationships/slide" Target="slides/slide36.xml"/><Relationship Id="rId50" Type="http://schemas.openxmlformats.org/officeDocument/2006/relationships/slide" Target="slides/slide39.xml"/><Relationship Id="rId55" Type="http://schemas.openxmlformats.org/officeDocument/2006/relationships/slide" Target="slides/slide44.xml"/><Relationship Id="rId63" Type="http://schemas.openxmlformats.org/officeDocument/2006/relationships/slide" Target="slides/slide52.xml"/><Relationship Id="rId68"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9"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slide" Target="slides/slide29.xml"/><Relationship Id="rId45" Type="http://schemas.openxmlformats.org/officeDocument/2006/relationships/slide" Target="slides/slide34.xml"/><Relationship Id="rId53" Type="http://schemas.openxmlformats.org/officeDocument/2006/relationships/slide" Target="slides/slide42.xml"/><Relationship Id="rId58" Type="http://schemas.openxmlformats.org/officeDocument/2006/relationships/slide" Target="slides/slide47.xml"/><Relationship Id="rId66"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49" Type="http://schemas.openxmlformats.org/officeDocument/2006/relationships/slide" Target="slides/slide38.xml"/><Relationship Id="rId57" Type="http://schemas.openxmlformats.org/officeDocument/2006/relationships/slide" Target="slides/slide46.xml"/><Relationship Id="rId61" Type="http://schemas.openxmlformats.org/officeDocument/2006/relationships/slide" Target="slides/slide50.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4" Type="http://schemas.openxmlformats.org/officeDocument/2006/relationships/slide" Target="slides/slide33.xml"/><Relationship Id="rId52" Type="http://schemas.openxmlformats.org/officeDocument/2006/relationships/slide" Target="slides/slide41.xml"/><Relationship Id="rId60" Type="http://schemas.openxmlformats.org/officeDocument/2006/relationships/slide" Target="slides/slide49.xml"/><Relationship Id="rId65"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43" Type="http://schemas.openxmlformats.org/officeDocument/2006/relationships/slide" Target="slides/slide32.xml"/><Relationship Id="rId48" Type="http://schemas.openxmlformats.org/officeDocument/2006/relationships/slide" Target="slides/slide37.xml"/><Relationship Id="rId56" Type="http://schemas.openxmlformats.org/officeDocument/2006/relationships/slide" Target="slides/slide45.xml"/><Relationship Id="rId64" Type="http://schemas.openxmlformats.org/officeDocument/2006/relationships/slide" Target="slides/slide53.xml"/><Relationship Id="rId69"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40.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slide" Target="slides/slide27.xml"/><Relationship Id="rId46" Type="http://schemas.openxmlformats.org/officeDocument/2006/relationships/slide" Target="slides/slide35.xml"/><Relationship Id="rId59" Type="http://schemas.openxmlformats.org/officeDocument/2006/relationships/slide" Target="slides/slide48.xml"/><Relationship Id="rId67" Type="http://schemas.openxmlformats.org/officeDocument/2006/relationships/viewProps" Target="viewProps.xml"/><Relationship Id="rId20" Type="http://schemas.openxmlformats.org/officeDocument/2006/relationships/slide" Target="slides/slide9.xml"/><Relationship Id="rId41" Type="http://schemas.openxmlformats.org/officeDocument/2006/relationships/slide" Target="slides/slide30.xml"/><Relationship Id="rId54" Type="http://schemas.openxmlformats.org/officeDocument/2006/relationships/slide" Target="slides/slide43.xml"/><Relationship Id="rId62" Type="http://schemas.openxmlformats.org/officeDocument/2006/relationships/slide" Target="slides/slide51.xml"/></Relationships>
</file>

<file path=ppt/diagrams/_rels/data2.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slide" Target="../slides/slide18.xml"/><Relationship Id="rId1" Type="http://schemas.openxmlformats.org/officeDocument/2006/relationships/slide" Target="../slides/slide10.xml"/><Relationship Id="rId4" Type="http://schemas.openxmlformats.org/officeDocument/2006/relationships/slide" Target="../slides/slide2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AD10E8-C28E-4014-8ECD-9B74DEC0251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B28A576A-19E2-4B54-8A1A-E2445E908216}">
      <dgm:prSet phldrT="[文本]" custT="1"/>
      <dgm:spPr/>
      <dgm:t>
        <a:bodyPr/>
        <a:lstStyle/>
        <a:p>
          <a:r>
            <a:rPr lang="zh-CN" altLang="en-US" sz="2400" b="1" dirty="0" smtClean="0">
              <a:latin typeface="微软雅黑" panose="020B0503020204020204" pitchFamily="34" charset="-122"/>
              <a:ea typeface="微软雅黑" panose="020B0503020204020204" pitchFamily="34" charset="-122"/>
            </a:rPr>
            <a:t>软件需求分析方法遵循的准则</a:t>
          </a:r>
          <a:endParaRPr lang="zh-CN" altLang="en-US" sz="2400" b="1" dirty="0">
            <a:latin typeface="微软雅黑" panose="020B0503020204020204" pitchFamily="34" charset="-122"/>
            <a:ea typeface="微软雅黑" panose="020B0503020204020204" pitchFamily="34" charset="-122"/>
          </a:endParaRPr>
        </a:p>
      </dgm:t>
    </dgm:pt>
    <dgm:pt modelId="{0031265E-2377-4765-979D-7A2C56D025FE}" type="parTrans" cxnId="{82EEC967-97CA-4078-8B6C-2F0CF1F1F4B0}">
      <dgm:prSet/>
      <dgm:spPr/>
      <dgm:t>
        <a:bodyPr/>
        <a:lstStyle/>
        <a:p>
          <a:endParaRPr lang="zh-CN" altLang="en-US">
            <a:latin typeface="微软雅黑" panose="020B0503020204020204" pitchFamily="34" charset="-122"/>
            <a:ea typeface="微软雅黑" panose="020B0503020204020204" pitchFamily="34" charset="-122"/>
          </a:endParaRPr>
        </a:p>
      </dgm:t>
    </dgm:pt>
    <dgm:pt modelId="{6467E9A6-E11D-43C8-B5CE-E46781A4E629}" type="sibTrans" cxnId="{82EEC967-97CA-4078-8B6C-2F0CF1F1F4B0}">
      <dgm:prSet/>
      <dgm:spPr/>
      <dgm:t>
        <a:bodyPr/>
        <a:lstStyle/>
        <a:p>
          <a:endParaRPr lang="zh-CN" altLang="en-US">
            <a:latin typeface="微软雅黑" panose="020B0503020204020204" pitchFamily="34" charset="-122"/>
            <a:ea typeface="微软雅黑" panose="020B0503020204020204" pitchFamily="34" charset="-122"/>
          </a:endParaRPr>
        </a:p>
      </dgm:t>
    </dgm:pt>
    <dgm:pt modelId="{2927F29F-DD48-46E5-AFD3-9571AA84FD24}">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必须理解并描述问题的信息域，以建立</a:t>
          </a:r>
          <a:r>
            <a:rPr lang="zh-CN" altLang="en-US" sz="2400" b="1" dirty="0" smtClean="0">
              <a:solidFill>
                <a:srgbClr val="C00000"/>
              </a:solidFill>
              <a:latin typeface="微软雅黑" panose="020B0503020204020204" pitchFamily="34" charset="-122"/>
              <a:ea typeface="微软雅黑" panose="020B0503020204020204" pitchFamily="34" charset="-122"/>
            </a:rPr>
            <a:t>数据模型</a:t>
          </a:r>
          <a:endParaRPr lang="zh-CN" altLang="en-US" sz="2400" b="1" dirty="0">
            <a:solidFill>
              <a:srgbClr val="C00000"/>
            </a:solidFill>
            <a:latin typeface="微软雅黑" panose="020B0503020204020204" pitchFamily="34" charset="-122"/>
            <a:ea typeface="微软雅黑" panose="020B0503020204020204" pitchFamily="34" charset="-122"/>
          </a:endParaRPr>
        </a:p>
      </dgm:t>
    </dgm:pt>
    <dgm:pt modelId="{1123915C-2FD0-435E-B45C-B6B75C1263C2}" type="parTrans" cxnId="{91D76017-3E2A-4E14-A478-80CF0AEB2F3D}">
      <dgm:prSet/>
      <dgm:spPr/>
      <dgm:t>
        <a:bodyPr/>
        <a:lstStyle/>
        <a:p>
          <a:endParaRPr lang="zh-CN" altLang="en-US">
            <a:latin typeface="微软雅黑" panose="020B0503020204020204" pitchFamily="34" charset="-122"/>
            <a:ea typeface="微软雅黑" panose="020B0503020204020204" pitchFamily="34" charset="-122"/>
          </a:endParaRPr>
        </a:p>
      </dgm:t>
    </dgm:pt>
    <dgm:pt modelId="{F91FFB74-5826-4F2A-8396-80042CA6969E}" type="sibTrans" cxnId="{91D76017-3E2A-4E14-A478-80CF0AEB2F3D}">
      <dgm:prSet/>
      <dgm:spPr/>
      <dgm:t>
        <a:bodyPr/>
        <a:lstStyle/>
        <a:p>
          <a:endParaRPr lang="zh-CN" altLang="en-US">
            <a:latin typeface="微软雅黑" panose="020B0503020204020204" pitchFamily="34" charset="-122"/>
            <a:ea typeface="微软雅黑" panose="020B0503020204020204" pitchFamily="34" charset="-122"/>
          </a:endParaRPr>
        </a:p>
      </dgm:t>
    </dgm:pt>
    <dgm:pt modelId="{08E1F466-27A5-41D7-85E8-739FADA1B310}">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必须定义软件应完成的功能，以建立</a:t>
          </a:r>
          <a:r>
            <a:rPr lang="zh-CN" altLang="en-US" sz="2400" b="1" dirty="0" smtClean="0">
              <a:solidFill>
                <a:srgbClr val="C00000"/>
              </a:solidFill>
              <a:latin typeface="微软雅黑" panose="020B0503020204020204" pitchFamily="34" charset="-122"/>
              <a:ea typeface="微软雅黑" panose="020B0503020204020204" pitchFamily="34" charset="-122"/>
            </a:rPr>
            <a:t>功能模型</a:t>
          </a:r>
          <a:endParaRPr lang="zh-CN" altLang="en-US" sz="2400" b="1" dirty="0">
            <a:solidFill>
              <a:srgbClr val="C00000"/>
            </a:solidFill>
            <a:latin typeface="微软雅黑" panose="020B0503020204020204" pitchFamily="34" charset="-122"/>
            <a:ea typeface="微软雅黑" panose="020B0503020204020204" pitchFamily="34" charset="-122"/>
          </a:endParaRPr>
        </a:p>
      </dgm:t>
    </dgm:pt>
    <dgm:pt modelId="{1C681EED-F43F-48F4-86E9-17042FAACA71}" type="parTrans" cxnId="{EB9D6485-E141-4574-8602-EA657C573C35}">
      <dgm:prSet/>
      <dgm:spPr/>
      <dgm:t>
        <a:bodyPr/>
        <a:lstStyle/>
        <a:p>
          <a:endParaRPr lang="zh-CN" altLang="en-US">
            <a:latin typeface="微软雅黑" panose="020B0503020204020204" pitchFamily="34" charset="-122"/>
            <a:ea typeface="微软雅黑" panose="020B0503020204020204" pitchFamily="34" charset="-122"/>
          </a:endParaRPr>
        </a:p>
      </dgm:t>
    </dgm:pt>
    <dgm:pt modelId="{BE79CF98-0A1A-4331-98BE-EFC1E987FB02}" type="sibTrans" cxnId="{EB9D6485-E141-4574-8602-EA657C573C35}">
      <dgm:prSet/>
      <dgm:spPr/>
      <dgm:t>
        <a:bodyPr/>
        <a:lstStyle/>
        <a:p>
          <a:endParaRPr lang="zh-CN" altLang="en-US">
            <a:latin typeface="微软雅黑" panose="020B0503020204020204" pitchFamily="34" charset="-122"/>
            <a:ea typeface="微软雅黑" panose="020B0503020204020204" pitchFamily="34" charset="-122"/>
          </a:endParaRPr>
        </a:p>
      </dgm:t>
    </dgm:pt>
    <dgm:pt modelId="{FA0A8F01-A15A-4E1D-812B-81D2F65BA7F2}">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必须描述作为外部事件结果的软件行为，以建立</a:t>
          </a:r>
          <a:r>
            <a:rPr lang="zh-CN" altLang="en-US" sz="2400" b="1" dirty="0" smtClean="0">
              <a:solidFill>
                <a:srgbClr val="C00000"/>
              </a:solidFill>
              <a:latin typeface="微软雅黑" panose="020B0503020204020204" pitchFamily="34" charset="-122"/>
              <a:ea typeface="微软雅黑" panose="020B0503020204020204" pitchFamily="34" charset="-122"/>
            </a:rPr>
            <a:t>行为模型</a:t>
          </a:r>
          <a:endParaRPr lang="zh-CN" altLang="en-US" sz="2400" b="1" dirty="0">
            <a:solidFill>
              <a:srgbClr val="C00000"/>
            </a:solidFill>
            <a:latin typeface="微软雅黑" panose="020B0503020204020204" pitchFamily="34" charset="-122"/>
            <a:ea typeface="微软雅黑" panose="020B0503020204020204" pitchFamily="34" charset="-122"/>
          </a:endParaRPr>
        </a:p>
      </dgm:t>
    </dgm:pt>
    <dgm:pt modelId="{E5B0E2FA-AB42-4FE0-9CDA-99E8F6F1B3A2}" type="parTrans" cxnId="{3B5293D6-2DCF-4635-AE6C-FB5A8AA77E79}">
      <dgm:prSet/>
      <dgm:spPr/>
      <dgm:t>
        <a:bodyPr/>
        <a:lstStyle/>
        <a:p>
          <a:endParaRPr lang="zh-CN" altLang="en-US">
            <a:latin typeface="微软雅黑" panose="020B0503020204020204" pitchFamily="34" charset="-122"/>
            <a:ea typeface="微软雅黑" panose="020B0503020204020204" pitchFamily="34" charset="-122"/>
          </a:endParaRPr>
        </a:p>
      </dgm:t>
    </dgm:pt>
    <dgm:pt modelId="{D3B85A47-544A-4024-BA8E-BBFD00ECA544}" type="sibTrans" cxnId="{3B5293D6-2DCF-4635-AE6C-FB5A8AA77E79}">
      <dgm:prSet/>
      <dgm:spPr/>
      <dgm:t>
        <a:bodyPr/>
        <a:lstStyle/>
        <a:p>
          <a:endParaRPr lang="zh-CN" altLang="en-US">
            <a:latin typeface="微软雅黑" panose="020B0503020204020204" pitchFamily="34" charset="-122"/>
            <a:ea typeface="微软雅黑" panose="020B0503020204020204" pitchFamily="34" charset="-122"/>
          </a:endParaRPr>
        </a:p>
      </dgm:t>
    </dgm:pt>
    <dgm:pt modelId="{2864238D-5D50-424E-B649-45D936B75642}">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必须对描述信息、功能和行为的模型进行分解，用层次的方法展示细节</a:t>
          </a:r>
          <a:endParaRPr lang="zh-CN" altLang="en-US" sz="2400" dirty="0">
            <a:latin typeface="微软雅黑" panose="020B0503020204020204" pitchFamily="34" charset="-122"/>
            <a:ea typeface="微软雅黑" panose="020B0503020204020204" pitchFamily="34" charset="-122"/>
          </a:endParaRPr>
        </a:p>
      </dgm:t>
    </dgm:pt>
    <dgm:pt modelId="{88E7EA06-41EB-4350-99E5-5F1E1B2BA704}" type="parTrans" cxnId="{EAFAB2F1-531C-45AE-B490-3BC311AC874E}">
      <dgm:prSet/>
      <dgm:spPr/>
      <dgm:t>
        <a:bodyPr/>
        <a:lstStyle/>
        <a:p>
          <a:endParaRPr lang="zh-CN" altLang="en-US">
            <a:latin typeface="微软雅黑" panose="020B0503020204020204" pitchFamily="34" charset="-122"/>
            <a:ea typeface="微软雅黑" panose="020B0503020204020204" pitchFamily="34" charset="-122"/>
          </a:endParaRPr>
        </a:p>
      </dgm:t>
    </dgm:pt>
    <dgm:pt modelId="{AA22F6F3-CCFF-451C-BA88-D61AF7162135}" type="sibTrans" cxnId="{EAFAB2F1-531C-45AE-B490-3BC311AC874E}">
      <dgm:prSet/>
      <dgm:spPr/>
      <dgm:t>
        <a:bodyPr/>
        <a:lstStyle/>
        <a:p>
          <a:endParaRPr lang="zh-CN" altLang="en-US">
            <a:latin typeface="微软雅黑" panose="020B0503020204020204" pitchFamily="34" charset="-122"/>
            <a:ea typeface="微软雅黑" panose="020B0503020204020204" pitchFamily="34" charset="-122"/>
          </a:endParaRPr>
        </a:p>
      </dgm:t>
    </dgm:pt>
    <dgm:pt modelId="{6F28773B-B2A1-4D27-97AC-E686870EFE2A}" type="pres">
      <dgm:prSet presAssocID="{E6AD10E8-C28E-4014-8ECD-9B74DEC0251D}" presName="vert0" presStyleCnt="0">
        <dgm:presLayoutVars>
          <dgm:dir/>
          <dgm:animOne val="branch"/>
          <dgm:animLvl val="lvl"/>
        </dgm:presLayoutVars>
      </dgm:prSet>
      <dgm:spPr/>
      <dgm:t>
        <a:bodyPr/>
        <a:lstStyle/>
        <a:p>
          <a:endParaRPr lang="zh-CN" altLang="en-US"/>
        </a:p>
      </dgm:t>
    </dgm:pt>
    <dgm:pt modelId="{B09F05FF-C97E-490D-9209-D1E86170C401}" type="pres">
      <dgm:prSet presAssocID="{B28A576A-19E2-4B54-8A1A-E2445E908216}" presName="thickLine" presStyleLbl="alignNode1" presStyleIdx="0" presStyleCnt="1"/>
      <dgm:spPr/>
    </dgm:pt>
    <dgm:pt modelId="{A289836F-EEC9-4074-97ED-4A407D26EE8E}" type="pres">
      <dgm:prSet presAssocID="{B28A576A-19E2-4B54-8A1A-E2445E908216}" presName="horz1" presStyleCnt="0"/>
      <dgm:spPr/>
    </dgm:pt>
    <dgm:pt modelId="{0851F041-677C-49B7-B752-96A0280677AF}" type="pres">
      <dgm:prSet presAssocID="{B28A576A-19E2-4B54-8A1A-E2445E908216}" presName="tx1" presStyleLbl="revTx" presStyleIdx="0" presStyleCnt="5"/>
      <dgm:spPr/>
      <dgm:t>
        <a:bodyPr/>
        <a:lstStyle/>
        <a:p>
          <a:endParaRPr lang="zh-CN" altLang="en-US"/>
        </a:p>
      </dgm:t>
    </dgm:pt>
    <dgm:pt modelId="{552F424A-F64E-4A94-922C-5F8C6BCB969E}" type="pres">
      <dgm:prSet presAssocID="{B28A576A-19E2-4B54-8A1A-E2445E908216}" presName="vert1" presStyleCnt="0"/>
      <dgm:spPr/>
    </dgm:pt>
    <dgm:pt modelId="{8BD4DCF5-F004-4132-9EDE-ED394A1E1051}" type="pres">
      <dgm:prSet presAssocID="{2927F29F-DD48-46E5-AFD3-9571AA84FD24}" presName="vertSpace2a" presStyleCnt="0"/>
      <dgm:spPr/>
    </dgm:pt>
    <dgm:pt modelId="{57FD0E24-5CCA-463E-B5DB-57EF9C72BD11}" type="pres">
      <dgm:prSet presAssocID="{2927F29F-DD48-46E5-AFD3-9571AA84FD24}" presName="horz2" presStyleCnt="0"/>
      <dgm:spPr/>
    </dgm:pt>
    <dgm:pt modelId="{C5DC6E29-41B9-44BC-9751-DE2533647594}" type="pres">
      <dgm:prSet presAssocID="{2927F29F-DD48-46E5-AFD3-9571AA84FD24}" presName="horzSpace2" presStyleCnt="0"/>
      <dgm:spPr/>
    </dgm:pt>
    <dgm:pt modelId="{9A49A99A-5CFE-4105-850F-CDE299C5027A}" type="pres">
      <dgm:prSet presAssocID="{2927F29F-DD48-46E5-AFD3-9571AA84FD24}" presName="tx2" presStyleLbl="revTx" presStyleIdx="1" presStyleCnt="5"/>
      <dgm:spPr/>
      <dgm:t>
        <a:bodyPr/>
        <a:lstStyle/>
        <a:p>
          <a:endParaRPr lang="zh-CN" altLang="en-US"/>
        </a:p>
      </dgm:t>
    </dgm:pt>
    <dgm:pt modelId="{5D777D58-B7A7-4E13-B9AB-3AE680DE55C3}" type="pres">
      <dgm:prSet presAssocID="{2927F29F-DD48-46E5-AFD3-9571AA84FD24}" presName="vert2" presStyleCnt="0"/>
      <dgm:spPr/>
    </dgm:pt>
    <dgm:pt modelId="{EE84AC8E-DDD9-465C-AD33-0017303375CB}" type="pres">
      <dgm:prSet presAssocID="{2927F29F-DD48-46E5-AFD3-9571AA84FD24}" presName="thinLine2b" presStyleLbl="callout" presStyleIdx="0" presStyleCnt="4"/>
      <dgm:spPr/>
    </dgm:pt>
    <dgm:pt modelId="{71F33C01-6F28-4F9A-807C-6AFA517585C1}" type="pres">
      <dgm:prSet presAssocID="{2927F29F-DD48-46E5-AFD3-9571AA84FD24}" presName="vertSpace2b" presStyleCnt="0"/>
      <dgm:spPr/>
    </dgm:pt>
    <dgm:pt modelId="{E5956CEB-C032-407A-8C6F-47808ED5E569}" type="pres">
      <dgm:prSet presAssocID="{08E1F466-27A5-41D7-85E8-739FADA1B310}" presName="horz2" presStyleCnt="0"/>
      <dgm:spPr/>
    </dgm:pt>
    <dgm:pt modelId="{117DFF4A-E001-4794-864E-A7C3D9C241EF}" type="pres">
      <dgm:prSet presAssocID="{08E1F466-27A5-41D7-85E8-739FADA1B310}" presName="horzSpace2" presStyleCnt="0"/>
      <dgm:spPr/>
    </dgm:pt>
    <dgm:pt modelId="{854C2C54-C666-48A5-9A03-FD733CAE0B0D}" type="pres">
      <dgm:prSet presAssocID="{08E1F466-27A5-41D7-85E8-739FADA1B310}" presName="tx2" presStyleLbl="revTx" presStyleIdx="2" presStyleCnt="5"/>
      <dgm:spPr/>
      <dgm:t>
        <a:bodyPr/>
        <a:lstStyle/>
        <a:p>
          <a:endParaRPr lang="zh-CN" altLang="en-US"/>
        </a:p>
      </dgm:t>
    </dgm:pt>
    <dgm:pt modelId="{1C46C73F-B9DC-4222-8A4E-83189910A6EC}" type="pres">
      <dgm:prSet presAssocID="{08E1F466-27A5-41D7-85E8-739FADA1B310}" presName="vert2" presStyleCnt="0"/>
      <dgm:spPr/>
    </dgm:pt>
    <dgm:pt modelId="{929A0B30-6A62-40BA-BD49-3C6E46AAAA11}" type="pres">
      <dgm:prSet presAssocID="{08E1F466-27A5-41D7-85E8-739FADA1B310}" presName="thinLine2b" presStyleLbl="callout" presStyleIdx="1" presStyleCnt="4"/>
      <dgm:spPr/>
    </dgm:pt>
    <dgm:pt modelId="{91A70A11-A2AD-4B06-A1A4-CD64516D942B}" type="pres">
      <dgm:prSet presAssocID="{08E1F466-27A5-41D7-85E8-739FADA1B310}" presName="vertSpace2b" presStyleCnt="0"/>
      <dgm:spPr/>
    </dgm:pt>
    <dgm:pt modelId="{39A3BCAA-5E1A-4D55-B2D7-E3FCD5A84DD9}" type="pres">
      <dgm:prSet presAssocID="{FA0A8F01-A15A-4E1D-812B-81D2F65BA7F2}" presName="horz2" presStyleCnt="0"/>
      <dgm:spPr/>
    </dgm:pt>
    <dgm:pt modelId="{6374C44A-DCC8-41BE-9543-B60A7DE2B97D}" type="pres">
      <dgm:prSet presAssocID="{FA0A8F01-A15A-4E1D-812B-81D2F65BA7F2}" presName="horzSpace2" presStyleCnt="0"/>
      <dgm:spPr/>
    </dgm:pt>
    <dgm:pt modelId="{B7DC009C-79FB-41B0-AE1B-304B8328A731}" type="pres">
      <dgm:prSet presAssocID="{FA0A8F01-A15A-4E1D-812B-81D2F65BA7F2}" presName="tx2" presStyleLbl="revTx" presStyleIdx="3" presStyleCnt="5"/>
      <dgm:spPr/>
      <dgm:t>
        <a:bodyPr/>
        <a:lstStyle/>
        <a:p>
          <a:endParaRPr lang="zh-CN" altLang="en-US"/>
        </a:p>
      </dgm:t>
    </dgm:pt>
    <dgm:pt modelId="{FD8F235A-2119-4BD2-9046-6A36018E0C0E}" type="pres">
      <dgm:prSet presAssocID="{FA0A8F01-A15A-4E1D-812B-81D2F65BA7F2}" presName="vert2" presStyleCnt="0"/>
      <dgm:spPr/>
    </dgm:pt>
    <dgm:pt modelId="{4D07B8C4-6FCD-4D16-BCCB-A3A5B1FBE744}" type="pres">
      <dgm:prSet presAssocID="{FA0A8F01-A15A-4E1D-812B-81D2F65BA7F2}" presName="thinLine2b" presStyleLbl="callout" presStyleIdx="2" presStyleCnt="4"/>
      <dgm:spPr/>
    </dgm:pt>
    <dgm:pt modelId="{7F63B77F-2285-427E-99AD-1416A189897C}" type="pres">
      <dgm:prSet presAssocID="{FA0A8F01-A15A-4E1D-812B-81D2F65BA7F2}" presName="vertSpace2b" presStyleCnt="0"/>
      <dgm:spPr/>
    </dgm:pt>
    <dgm:pt modelId="{7E527C50-60D8-45B2-8532-AE66A08AE466}" type="pres">
      <dgm:prSet presAssocID="{2864238D-5D50-424E-B649-45D936B75642}" presName="horz2" presStyleCnt="0"/>
      <dgm:spPr/>
    </dgm:pt>
    <dgm:pt modelId="{051D0342-D33E-49E2-AFAB-B7829A982CF4}" type="pres">
      <dgm:prSet presAssocID="{2864238D-5D50-424E-B649-45D936B75642}" presName="horzSpace2" presStyleCnt="0"/>
      <dgm:spPr/>
    </dgm:pt>
    <dgm:pt modelId="{EBC3BF70-C314-40A8-861C-6F366FA29754}" type="pres">
      <dgm:prSet presAssocID="{2864238D-5D50-424E-B649-45D936B75642}" presName="tx2" presStyleLbl="revTx" presStyleIdx="4" presStyleCnt="5"/>
      <dgm:spPr/>
      <dgm:t>
        <a:bodyPr/>
        <a:lstStyle/>
        <a:p>
          <a:endParaRPr lang="zh-CN" altLang="en-US"/>
        </a:p>
      </dgm:t>
    </dgm:pt>
    <dgm:pt modelId="{42225842-A546-46A9-88CF-BE2EC13012FD}" type="pres">
      <dgm:prSet presAssocID="{2864238D-5D50-424E-B649-45D936B75642}" presName="vert2" presStyleCnt="0"/>
      <dgm:spPr/>
    </dgm:pt>
    <dgm:pt modelId="{A0F8499E-37C6-4D45-B99C-F733E49ABD8E}" type="pres">
      <dgm:prSet presAssocID="{2864238D-5D50-424E-B649-45D936B75642}" presName="thinLine2b" presStyleLbl="callout" presStyleIdx="3" presStyleCnt="4"/>
      <dgm:spPr/>
    </dgm:pt>
    <dgm:pt modelId="{C020E1EE-4E3B-476B-80EF-5029116E58A8}" type="pres">
      <dgm:prSet presAssocID="{2864238D-5D50-424E-B649-45D936B75642}" presName="vertSpace2b" presStyleCnt="0"/>
      <dgm:spPr/>
    </dgm:pt>
  </dgm:ptLst>
  <dgm:cxnLst>
    <dgm:cxn modelId="{82EEC967-97CA-4078-8B6C-2F0CF1F1F4B0}" srcId="{E6AD10E8-C28E-4014-8ECD-9B74DEC0251D}" destId="{B28A576A-19E2-4B54-8A1A-E2445E908216}" srcOrd="0" destOrd="0" parTransId="{0031265E-2377-4765-979D-7A2C56D025FE}" sibTransId="{6467E9A6-E11D-43C8-B5CE-E46781A4E629}"/>
    <dgm:cxn modelId="{EAFAB2F1-531C-45AE-B490-3BC311AC874E}" srcId="{B28A576A-19E2-4B54-8A1A-E2445E908216}" destId="{2864238D-5D50-424E-B649-45D936B75642}" srcOrd="3" destOrd="0" parTransId="{88E7EA06-41EB-4350-99E5-5F1E1B2BA704}" sibTransId="{AA22F6F3-CCFF-451C-BA88-D61AF7162135}"/>
    <dgm:cxn modelId="{91D76017-3E2A-4E14-A478-80CF0AEB2F3D}" srcId="{B28A576A-19E2-4B54-8A1A-E2445E908216}" destId="{2927F29F-DD48-46E5-AFD3-9571AA84FD24}" srcOrd="0" destOrd="0" parTransId="{1123915C-2FD0-435E-B45C-B6B75C1263C2}" sibTransId="{F91FFB74-5826-4F2A-8396-80042CA6969E}"/>
    <dgm:cxn modelId="{D73255EB-DF5B-4913-8091-EA3859AE3829}" type="presOf" srcId="{E6AD10E8-C28E-4014-8ECD-9B74DEC0251D}" destId="{6F28773B-B2A1-4D27-97AC-E686870EFE2A}" srcOrd="0" destOrd="0" presId="urn:microsoft.com/office/officeart/2008/layout/LinedList"/>
    <dgm:cxn modelId="{EB9D6485-E141-4574-8602-EA657C573C35}" srcId="{B28A576A-19E2-4B54-8A1A-E2445E908216}" destId="{08E1F466-27A5-41D7-85E8-739FADA1B310}" srcOrd="1" destOrd="0" parTransId="{1C681EED-F43F-48F4-86E9-17042FAACA71}" sibTransId="{BE79CF98-0A1A-4331-98BE-EFC1E987FB02}"/>
    <dgm:cxn modelId="{0AAED859-EC05-4AD1-A5D0-FBB42ED74456}" type="presOf" srcId="{08E1F466-27A5-41D7-85E8-739FADA1B310}" destId="{854C2C54-C666-48A5-9A03-FD733CAE0B0D}" srcOrd="0" destOrd="0" presId="urn:microsoft.com/office/officeart/2008/layout/LinedList"/>
    <dgm:cxn modelId="{A58D9B34-BC49-4545-B0CD-B8D76BBF9A2D}" type="presOf" srcId="{B28A576A-19E2-4B54-8A1A-E2445E908216}" destId="{0851F041-677C-49B7-B752-96A0280677AF}" srcOrd="0" destOrd="0" presId="urn:microsoft.com/office/officeart/2008/layout/LinedList"/>
    <dgm:cxn modelId="{8F411F98-FA7E-4A6B-B4FC-86C4F5E6D7F5}" type="presOf" srcId="{FA0A8F01-A15A-4E1D-812B-81D2F65BA7F2}" destId="{B7DC009C-79FB-41B0-AE1B-304B8328A731}" srcOrd="0" destOrd="0" presId="urn:microsoft.com/office/officeart/2008/layout/LinedList"/>
    <dgm:cxn modelId="{A9941695-264F-4CBB-823D-7AB603EB6278}" type="presOf" srcId="{2864238D-5D50-424E-B649-45D936B75642}" destId="{EBC3BF70-C314-40A8-861C-6F366FA29754}" srcOrd="0" destOrd="0" presId="urn:microsoft.com/office/officeart/2008/layout/LinedList"/>
    <dgm:cxn modelId="{3B5293D6-2DCF-4635-AE6C-FB5A8AA77E79}" srcId="{B28A576A-19E2-4B54-8A1A-E2445E908216}" destId="{FA0A8F01-A15A-4E1D-812B-81D2F65BA7F2}" srcOrd="2" destOrd="0" parTransId="{E5B0E2FA-AB42-4FE0-9CDA-99E8F6F1B3A2}" sibTransId="{D3B85A47-544A-4024-BA8E-BBFD00ECA544}"/>
    <dgm:cxn modelId="{33FE2C77-6796-4EB6-B7FF-E62985FE5B12}" type="presOf" srcId="{2927F29F-DD48-46E5-AFD3-9571AA84FD24}" destId="{9A49A99A-5CFE-4105-850F-CDE299C5027A}" srcOrd="0" destOrd="0" presId="urn:microsoft.com/office/officeart/2008/layout/LinedList"/>
    <dgm:cxn modelId="{DD5EEEAB-0347-4D20-8D1D-064F1FEACC5A}" type="presParOf" srcId="{6F28773B-B2A1-4D27-97AC-E686870EFE2A}" destId="{B09F05FF-C97E-490D-9209-D1E86170C401}" srcOrd="0" destOrd="0" presId="urn:microsoft.com/office/officeart/2008/layout/LinedList"/>
    <dgm:cxn modelId="{E1B85C73-A6FE-4A0F-940A-3EFFE80F7FD7}" type="presParOf" srcId="{6F28773B-B2A1-4D27-97AC-E686870EFE2A}" destId="{A289836F-EEC9-4074-97ED-4A407D26EE8E}" srcOrd="1" destOrd="0" presId="urn:microsoft.com/office/officeart/2008/layout/LinedList"/>
    <dgm:cxn modelId="{E78BDD63-6694-4DA6-AB12-091ADC1F8C36}" type="presParOf" srcId="{A289836F-EEC9-4074-97ED-4A407D26EE8E}" destId="{0851F041-677C-49B7-B752-96A0280677AF}" srcOrd="0" destOrd="0" presId="urn:microsoft.com/office/officeart/2008/layout/LinedList"/>
    <dgm:cxn modelId="{74FAD03C-A611-4F02-850C-47AFAE3EB619}" type="presParOf" srcId="{A289836F-EEC9-4074-97ED-4A407D26EE8E}" destId="{552F424A-F64E-4A94-922C-5F8C6BCB969E}" srcOrd="1" destOrd="0" presId="urn:microsoft.com/office/officeart/2008/layout/LinedList"/>
    <dgm:cxn modelId="{BF879484-F7A0-4B72-8BD2-7B074D3732CA}" type="presParOf" srcId="{552F424A-F64E-4A94-922C-5F8C6BCB969E}" destId="{8BD4DCF5-F004-4132-9EDE-ED394A1E1051}" srcOrd="0" destOrd="0" presId="urn:microsoft.com/office/officeart/2008/layout/LinedList"/>
    <dgm:cxn modelId="{429BDE41-16D6-49CC-B0B1-5DEDA32F71B6}" type="presParOf" srcId="{552F424A-F64E-4A94-922C-5F8C6BCB969E}" destId="{57FD0E24-5CCA-463E-B5DB-57EF9C72BD11}" srcOrd="1" destOrd="0" presId="urn:microsoft.com/office/officeart/2008/layout/LinedList"/>
    <dgm:cxn modelId="{820EFEC8-53D0-479F-A84A-D8B828C3003D}" type="presParOf" srcId="{57FD0E24-5CCA-463E-B5DB-57EF9C72BD11}" destId="{C5DC6E29-41B9-44BC-9751-DE2533647594}" srcOrd="0" destOrd="0" presId="urn:microsoft.com/office/officeart/2008/layout/LinedList"/>
    <dgm:cxn modelId="{37951A16-E414-4BB8-AE20-C1D20BB09D63}" type="presParOf" srcId="{57FD0E24-5CCA-463E-B5DB-57EF9C72BD11}" destId="{9A49A99A-5CFE-4105-850F-CDE299C5027A}" srcOrd="1" destOrd="0" presId="urn:microsoft.com/office/officeart/2008/layout/LinedList"/>
    <dgm:cxn modelId="{8CE2166A-5DAA-48BB-85F6-6F105DB7E503}" type="presParOf" srcId="{57FD0E24-5CCA-463E-B5DB-57EF9C72BD11}" destId="{5D777D58-B7A7-4E13-B9AB-3AE680DE55C3}" srcOrd="2" destOrd="0" presId="urn:microsoft.com/office/officeart/2008/layout/LinedList"/>
    <dgm:cxn modelId="{C40DE2FC-C77A-44CB-AA18-5DF6A250EEC3}" type="presParOf" srcId="{552F424A-F64E-4A94-922C-5F8C6BCB969E}" destId="{EE84AC8E-DDD9-465C-AD33-0017303375CB}" srcOrd="2" destOrd="0" presId="urn:microsoft.com/office/officeart/2008/layout/LinedList"/>
    <dgm:cxn modelId="{A01A0A72-EF18-44C2-8AB6-BB90AA84F830}" type="presParOf" srcId="{552F424A-F64E-4A94-922C-5F8C6BCB969E}" destId="{71F33C01-6F28-4F9A-807C-6AFA517585C1}" srcOrd="3" destOrd="0" presId="urn:microsoft.com/office/officeart/2008/layout/LinedList"/>
    <dgm:cxn modelId="{664E94BC-022C-4454-8943-12A6C36CC036}" type="presParOf" srcId="{552F424A-F64E-4A94-922C-5F8C6BCB969E}" destId="{E5956CEB-C032-407A-8C6F-47808ED5E569}" srcOrd="4" destOrd="0" presId="urn:microsoft.com/office/officeart/2008/layout/LinedList"/>
    <dgm:cxn modelId="{2F0A7832-8899-4F62-93A5-32FDC35BC0B0}" type="presParOf" srcId="{E5956CEB-C032-407A-8C6F-47808ED5E569}" destId="{117DFF4A-E001-4794-864E-A7C3D9C241EF}" srcOrd="0" destOrd="0" presId="urn:microsoft.com/office/officeart/2008/layout/LinedList"/>
    <dgm:cxn modelId="{012B88F3-2DC4-4715-8006-E367D1F1646F}" type="presParOf" srcId="{E5956CEB-C032-407A-8C6F-47808ED5E569}" destId="{854C2C54-C666-48A5-9A03-FD733CAE0B0D}" srcOrd="1" destOrd="0" presId="urn:microsoft.com/office/officeart/2008/layout/LinedList"/>
    <dgm:cxn modelId="{AFFBCD70-BF31-4DBB-A93E-6955754F5AD7}" type="presParOf" srcId="{E5956CEB-C032-407A-8C6F-47808ED5E569}" destId="{1C46C73F-B9DC-4222-8A4E-83189910A6EC}" srcOrd="2" destOrd="0" presId="urn:microsoft.com/office/officeart/2008/layout/LinedList"/>
    <dgm:cxn modelId="{9B6C2236-092F-4075-A2AB-E172B15300C3}" type="presParOf" srcId="{552F424A-F64E-4A94-922C-5F8C6BCB969E}" destId="{929A0B30-6A62-40BA-BD49-3C6E46AAAA11}" srcOrd="5" destOrd="0" presId="urn:microsoft.com/office/officeart/2008/layout/LinedList"/>
    <dgm:cxn modelId="{B900E705-211B-4E28-A4C0-B936C96D2ECE}" type="presParOf" srcId="{552F424A-F64E-4A94-922C-5F8C6BCB969E}" destId="{91A70A11-A2AD-4B06-A1A4-CD64516D942B}" srcOrd="6" destOrd="0" presId="urn:microsoft.com/office/officeart/2008/layout/LinedList"/>
    <dgm:cxn modelId="{654B9D67-4EC0-4E9F-AF4A-CE4057CDEFB8}" type="presParOf" srcId="{552F424A-F64E-4A94-922C-5F8C6BCB969E}" destId="{39A3BCAA-5E1A-4D55-B2D7-E3FCD5A84DD9}" srcOrd="7" destOrd="0" presId="urn:microsoft.com/office/officeart/2008/layout/LinedList"/>
    <dgm:cxn modelId="{3723695B-3D4A-4CDD-8A32-84C23822E177}" type="presParOf" srcId="{39A3BCAA-5E1A-4D55-B2D7-E3FCD5A84DD9}" destId="{6374C44A-DCC8-41BE-9543-B60A7DE2B97D}" srcOrd="0" destOrd="0" presId="urn:microsoft.com/office/officeart/2008/layout/LinedList"/>
    <dgm:cxn modelId="{EF12E055-5953-432B-8C6E-8119F429D507}" type="presParOf" srcId="{39A3BCAA-5E1A-4D55-B2D7-E3FCD5A84DD9}" destId="{B7DC009C-79FB-41B0-AE1B-304B8328A731}" srcOrd="1" destOrd="0" presId="urn:microsoft.com/office/officeart/2008/layout/LinedList"/>
    <dgm:cxn modelId="{FE1F5624-5055-4157-8E74-A186799958A5}" type="presParOf" srcId="{39A3BCAA-5E1A-4D55-B2D7-E3FCD5A84DD9}" destId="{FD8F235A-2119-4BD2-9046-6A36018E0C0E}" srcOrd="2" destOrd="0" presId="urn:microsoft.com/office/officeart/2008/layout/LinedList"/>
    <dgm:cxn modelId="{7A3462E9-D3B2-4D41-A321-71A9A0E50B27}" type="presParOf" srcId="{552F424A-F64E-4A94-922C-5F8C6BCB969E}" destId="{4D07B8C4-6FCD-4D16-BCCB-A3A5B1FBE744}" srcOrd="8" destOrd="0" presId="urn:microsoft.com/office/officeart/2008/layout/LinedList"/>
    <dgm:cxn modelId="{FD93511A-4189-4E5C-9FF6-D7E5916A79AA}" type="presParOf" srcId="{552F424A-F64E-4A94-922C-5F8C6BCB969E}" destId="{7F63B77F-2285-427E-99AD-1416A189897C}" srcOrd="9" destOrd="0" presId="urn:microsoft.com/office/officeart/2008/layout/LinedList"/>
    <dgm:cxn modelId="{9D3CEBC0-B612-4C30-87A2-F98CEE04EBCC}" type="presParOf" srcId="{552F424A-F64E-4A94-922C-5F8C6BCB969E}" destId="{7E527C50-60D8-45B2-8532-AE66A08AE466}" srcOrd="10" destOrd="0" presId="urn:microsoft.com/office/officeart/2008/layout/LinedList"/>
    <dgm:cxn modelId="{756AC5DB-4256-4021-B178-22781154E7BD}" type="presParOf" srcId="{7E527C50-60D8-45B2-8532-AE66A08AE466}" destId="{051D0342-D33E-49E2-AFAB-B7829A982CF4}" srcOrd="0" destOrd="0" presId="urn:microsoft.com/office/officeart/2008/layout/LinedList"/>
    <dgm:cxn modelId="{AC694595-969F-41F1-9BE9-F58A75E38744}" type="presParOf" srcId="{7E527C50-60D8-45B2-8532-AE66A08AE466}" destId="{EBC3BF70-C314-40A8-861C-6F366FA29754}" srcOrd="1" destOrd="0" presId="urn:microsoft.com/office/officeart/2008/layout/LinedList"/>
    <dgm:cxn modelId="{909DA9AA-101A-4FC9-9870-5D8399C8D40D}" type="presParOf" srcId="{7E527C50-60D8-45B2-8532-AE66A08AE466}" destId="{42225842-A546-46A9-88CF-BE2EC13012FD}" srcOrd="2" destOrd="0" presId="urn:microsoft.com/office/officeart/2008/layout/LinedList"/>
    <dgm:cxn modelId="{2E1B2FA8-4ED4-4471-AC64-6166A4644CE4}" type="presParOf" srcId="{552F424A-F64E-4A94-922C-5F8C6BCB969E}" destId="{A0F8499E-37C6-4D45-B99C-F733E49ABD8E}" srcOrd="11" destOrd="0" presId="urn:microsoft.com/office/officeart/2008/layout/LinedList"/>
    <dgm:cxn modelId="{91D6DE63-CDC7-499A-A95B-695205EE6192}" type="presParOf" srcId="{552F424A-F64E-4A94-922C-5F8C6BCB969E}" destId="{C020E1EE-4E3B-476B-80EF-5029116E58A8}"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将来可能提出的要求</a:t>
          </a:r>
          <a:endParaRPr lang="zh-CN" altLang="en-US" sz="3200"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pPr algn="just"/>
          <a:r>
            <a:rPr lang="zh-CN" altLang="en-US" sz="2800" b="0" dirty="0" smtClean="0">
              <a:latin typeface="微软雅黑" panose="020B0503020204020204" pitchFamily="34" charset="-122"/>
              <a:ea typeface="微软雅黑" panose="020B0503020204020204" pitchFamily="34" charset="-122"/>
            </a:rPr>
            <a:t>目的是，在设计过程中对系统将来可能的扩充和修改预作准备，以便一旦需要时容易进行这些扩充和修改。</a:t>
          </a:r>
          <a:endParaRPr lang="zh-CN" altLang="en-US" sz="2800" b="0"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custScaleY="48899" custLinFactNeighborY="-2436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custScaleY="83207">
        <dgm:presLayoutVars>
          <dgm:bulletEnabled val="1"/>
        </dgm:presLayoutVars>
      </dgm:prSet>
      <dgm:spPr/>
      <dgm:t>
        <a:bodyPr/>
        <a:lstStyle/>
        <a:p>
          <a:endParaRPr lang="zh-CN" altLang="en-US"/>
        </a:p>
      </dgm:t>
    </dgm:pt>
  </dgm:ptLst>
  <dgm:cxnLst>
    <dgm:cxn modelId="{25430377-C06C-4D05-A831-7E7A8621FFA8}" type="presOf" srcId="{9D24C18F-12BC-4A1B-A554-E169181A0733}" destId="{C48EC094-113A-4EEA-B8DB-AF1BF42947FE}" srcOrd="0" destOrd="0" presId="urn:microsoft.com/office/officeart/2005/8/layout/list1"/>
    <dgm:cxn modelId="{6DCBBADC-5480-43E6-B872-3E1E9892D821}" type="presOf" srcId="{416D469A-11A2-489A-81F6-B2FF518EC802}" destId="{E0E90906-F504-4541-B0F5-78DB39294813}" srcOrd="0" destOrd="0" presId="urn:microsoft.com/office/officeart/2005/8/layout/list1"/>
    <dgm:cxn modelId="{2E82C761-5FFE-48A2-B58A-886861F17F85}" type="presOf" srcId="{9D24C18F-12BC-4A1B-A554-E169181A0733}" destId="{994D2166-6470-45D0-B797-21C7CE2448E9}" srcOrd="1" destOrd="0" presId="urn:microsoft.com/office/officeart/2005/8/layout/list1"/>
    <dgm:cxn modelId="{6F13470B-CB05-48AA-BED2-205E8F16E736}" type="presOf" srcId="{79E41AA5-5EDA-4825-8DA8-BD432A23A88D}" destId="{7039F1AC-0038-4106-B39C-A94120F9C712}" srcOrd="0"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8716B783-CCDE-41A9-B026-EE9877B44EEF}" srcId="{9D24C18F-12BC-4A1B-A554-E169181A0733}" destId="{416D469A-11A2-489A-81F6-B2FF518EC802}" srcOrd="0" destOrd="0" parTransId="{58A52C7F-FE39-4DE2-BD9E-324116CEBCA8}" sibTransId="{0924F676-CE90-4D49-827C-89D8AB9F0DA6}"/>
    <dgm:cxn modelId="{5ABF0B5E-2D9C-4DE9-B467-AA0BA494FA6D}" type="presParOf" srcId="{7039F1AC-0038-4106-B39C-A94120F9C712}" destId="{FFC03F4F-8B79-4D58-ACE4-0C99E05D6256}" srcOrd="0" destOrd="0" presId="urn:microsoft.com/office/officeart/2005/8/layout/list1"/>
    <dgm:cxn modelId="{9396D408-2BF2-458F-BF1A-7A38C15164E7}" type="presParOf" srcId="{FFC03F4F-8B79-4D58-ACE4-0C99E05D6256}" destId="{C48EC094-113A-4EEA-B8DB-AF1BF42947FE}" srcOrd="0" destOrd="0" presId="urn:microsoft.com/office/officeart/2005/8/layout/list1"/>
    <dgm:cxn modelId="{8F0F94F5-8B8E-4A02-A0BC-BB05D0F237F2}" type="presParOf" srcId="{FFC03F4F-8B79-4D58-ACE4-0C99E05D6256}" destId="{994D2166-6470-45D0-B797-21C7CE2448E9}" srcOrd="1" destOrd="0" presId="urn:microsoft.com/office/officeart/2005/8/layout/list1"/>
    <dgm:cxn modelId="{56AC383C-0735-4A17-A3BA-E85C51EE8A78}" type="presParOf" srcId="{7039F1AC-0038-4106-B39C-A94120F9C712}" destId="{CCC0CFBD-EDFB-4B4A-9DB4-C6BC6D708433}" srcOrd="1" destOrd="0" presId="urn:microsoft.com/office/officeart/2005/8/layout/list1"/>
    <dgm:cxn modelId="{34E666A4-5056-4D6F-B16E-1968D57C2F9B}"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BC308E6-E695-451E-9934-AA11F4EC0C4B}"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zh-CN" altLang="en-US"/>
        </a:p>
      </dgm:t>
    </dgm:pt>
    <dgm:pt modelId="{B2246652-CB7D-4308-B5F8-7B084767D509}">
      <dgm:prSet custT="1"/>
      <dgm:spPr/>
      <dgm:t>
        <a:bodyPr/>
        <a:lstStyle/>
        <a:p>
          <a:r>
            <a:rPr lang="zh-CN" altLang="en-US" sz="2800" dirty="0" smtClean="0">
              <a:latin typeface="微软雅黑" panose="020B0503020204020204" pitchFamily="34" charset="-122"/>
              <a:ea typeface="微软雅黑" panose="020B0503020204020204" pitchFamily="34" charset="-122"/>
            </a:rPr>
            <a:t>       </a:t>
          </a:r>
          <a:r>
            <a:rPr lang="zh-CN" altLang="en-US" sz="2800" b="1" dirty="0" smtClean="0">
              <a:latin typeface="微软雅黑" panose="020B0503020204020204" pitchFamily="34" charset="-122"/>
              <a:ea typeface="微软雅黑" panose="020B0503020204020204" pitchFamily="34" charset="-122"/>
            </a:rPr>
            <a:t>系统处理和产生的信息很大程度上决定了系统的运作方式</a:t>
          </a:r>
          <a:endParaRPr lang="zh-CN" altLang="en-US" sz="2800" b="1" dirty="0">
            <a:latin typeface="微软雅黑" panose="020B0503020204020204" pitchFamily="34" charset="-122"/>
            <a:ea typeface="微软雅黑" panose="020B0503020204020204" pitchFamily="34" charset="-122"/>
          </a:endParaRPr>
        </a:p>
      </dgm:t>
    </dgm:pt>
    <dgm:pt modelId="{ECA1286D-0965-49EA-B1F1-0E6F51F1B624}" type="parTrans" cxnId="{94D6D2B6-69FD-4759-8499-9DE040EDFEF3}">
      <dgm:prSet/>
      <dgm:spPr/>
      <dgm:t>
        <a:bodyPr/>
        <a:lstStyle/>
        <a:p>
          <a:endParaRPr lang="zh-CN" altLang="en-US">
            <a:latin typeface="微软雅黑" panose="020B0503020204020204" pitchFamily="34" charset="-122"/>
            <a:ea typeface="微软雅黑" panose="020B0503020204020204" pitchFamily="34" charset="-122"/>
          </a:endParaRPr>
        </a:p>
      </dgm:t>
    </dgm:pt>
    <dgm:pt modelId="{8CE67306-66C0-43A4-BABE-5164761184E5}" type="sibTrans" cxnId="{94D6D2B6-69FD-4759-8499-9DE040EDFEF3}">
      <dgm:prSet/>
      <dgm:spPr/>
      <dgm:t>
        <a:bodyPr/>
        <a:lstStyle/>
        <a:p>
          <a:endParaRPr lang="zh-CN" altLang="en-US">
            <a:latin typeface="微软雅黑" panose="020B0503020204020204" pitchFamily="34" charset="-122"/>
            <a:ea typeface="微软雅黑" panose="020B0503020204020204" pitchFamily="34" charset="-122"/>
          </a:endParaRPr>
        </a:p>
      </dgm:t>
    </dgm:pt>
    <dgm:pt modelId="{C7827334-8558-4350-AE31-A0664EC5859E}">
      <dgm:prSet phldrT="[文本]" custT="1"/>
      <dgm:spPr/>
      <dgm:t>
        <a:bodyPr/>
        <a:lstStyle/>
        <a:p>
          <a:pPr algn="just"/>
          <a:r>
            <a:rPr lang="zh-CN" altLang="en-US" sz="2400" dirty="0" smtClean="0">
              <a:latin typeface="微软雅黑" panose="020B0503020204020204" pitchFamily="34" charset="-122"/>
              <a:ea typeface="微软雅黑" panose="020B0503020204020204" pitchFamily="34" charset="-122"/>
            </a:rPr>
            <a:t>建立数据模型</a:t>
          </a:r>
          <a:endParaRPr lang="zh-CN" altLang="en-US" sz="2400" dirty="0">
            <a:latin typeface="微软雅黑" panose="020B0503020204020204" pitchFamily="34" charset="-122"/>
            <a:ea typeface="微软雅黑" panose="020B0503020204020204" pitchFamily="34" charset="-122"/>
          </a:endParaRPr>
        </a:p>
      </dgm:t>
    </dgm:pt>
    <dgm:pt modelId="{DBFA3785-CA59-4DB6-BEEC-02419AE187D1}" type="parTrans" cxnId="{31AC9F1F-57D8-4DE8-850B-3C829BF81FC2}">
      <dgm:prSet/>
      <dgm:spPr/>
      <dgm:t>
        <a:bodyPr/>
        <a:lstStyle/>
        <a:p>
          <a:endParaRPr lang="zh-CN" altLang="en-US">
            <a:latin typeface="微软雅黑" panose="020B0503020204020204" pitchFamily="34" charset="-122"/>
            <a:ea typeface="微软雅黑" panose="020B0503020204020204" pitchFamily="34" charset="-122"/>
          </a:endParaRPr>
        </a:p>
      </dgm:t>
    </dgm:pt>
    <dgm:pt modelId="{96942189-45BE-469A-B88B-06F1FF84BAEF}" type="sibTrans" cxnId="{31AC9F1F-57D8-4DE8-850B-3C829BF81FC2}">
      <dgm:prSet/>
      <dgm:spPr/>
      <dgm:t>
        <a:bodyPr/>
        <a:lstStyle/>
        <a:p>
          <a:endParaRPr lang="zh-CN" altLang="en-US">
            <a:latin typeface="微软雅黑" panose="020B0503020204020204" pitchFamily="34" charset="-122"/>
            <a:ea typeface="微软雅黑" panose="020B0503020204020204" pitchFamily="34" charset="-122"/>
          </a:endParaRPr>
        </a:p>
      </dgm:t>
    </dgm:pt>
    <dgm:pt modelId="{5449FAA4-F178-43CF-9A8E-E3185CF0091B}">
      <dgm:prSet phldrT="[文本]" custT="1"/>
      <dgm:spPr/>
      <dgm:t>
        <a:bodyPr/>
        <a:lstStyle/>
        <a:p>
          <a:pPr algn="just"/>
          <a:r>
            <a:rPr lang="zh-CN" altLang="en-US" sz="2400" dirty="0" smtClean="0">
              <a:latin typeface="微软雅黑" panose="020B0503020204020204" pitchFamily="34" charset="-122"/>
              <a:ea typeface="微软雅黑" panose="020B0503020204020204" pitchFamily="34" charset="-122"/>
            </a:rPr>
            <a:t>利用图形工具辅助描绘数据结构（比数据字典更形象和直观）</a:t>
          </a:r>
          <a:endParaRPr lang="zh-CN" altLang="en-US" sz="2400" dirty="0">
            <a:latin typeface="微软雅黑" panose="020B0503020204020204" pitchFamily="34" charset="-122"/>
            <a:ea typeface="微软雅黑" panose="020B0503020204020204" pitchFamily="34" charset="-122"/>
          </a:endParaRPr>
        </a:p>
      </dgm:t>
    </dgm:pt>
    <dgm:pt modelId="{FF89BF52-AD86-4C84-9579-8B6346AF343D}" type="parTrans" cxnId="{9E089810-0682-4529-93A3-FB5AAEA1B229}">
      <dgm:prSet/>
      <dgm:spPr/>
      <dgm:t>
        <a:bodyPr/>
        <a:lstStyle/>
        <a:p>
          <a:endParaRPr lang="zh-CN" altLang="en-US">
            <a:latin typeface="微软雅黑" panose="020B0503020204020204" pitchFamily="34" charset="-122"/>
            <a:ea typeface="微软雅黑" panose="020B0503020204020204" pitchFamily="34" charset="-122"/>
          </a:endParaRPr>
        </a:p>
      </dgm:t>
    </dgm:pt>
    <dgm:pt modelId="{090E0E0A-6E86-4519-9537-9E88F40DD079}" type="sibTrans" cxnId="{9E089810-0682-4529-93A3-FB5AAEA1B229}">
      <dgm:prSet/>
      <dgm:spPr/>
      <dgm:t>
        <a:bodyPr/>
        <a:lstStyle/>
        <a:p>
          <a:endParaRPr lang="zh-CN" altLang="en-US">
            <a:latin typeface="微软雅黑" panose="020B0503020204020204" pitchFamily="34" charset="-122"/>
            <a:ea typeface="微软雅黑" panose="020B0503020204020204" pitchFamily="34" charset="-122"/>
          </a:endParaRPr>
        </a:p>
      </dgm:t>
    </dgm:pt>
    <dgm:pt modelId="{BA631F79-5D97-41DD-9688-85E58E88035D}">
      <dgm:prSet phldrT="[文本]" custT="1"/>
      <dgm:spPr/>
      <dgm:t>
        <a:bodyPr/>
        <a:lstStyle/>
        <a:p>
          <a:pPr algn="just"/>
          <a:r>
            <a:rPr lang="zh-CN" altLang="en-US" sz="2400" dirty="0" smtClean="0">
              <a:latin typeface="微软雅黑" panose="020B0503020204020204" pitchFamily="34" charset="-122"/>
              <a:ea typeface="微软雅黑" panose="020B0503020204020204" pitchFamily="34" charset="-122"/>
            </a:rPr>
            <a:t>规范化数据结构</a:t>
          </a:r>
          <a:endParaRPr lang="zh-CN" altLang="en-US" sz="2400" dirty="0">
            <a:latin typeface="微软雅黑" panose="020B0503020204020204" pitchFamily="34" charset="-122"/>
            <a:ea typeface="微软雅黑" panose="020B0503020204020204" pitchFamily="34" charset="-122"/>
          </a:endParaRPr>
        </a:p>
      </dgm:t>
    </dgm:pt>
    <dgm:pt modelId="{0268476F-9939-4B24-8F50-32DE47DC1741}" type="parTrans" cxnId="{2FA7C2FD-F764-47CD-863E-A511B7AE8380}">
      <dgm:prSet/>
      <dgm:spPr/>
      <dgm:t>
        <a:bodyPr/>
        <a:lstStyle/>
        <a:p>
          <a:endParaRPr lang="zh-CN" altLang="en-US">
            <a:latin typeface="微软雅黑" panose="020B0503020204020204" pitchFamily="34" charset="-122"/>
            <a:ea typeface="微软雅黑" panose="020B0503020204020204" pitchFamily="34" charset="-122"/>
          </a:endParaRPr>
        </a:p>
      </dgm:t>
    </dgm:pt>
    <dgm:pt modelId="{7A553C40-6016-49CE-B8AE-0D68DFC1A221}" type="sibTrans" cxnId="{2FA7C2FD-F764-47CD-863E-A511B7AE8380}">
      <dgm:prSet/>
      <dgm:spPr/>
      <dgm:t>
        <a:bodyPr/>
        <a:lstStyle/>
        <a:p>
          <a:endParaRPr lang="zh-CN" altLang="en-US">
            <a:latin typeface="微软雅黑" panose="020B0503020204020204" pitchFamily="34" charset="-122"/>
            <a:ea typeface="微软雅黑" panose="020B0503020204020204" pitchFamily="34" charset="-122"/>
          </a:endParaRPr>
        </a:p>
      </dgm:t>
    </dgm:pt>
    <dgm:pt modelId="{826F8192-6C0B-4531-B8DD-71967EA5B604}" type="pres">
      <dgm:prSet presAssocID="{6BC308E6-E695-451E-9934-AA11F4EC0C4B}" presName="linear" presStyleCnt="0">
        <dgm:presLayoutVars>
          <dgm:animLvl val="lvl"/>
          <dgm:resizeHandles val="exact"/>
        </dgm:presLayoutVars>
      </dgm:prSet>
      <dgm:spPr/>
      <dgm:t>
        <a:bodyPr/>
        <a:lstStyle/>
        <a:p>
          <a:endParaRPr lang="zh-CN" altLang="en-US"/>
        </a:p>
      </dgm:t>
    </dgm:pt>
    <dgm:pt modelId="{4A4DFD67-2B52-4119-8DAD-4089FB5139E3}" type="pres">
      <dgm:prSet presAssocID="{B2246652-CB7D-4308-B5F8-7B084767D509}" presName="parentText" presStyleLbl="node1" presStyleIdx="0" presStyleCnt="1">
        <dgm:presLayoutVars>
          <dgm:chMax val="0"/>
          <dgm:bulletEnabled val="1"/>
        </dgm:presLayoutVars>
      </dgm:prSet>
      <dgm:spPr/>
      <dgm:t>
        <a:bodyPr/>
        <a:lstStyle/>
        <a:p>
          <a:endParaRPr lang="zh-CN" altLang="en-US"/>
        </a:p>
      </dgm:t>
    </dgm:pt>
    <dgm:pt modelId="{FF82AD82-AB7C-475B-948C-4ADA563B1423}" type="pres">
      <dgm:prSet presAssocID="{B2246652-CB7D-4308-B5F8-7B084767D509}" presName="childText" presStyleLbl="revTx" presStyleIdx="0" presStyleCnt="1" custLinFactNeighborY="11734">
        <dgm:presLayoutVars>
          <dgm:bulletEnabled val="1"/>
        </dgm:presLayoutVars>
      </dgm:prSet>
      <dgm:spPr/>
      <dgm:t>
        <a:bodyPr/>
        <a:lstStyle/>
        <a:p>
          <a:endParaRPr lang="zh-CN" altLang="en-US"/>
        </a:p>
      </dgm:t>
    </dgm:pt>
  </dgm:ptLst>
  <dgm:cxnLst>
    <dgm:cxn modelId="{E20A68F5-7677-4545-AAD8-8D4240C9893B}" type="presOf" srcId="{BA631F79-5D97-41DD-9688-85E58E88035D}" destId="{FF82AD82-AB7C-475B-948C-4ADA563B1423}" srcOrd="0" destOrd="2" presId="urn:microsoft.com/office/officeart/2005/8/layout/vList2"/>
    <dgm:cxn modelId="{6D77C6A0-A65C-447B-B42D-12143365406F}" type="presOf" srcId="{B2246652-CB7D-4308-B5F8-7B084767D509}" destId="{4A4DFD67-2B52-4119-8DAD-4089FB5139E3}" srcOrd="0" destOrd="0" presId="urn:microsoft.com/office/officeart/2005/8/layout/vList2"/>
    <dgm:cxn modelId="{A013E1D1-CC68-4209-8535-4E803FFA8DB2}" type="presOf" srcId="{6BC308E6-E695-451E-9934-AA11F4EC0C4B}" destId="{826F8192-6C0B-4531-B8DD-71967EA5B604}" srcOrd="0" destOrd="0" presId="urn:microsoft.com/office/officeart/2005/8/layout/vList2"/>
    <dgm:cxn modelId="{9E089810-0682-4529-93A3-FB5AAEA1B229}" srcId="{B2246652-CB7D-4308-B5F8-7B084767D509}" destId="{5449FAA4-F178-43CF-9A8E-E3185CF0091B}" srcOrd="1" destOrd="0" parTransId="{FF89BF52-AD86-4C84-9579-8B6346AF343D}" sibTransId="{090E0E0A-6E86-4519-9537-9E88F40DD079}"/>
    <dgm:cxn modelId="{DAB1F568-59C5-47CA-8C51-E17C2546A7BE}" type="presOf" srcId="{C7827334-8558-4350-AE31-A0664EC5859E}" destId="{FF82AD82-AB7C-475B-948C-4ADA563B1423}" srcOrd="0" destOrd="0" presId="urn:microsoft.com/office/officeart/2005/8/layout/vList2"/>
    <dgm:cxn modelId="{02A3BA32-0AA2-49C6-B06B-EB40F198DD5E}" type="presOf" srcId="{5449FAA4-F178-43CF-9A8E-E3185CF0091B}" destId="{FF82AD82-AB7C-475B-948C-4ADA563B1423}" srcOrd="0" destOrd="1" presId="urn:microsoft.com/office/officeart/2005/8/layout/vList2"/>
    <dgm:cxn modelId="{94D6D2B6-69FD-4759-8499-9DE040EDFEF3}" srcId="{6BC308E6-E695-451E-9934-AA11F4EC0C4B}" destId="{B2246652-CB7D-4308-B5F8-7B084767D509}" srcOrd="0" destOrd="0" parTransId="{ECA1286D-0965-49EA-B1F1-0E6F51F1B624}" sibTransId="{8CE67306-66C0-43A4-BABE-5164761184E5}"/>
    <dgm:cxn modelId="{2FA7C2FD-F764-47CD-863E-A511B7AE8380}" srcId="{B2246652-CB7D-4308-B5F8-7B084767D509}" destId="{BA631F79-5D97-41DD-9688-85E58E88035D}" srcOrd="2" destOrd="0" parTransId="{0268476F-9939-4B24-8F50-32DE47DC1741}" sibTransId="{7A553C40-6016-49CE-B8AE-0D68DFC1A221}"/>
    <dgm:cxn modelId="{31AC9F1F-57D8-4DE8-850B-3C829BF81FC2}" srcId="{B2246652-CB7D-4308-B5F8-7B084767D509}" destId="{C7827334-8558-4350-AE31-A0664EC5859E}" srcOrd="0" destOrd="0" parTransId="{DBFA3785-CA59-4DB6-BEEC-02419AE187D1}" sibTransId="{96942189-45BE-469A-B88B-06F1FF84BAEF}"/>
    <dgm:cxn modelId="{EDC4F9F8-0E7D-4452-BB52-EB16D7EFA173}" type="presParOf" srcId="{826F8192-6C0B-4531-B8DD-71967EA5B604}" destId="{4A4DFD67-2B52-4119-8DAD-4089FB5139E3}" srcOrd="0" destOrd="0" presId="urn:microsoft.com/office/officeart/2005/8/layout/vList2"/>
    <dgm:cxn modelId="{7F34BBD0-6462-4BC3-AF02-92DA53615F37}" type="presParOf" srcId="{826F8192-6C0B-4531-B8DD-71967EA5B604}" destId="{FF82AD82-AB7C-475B-948C-4ADA563B1423}"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ECF0985-69AF-4670-9931-0F1D55E3AC74}"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zh-CN" altLang="en-US"/>
        </a:p>
      </dgm:t>
    </dgm:pt>
    <dgm:pt modelId="{C96DA3D2-CB4B-477E-B75C-4EAA06A1FBE9}">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访谈</a:t>
          </a:r>
          <a:endParaRPr lang="zh-CN" altLang="en-US" sz="3200" dirty="0">
            <a:latin typeface="微软雅黑" panose="020B0503020204020204" pitchFamily="34" charset="-122"/>
            <a:ea typeface="微软雅黑" panose="020B0503020204020204" pitchFamily="34" charset="-122"/>
          </a:endParaRPr>
        </a:p>
      </dgm:t>
    </dgm:pt>
    <dgm:pt modelId="{B6F55A3D-93A7-49F0-9232-77EB623DD614}" type="parTrans" cxnId="{3C6BDC18-81F6-40DA-8B4A-244DF0B900BA}">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26AFB8BF-BB3D-45CA-8521-2BA849008FD2}" type="sibTrans" cxnId="{3C6BDC18-81F6-40DA-8B4A-244DF0B900BA}">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7B80F9FF-1434-4D5A-A9CF-51274CA2BDA8}">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面向数据流自顶向下求精</a:t>
          </a:r>
          <a:endParaRPr lang="zh-CN" altLang="en-US" sz="3200" dirty="0">
            <a:latin typeface="微软雅黑" panose="020B0503020204020204" pitchFamily="34" charset="-122"/>
            <a:ea typeface="微软雅黑" panose="020B0503020204020204" pitchFamily="34" charset="-122"/>
          </a:endParaRPr>
        </a:p>
      </dgm:t>
    </dgm:pt>
    <dgm:pt modelId="{930908A5-B81A-4179-B9F6-E5F894333C84}" type="parTrans" cxnId="{74E885AE-1B77-4A0E-832F-F36DCE44023C}">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1444639E-CA6B-493F-BA0E-A2C2D36F885E}" type="sibTrans" cxnId="{74E885AE-1B77-4A0E-832F-F36DCE44023C}">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038C8520-F3B3-40D6-866C-35A0BFB3DE0E}">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简易的应用规格说明技术</a:t>
          </a:r>
          <a:endParaRPr lang="zh-CN" altLang="en-US" sz="3200" dirty="0">
            <a:latin typeface="微软雅黑" panose="020B0503020204020204" pitchFamily="34" charset="-122"/>
            <a:ea typeface="微软雅黑" panose="020B0503020204020204" pitchFamily="34" charset="-122"/>
          </a:endParaRPr>
        </a:p>
      </dgm:t>
    </dgm:pt>
    <dgm:pt modelId="{F346F891-48F9-454F-BF5C-7320E32E1D00}" type="parTrans" cxnId="{E77DAECE-2DF8-456E-A7D8-6C863DFF0B70}">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EAC9C22D-5CD3-4387-8319-D3352B22713D}" type="sibTrans" cxnId="{E77DAECE-2DF8-456E-A7D8-6C863DFF0B70}">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7132F99E-D5FF-4125-B420-FF8035FBA451}">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快速建立软件原型</a:t>
          </a:r>
          <a:endParaRPr lang="zh-CN" altLang="en-US" sz="3200" dirty="0">
            <a:latin typeface="微软雅黑" panose="020B0503020204020204" pitchFamily="34" charset="-122"/>
            <a:ea typeface="微软雅黑" panose="020B0503020204020204" pitchFamily="34" charset="-122"/>
          </a:endParaRPr>
        </a:p>
      </dgm:t>
    </dgm:pt>
    <dgm:pt modelId="{B7BEF8A1-492B-4C49-96E4-DF8F91263BF1}" type="parTrans" cxnId="{55EA57DA-65A5-4FC2-968D-6671D96F9E62}">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9D0CEAB7-DC8D-41FD-B995-5B796A15FE0F}" type="sibTrans" cxnId="{55EA57DA-65A5-4FC2-968D-6671D96F9E62}">
      <dgm:prSet/>
      <dgm:spPr/>
      <dgm:t>
        <a:bodyPr/>
        <a:lstStyle/>
        <a:p>
          <a:endParaRPr lang="zh-CN" altLang="en-US" sz="3200">
            <a:latin typeface="微软雅黑" panose="020B0503020204020204" pitchFamily="34" charset="-122"/>
            <a:ea typeface="微软雅黑" panose="020B0503020204020204" pitchFamily="34" charset="-122"/>
          </a:endParaRPr>
        </a:p>
      </dgm:t>
    </dgm:pt>
    <dgm:pt modelId="{8487F942-BBF3-4958-9160-A688D1127FD2}" type="pres">
      <dgm:prSet presAssocID="{AECF0985-69AF-4670-9931-0F1D55E3AC74}" presName="diagram" presStyleCnt="0">
        <dgm:presLayoutVars>
          <dgm:dir/>
          <dgm:resizeHandles val="exact"/>
        </dgm:presLayoutVars>
      </dgm:prSet>
      <dgm:spPr/>
      <dgm:t>
        <a:bodyPr/>
        <a:lstStyle/>
        <a:p>
          <a:endParaRPr lang="zh-CN" altLang="en-US"/>
        </a:p>
      </dgm:t>
    </dgm:pt>
    <dgm:pt modelId="{08EF7B1D-8E54-4C26-A175-DD5218FB2AE2}" type="pres">
      <dgm:prSet presAssocID="{C96DA3D2-CB4B-477E-B75C-4EAA06A1FBE9}" presName="node" presStyleLbl="node1" presStyleIdx="0" presStyleCnt="4">
        <dgm:presLayoutVars>
          <dgm:bulletEnabled val="1"/>
        </dgm:presLayoutVars>
      </dgm:prSet>
      <dgm:spPr/>
      <dgm:t>
        <a:bodyPr/>
        <a:lstStyle/>
        <a:p>
          <a:endParaRPr lang="zh-CN" altLang="en-US"/>
        </a:p>
      </dgm:t>
    </dgm:pt>
    <dgm:pt modelId="{3DFA2A3D-6338-4F8F-9A3A-296A55EA2BA8}" type="pres">
      <dgm:prSet presAssocID="{26AFB8BF-BB3D-45CA-8521-2BA849008FD2}" presName="sibTrans" presStyleCnt="0"/>
      <dgm:spPr/>
    </dgm:pt>
    <dgm:pt modelId="{39DDD679-B916-4734-AFF3-1D69A81AC35E}" type="pres">
      <dgm:prSet presAssocID="{7B80F9FF-1434-4D5A-A9CF-51274CA2BDA8}" presName="node" presStyleLbl="node1" presStyleIdx="1" presStyleCnt="4">
        <dgm:presLayoutVars>
          <dgm:bulletEnabled val="1"/>
        </dgm:presLayoutVars>
      </dgm:prSet>
      <dgm:spPr/>
      <dgm:t>
        <a:bodyPr/>
        <a:lstStyle/>
        <a:p>
          <a:endParaRPr lang="zh-CN" altLang="en-US"/>
        </a:p>
      </dgm:t>
    </dgm:pt>
    <dgm:pt modelId="{E4558596-CB1B-481E-8A8E-23313FAC31FF}" type="pres">
      <dgm:prSet presAssocID="{1444639E-CA6B-493F-BA0E-A2C2D36F885E}" presName="sibTrans" presStyleCnt="0"/>
      <dgm:spPr/>
    </dgm:pt>
    <dgm:pt modelId="{5D1E87C9-33C6-495D-A504-A3A238842F86}" type="pres">
      <dgm:prSet presAssocID="{038C8520-F3B3-40D6-866C-35A0BFB3DE0E}" presName="node" presStyleLbl="node1" presStyleIdx="2" presStyleCnt="4">
        <dgm:presLayoutVars>
          <dgm:bulletEnabled val="1"/>
        </dgm:presLayoutVars>
      </dgm:prSet>
      <dgm:spPr/>
      <dgm:t>
        <a:bodyPr/>
        <a:lstStyle/>
        <a:p>
          <a:endParaRPr lang="zh-CN" altLang="en-US"/>
        </a:p>
      </dgm:t>
    </dgm:pt>
    <dgm:pt modelId="{63BDDFA8-4F27-439C-A213-CD8682093614}" type="pres">
      <dgm:prSet presAssocID="{EAC9C22D-5CD3-4387-8319-D3352B22713D}" presName="sibTrans" presStyleCnt="0"/>
      <dgm:spPr/>
    </dgm:pt>
    <dgm:pt modelId="{3B5BF247-C7B1-458B-BAF3-A31C9BA0F5D5}" type="pres">
      <dgm:prSet presAssocID="{7132F99E-D5FF-4125-B420-FF8035FBA451}" presName="node" presStyleLbl="node1" presStyleIdx="3" presStyleCnt="4">
        <dgm:presLayoutVars>
          <dgm:bulletEnabled val="1"/>
        </dgm:presLayoutVars>
      </dgm:prSet>
      <dgm:spPr/>
      <dgm:t>
        <a:bodyPr/>
        <a:lstStyle/>
        <a:p>
          <a:endParaRPr lang="zh-CN" altLang="en-US"/>
        </a:p>
      </dgm:t>
    </dgm:pt>
  </dgm:ptLst>
  <dgm:cxnLst>
    <dgm:cxn modelId="{74E885AE-1B77-4A0E-832F-F36DCE44023C}" srcId="{AECF0985-69AF-4670-9931-0F1D55E3AC74}" destId="{7B80F9FF-1434-4D5A-A9CF-51274CA2BDA8}" srcOrd="1" destOrd="0" parTransId="{930908A5-B81A-4179-B9F6-E5F894333C84}" sibTransId="{1444639E-CA6B-493F-BA0E-A2C2D36F885E}"/>
    <dgm:cxn modelId="{C28AD1F3-F283-480D-AD30-5D0F23911D14}" type="presOf" srcId="{C96DA3D2-CB4B-477E-B75C-4EAA06A1FBE9}" destId="{08EF7B1D-8E54-4C26-A175-DD5218FB2AE2}" srcOrd="0" destOrd="0" presId="urn:microsoft.com/office/officeart/2005/8/layout/default"/>
    <dgm:cxn modelId="{E77DAECE-2DF8-456E-A7D8-6C863DFF0B70}" srcId="{AECF0985-69AF-4670-9931-0F1D55E3AC74}" destId="{038C8520-F3B3-40D6-866C-35A0BFB3DE0E}" srcOrd="2" destOrd="0" parTransId="{F346F891-48F9-454F-BF5C-7320E32E1D00}" sibTransId="{EAC9C22D-5CD3-4387-8319-D3352B22713D}"/>
    <dgm:cxn modelId="{3C6BDC18-81F6-40DA-8B4A-244DF0B900BA}" srcId="{AECF0985-69AF-4670-9931-0F1D55E3AC74}" destId="{C96DA3D2-CB4B-477E-B75C-4EAA06A1FBE9}" srcOrd="0" destOrd="0" parTransId="{B6F55A3D-93A7-49F0-9232-77EB623DD614}" sibTransId="{26AFB8BF-BB3D-45CA-8521-2BA849008FD2}"/>
    <dgm:cxn modelId="{A8FF55A0-D41E-4904-905A-2F535401C18F}" type="presOf" srcId="{038C8520-F3B3-40D6-866C-35A0BFB3DE0E}" destId="{5D1E87C9-33C6-495D-A504-A3A238842F86}" srcOrd="0" destOrd="0" presId="urn:microsoft.com/office/officeart/2005/8/layout/default"/>
    <dgm:cxn modelId="{2A510FB9-2FBA-4273-B287-378DE893254F}" type="presOf" srcId="{7132F99E-D5FF-4125-B420-FF8035FBA451}" destId="{3B5BF247-C7B1-458B-BAF3-A31C9BA0F5D5}" srcOrd="0" destOrd="0" presId="urn:microsoft.com/office/officeart/2005/8/layout/default"/>
    <dgm:cxn modelId="{C235DAE3-3B90-45E4-AD6B-C6B3EB731542}" type="presOf" srcId="{7B80F9FF-1434-4D5A-A9CF-51274CA2BDA8}" destId="{39DDD679-B916-4734-AFF3-1D69A81AC35E}" srcOrd="0" destOrd="0" presId="urn:microsoft.com/office/officeart/2005/8/layout/default"/>
    <dgm:cxn modelId="{55EA57DA-65A5-4FC2-968D-6671D96F9E62}" srcId="{AECF0985-69AF-4670-9931-0F1D55E3AC74}" destId="{7132F99E-D5FF-4125-B420-FF8035FBA451}" srcOrd="3" destOrd="0" parTransId="{B7BEF8A1-492B-4C49-96E4-DF8F91263BF1}" sibTransId="{9D0CEAB7-DC8D-41FD-B995-5B796A15FE0F}"/>
    <dgm:cxn modelId="{65713B1D-6DCD-42B9-82EC-C168632C09CD}" type="presOf" srcId="{AECF0985-69AF-4670-9931-0F1D55E3AC74}" destId="{8487F942-BBF3-4958-9160-A688D1127FD2}" srcOrd="0" destOrd="0" presId="urn:microsoft.com/office/officeart/2005/8/layout/default"/>
    <dgm:cxn modelId="{29A67816-2627-4879-984A-ACCF9BB5F64B}" type="presParOf" srcId="{8487F942-BBF3-4958-9160-A688D1127FD2}" destId="{08EF7B1D-8E54-4C26-A175-DD5218FB2AE2}" srcOrd="0" destOrd="0" presId="urn:microsoft.com/office/officeart/2005/8/layout/default"/>
    <dgm:cxn modelId="{755C7D6C-3EA3-4473-9EE7-A4257C50BE32}" type="presParOf" srcId="{8487F942-BBF3-4958-9160-A688D1127FD2}" destId="{3DFA2A3D-6338-4F8F-9A3A-296A55EA2BA8}" srcOrd="1" destOrd="0" presId="urn:microsoft.com/office/officeart/2005/8/layout/default"/>
    <dgm:cxn modelId="{8978687F-D36D-4C84-B556-9576EB0DA0F2}" type="presParOf" srcId="{8487F942-BBF3-4958-9160-A688D1127FD2}" destId="{39DDD679-B916-4734-AFF3-1D69A81AC35E}" srcOrd="2" destOrd="0" presId="urn:microsoft.com/office/officeart/2005/8/layout/default"/>
    <dgm:cxn modelId="{4459DC90-F839-4736-8B85-09B0EAF3A569}" type="presParOf" srcId="{8487F942-BBF3-4958-9160-A688D1127FD2}" destId="{E4558596-CB1B-481E-8A8E-23313FAC31FF}" srcOrd="3" destOrd="0" presId="urn:microsoft.com/office/officeart/2005/8/layout/default"/>
    <dgm:cxn modelId="{5C7E8095-A684-4D26-B14D-55795BF1926A}" type="presParOf" srcId="{8487F942-BBF3-4958-9160-A688D1127FD2}" destId="{5D1E87C9-33C6-495D-A504-A3A238842F86}" srcOrd="4" destOrd="0" presId="urn:microsoft.com/office/officeart/2005/8/layout/default"/>
    <dgm:cxn modelId="{33916E78-6395-4731-A53A-1C6C59956ABC}" type="presParOf" srcId="{8487F942-BBF3-4958-9160-A688D1127FD2}" destId="{63BDDFA8-4F27-439C-A213-CD8682093614}" srcOrd="5" destOrd="0" presId="urn:microsoft.com/office/officeart/2005/8/layout/default"/>
    <dgm:cxn modelId="{4D88A4B1-7EBC-4167-8701-5DF40FF2F1B7}" type="presParOf" srcId="{8487F942-BBF3-4958-9160-A688D1127FD2}" destId="{3B5BF247-C7B1-458B-BAF3-A31C9BA0F5D5}"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4EE703F-6EB6-427F-B199-0941DDBD1DD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CB9121B-CAD9-4B74-B211-63880F829A9C}">
      <dgm:prSet phldrT="[文本]" custT="1"/>
      <dgm:spPr/>
      <dgm:t>
        <a:bodyPr/>
        <a:lstStyle/>
        <a:p>
          <a:pPr algn="just"/>
          <a:r>
            <a:rPr lang="zh-CN" altLang="en-US" sz="2800" dirty="0" smtClean="0">
              <a:latin typeface="微软雅黑" panose="020B0503020204020204" pitchFamily="34" charset="-122"/>
              <a:ea typeface="微软雅黑" panose="020B0503020204020204" pitchFamily="34" charset="-122"/>
            </a:rPr>
            <a:t>方式</a:t>
          </a:r>
          <a:endParaRPr lang="zh-CN" altLang="en-US" sz="2800" dirty="0">
            <a:latin typeface="微软雅黑" panose="020B0503020204020204" pitchFamily="34" charset="-122"/>
            <a:ea typeface="微软雅黑" panose="020B0503020204020204" pitchFamily="34" charset="-122"/>
          </a:endParaRPr>
        </a:p>
      </dgm:t>
    </dgm:pt>
    <dgm:pt modelId="{CC490CD9-4A67-4BFB-80AD-E0D2074838E8}" type="parTrans" cxnId="{3C23B602-56C8-4E62-8A81-465ECF03443E}">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4E1FB5B2-B2C3-4359-8EE6-E14FD2FA1586}" type="sibTrans" cxnId="{3C23B602-56C8-4E62-8A81-465ECF03443E}">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454BEB11-C46E-4A61-A1A7-5D678DD5C33A}">
      <dgm:prSet phldrT="[文本]" custT="1"/>
      <dgm:spPr/>
      <dgm:t>
        <a:bodyPr/>
        <a:lstStyle/>
        <a:p>
          <a:pPr algn="just"/>
          <a:r>
            <a:rPr lang="zh-CN" altLang="en-US" sz="2400" dirty="0" smtClean="0">
              <a:latin typeface="微软雅黑" panose="020B0503020204020204" pitchFamily="34" charset="-122"/>
              <a:ea typeface="微软雅黑" panose="020B0503020204020204" pitchFamily="34" charset="-122"/>
            </a:rPr>
            <a:t>正式访谈</a:t>
          </a:r>
          <a:endParaRPr lang="zh-CN" altLang="en-US" sz="2400" dirty="0">
            <a:latin typeface="微软雅黑" panose="020B0503020204020204" pitchFamily="34" charset="-122"/>
            <a:ea typeface="微软雅黑" panose="020B0503020204020204" pitchFamily="34" charset="-122"/>
          </a:endParaRPr>
        </a:p>
      </dgm:t>
    </dgm:pt>
    <dgm:pt modelId="{A7273EBE-542A-4BBE-86B9-53D72C8B6814}" type="parTrans" cxnId="{8AF3645A-530C-42A6-99BD-53C964D8C114}">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304D6D5E-E2A6-4A08-A7C4-80CE5F3D3760}" type="sibTrans" cxnId="{8AF3645A-530C-42A6-99BD-53C964D8C114}">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8D500BBF-8E3B-4C9D-BA4E-3AF4B7C14C03}">
      <dgm:prSet phldrT="[文本]" custT="1"/>
      <dgm:spPr/>
      <dgm:t>
        <a:bodyPr/>
        <a:lstStyle/>
        <a:p>
          <a:pPr algn="just"/>
          <a:r>
            <a:rPr lang="zh-CN" altLang="en-US" sz="2400" dirty="0" smtClean="0">
              <a:latin typeface="微软雅黑" panose="020B0503020204020204" pitchFamily="34" charset="-122"/>
              <a:ea typeface="微软雅黑" panose="020B0503020204020204" pitchFamily="34" charset="-122"/>
            </a:rPr>
            <a:t>非正式访谈</a:t>
          </a:r>
          <a:endParaRPr lang="zh-CN" altLang="en-US" sz="2400" dirty="0">
            <a:latin typeface="微软雅黑" panose="020B0503020204020204" pitchFamily="34" charset="-122"/>
            <a:ea typeface="微软雅黑" panose="020B0503020204020204" pitchFamily="34" charset="-122"/>
          </a:endParaRPr>
        </a:p>
      </dgm:t>
    </dgm:pt>
    <dgm:pt modelId="{5AFB464C-537C-423B-A397-EC6749DB3F30}" type="parTrans" cxnId="{2AB1DC3A-F5D7-4AFC-9DDD-AF51A7A5E4E0}">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0021FEBB-6EDA-4FD8-8ECE-FD861525CB43}" type="sibTrans" cxnId="{2AB1DC3A-F5D7-4AFC-9DDD-AF51A7A5E4E0}">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B620AFDA-1A9B-456E-8C47-666C4D228BFC}">
      <dgm:prSet phldrT="[文本]" custT="1"/>
      <dgm:spPr/>
      <dgm:t>
        <a:bodyPr/>
        <a:lstStyle/>
        <a:p>
          <a:pPr algn="just"/>
          <a:r>
            <a:rPr lang="zh-CN" altLang="en-US" sz="2400" dirty="0" smtClean="0">
              <a:latin typeface="微软雅黑" panose="020B0503020204020204" pitchFamily="34" charset="-122"/>
              <a:ea typeface="微软雅黑" panose="020B0503020204020204" pitchFamily="34" charset="-122"/>
            </a:rPr>
            <a:t>分发调查表</a:t>
          </a:r>
          <a:endParaRPr lang="zh-CN" altLang="en-US" sz="2400" dirty="0">
            <a:latin typeface="微软雅黑" panose="020B0503020204020204" pitchFamily="34" charset="-122"/>
            <a:ea typeface="微软雅黑" panose="020B0503020204020204" pitchFamily="34" charset="-122"/>
          </a:endParaRPr>
        </a:p>
      </dgm:t>
    </dgm:pt>
    <dgm:pt modelId="{D48E9FD3-600A-4F20-9129-E1820EAC1BB3}" type="parTrans" cxnId="{C30D366A-91E1-4DBC-9291-6DA95F51240B}">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C7C24332-4606-4D37-BE88-E43D5D092D4B}" type="sibTrans" cxnId="{C30D366A-91E1-4DBC-9291-6DA95F51240B}">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C0380F92-B0FE-41FD-9208-46377EF89AC4}">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系统分析员提出一些事先准备好的具体问题，征求用户的回答。</a:t>
          </a:r>
          <a:endParaRPr lang="zh-CN" altLang="en-US" sz="2000" dirty="0">
            <a:latin typeface="微软雅黑" panose="020B0503020204020204" pitchFamily="34" charset="-122"/>
            <a:ea typeface="微软雅黑" panose="020B0503020204020204" pitchFamily="34" charset="-122"/>
          </a:endParaRPr>
        </a:p>
      </dgm:t>
    </dgm:pt>
    <dgm:pt modelId="{E1FC38F6-84E1-48A0-9757-2AAE7684147B}" type="parTrans" cxnId="{162A89AC-1FBC-4E13-857E-F204651A78C4}">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A26F7B16-57CE-4EC1-AC66-5A0ED0E94F3A}" type="sibTrans" cxnId="{162A89AC-1FBC-4E13-857E-F204651A78C4}">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0EEF172B-2009-4C71-861E-DDF21E17B124}">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系统分析员提出一些用户可以自由回答的开放性问题，以鼓励用户说出自己的想法。</a:t>
          </a:r>
          <a:endParaRPr lang="zh-CN" altLang="en-US" sz="2000" dirty="0">
            <a:latin typeface="微软雅黑" panose="020B0503020204020204" pitchFamily="34" charset="-122"/>
            <a:ea typeface="微软雅黑" panose="020B0503020204020204" pitchFamily="34" charset="-122"/>
          </a:endParaRPr>
        </a:p>
      </dgm:t>
    </dgm:pt>
    <dgm:pt modelId="{3ED188F8-21B8-413A-972B-68C739E1BA29}" type="parTrans" cxnId="{540891BA-056B-4517-833F-5A5424AC8EF3}">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20D2D664-78CB-4E3D-AE62-6CFCE59662AB}" type="sibTrans" cxnId="{540891BA-056B-4517-833F-5A5424AC8EF3}">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877B1C30-C167-44E2-AC04-6CC4CE44ED6B}">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当要调查大量人员的意见时，采用此方法（一般而言，书面回答比口头回答更准确）</a:t>
          </a:r>
          <a:endParaRPr lang="zh-CN" altLang="en-US" sz="2000" dirty="0">
            <a:latin typeface="微软雅黑" panose="020B0503020204020204" pitchFamily="34" charset="-122"/>
            <a:ea typeface="微软雅黑" panose="020B0503020204020204" pitchFamily="34" charset="-122"/>
          </a:endParaRPr>
        </a:p>
      </dgm:t>
    </dgm:pt>
    <dgm:pt modelId="{0B17064F-FF2B-43B8-9F7A-3AAC9265986C}" type="parTrans" cxnId="{B066C6B2-693C-4FA7-A792-1CE106126AFD}">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308E7D03-0338-4B9E-9997-9C488C594517}" type="sibTrans" cxnId="{B066C6B2-693C-4FA7-A792-1CE106126AFD}">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EEB01AA8-2EA4-41D4-8DD3-F92F93EC082B}">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先发放调查表，然后仔细阅读回收后的调查表，之后再有针对性的访问一些用户，询问在分析调查表时发现的新问题。</a:t>
          </a:r>
          <a:endParaRPr lang="zh-CN" altLang="en-US" sz="2000" dirty="0">
            <a:latin typeface="微软雅黑" panose="020B0503020204020204" pitchFamily="34" charset="-122"/>
            <a:ea typeface="微软雅黑" panose="020B0503020204020204" pitchFamily="34" charset="-122"/>
          </a:endParaRPr>
        </a:p>
      </dgm:t>
    </dgm:pt>
    <dgm:pt modelId="{90D4F159-DB86-4F5E-A6A8-B6F2BB01860E}" type="parTrans" cxnId="{9476BA53-9DE0-4569-8ECE-FAB20880B78C}">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86E24865-9558-4007-A15D-7C9855668F5C}" type="sibTrans" cxnId="{9476BA53-9DE0-4569-8ECE-FAB20880B78C}">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2E421ED2-717D-4519-B8B1-B77AEB9F14AE}" type="pres">
      <dgm:prSet presAssocID="{F4EE703F-6EB6-427F-B199-0941DDBD1DD8}" presName="vert0" presStyleCnt="0">
        <dgm:presLayoutVars>
          <dgm:dir/>
          <dgm:animOne val="branch"/>
          <dgm:animLvl val="lvl"/>
        </dgm:presLayoutVars>
      </dgm:prSet>
      <dgm:spPr/>
      <dgm:t>
        <a:bodyPr/>
        <a:lstStyle/>
        <a:p>
          <a:endParaRPr lang="zh-CN" altLang="en-US"/>
        </a:p>
      </dgm:t>
    </dgm:pt>
    <dgm:pt modelId="{12D121F7-2964-4CD1-88D1-3B84BEC9F12C}" type="pres">
      <dgm:prSet presAssocID="{3CB9121B-CAD9-4B74-B211-63880F829A9C}" presName="thickLine" presStyleLbl="alignNode1" presStyleIdx="0" presStyleCnt="1"/>
      <dgm:spPr/>
    </dgm:pt>
    <dgm:pt modelId="{7E702CFE-EBDD-43DB-85F0-850D3F8F3353}" type="pres">
      <dgm:prSet presAssocID="{3CB9121B-CAD9-4B74-B211-63880F829A9C}" presName="horz1" presStyleCnt="0"/>
      <dgm:spPr/>
    </dgm:pt>
    <dgm:pt modelId="{B80DB2C3-50AD-4ACC-9D3C-59E396376767}" type="pres">
      <dgm:prSet presAssocID="{3CB9121B-CAD9-4B74-B211-63880F829A9C}" presName="tx1" presStyleLbl="revTx" presStyleIdx="0" presStyleCnt="8" custScaleX="61458"/>
      <dgm:spPr/>
      <dgm:t>
        <a:bodyPr/>
        <a:lstStyle/>
        <a:p>
          <a:endParaRPr lang="zh-CN" altLang="en-US"/>
        </a:p>
      </dgm:t>
    </dgm:pt>
    <dgm:pt modelId="{A86E45C3-F8F9-441C-8854-911411A9D89B}" type="pres">
      <dgm:prSet presAssocID="{3CB9121B-CAD9-4B74-B211-63880F829A9C}" presName="vert1" presStyleCnt="0"/>
      <dgm:spPr/>
    </dgm:pt>
    <dgm:pt modelId="{706A03B4-C118-453E-A4D2-039338EE6BFE}" type="pres">
      <dgm:prSet presAssocID="{454BEB11-C46E-4A61-A1A7-5D678DD5C33A}" presName="vertSpace2a" presStyleCnt="0"/>
      <dgm:spPr/>
    </dgm:pt>
    <dgm:pt modelId="{C52FB663-D4B1-4302-9E20-4970A4144302}" type="pres">
      <dgm:prSet presAssocID="{454BEB11-C46E-4A61-A1A7-5D678DD5C33A}" presName="horz2" presStyleCnt="0"/>
      <dgm:spPr/>
    </dgm:pt>
    <dgm:pt modelId="{2E6357A2-4589-4D35-8CC4-8F7FE42E3581}" type="pres">
      <dgm:prSet presAssocID="{454BEB11-C46E-4A61-A1A7-5D678DD5C33A}" presName="horzSpace2" presStyleCnt="0"/>
      <dgm:spPr/>
    </dgm:pt>
    <dgm:pt modelId="{5CB56303-08E1-4648-9B10-460243E33C06}" type="pres">
      <dgm:prSet presAssocID="{454BEB11-C46E-4A61-A1A7-5D678DD5C33A}" presName="tx2" presStyleLbl="revTx" presStyleIdx="1" presStyleCnt="8" custScaleX="63745" custScaleY="41554"/>
      <dgm:spPr/>
      <dgm:t>
        <a:bodyPr/>
        <a:lstStyle/>
        <a:p>
          <a:endParaRPr lang="zh-CN" altLang="en-US"/>
        </a:p>
      </dgm:t>
    </dgm:pt>
    <dgm:pt modelId="{72CD4657-3A94-4506-8282-739C106D55B9}" type="pres">
      <dgm:prSet presAssocID="{454BEB11-C46E-4A61-A1A7-5D678DD5C33A}" presName="vert2" presStyleCnt="0"/>
      <dgm:spPr/>
    </dgm:pt>
    <dgm:pt modelId="{23122A44-6A31-4FE7-8DB5-4041CD302018}" type="pres">
      <dgm:prSet presAssocID="{C0380F92-B0FE-41FD-9208-46377EF89AC4}" presName="horz3" presStyleCnt="0"/>
      <dgm:spPr/>
    </dgm:pt>
    <dgm:pt modelId="{D837EF29-F41B-43D0-A792-879EECDD9FA2}" type="pres">
      <dgm:prSet presAssocID="{C0380F92-B0FE-41FD-9208-46377EF89AC4}" presName="horzSpace3" presStyleCnt="0"/>
      <dgm:spPr/>
    </dgm:pt>
    <dgm:pt modelId="{7243D10F-510F-4484-B0CC-3F5898E3841A}" type="pres">
      <dgm:prSet presAssocID="{C0380F92-B0FE-41FD-9208-46377EF89AC4}" presName="tx3" presStyleLbl="revTx" presStyleIdx="2" presStyleCnt="8" custScaleX="154113" custScaleY="50354"/>
      <dgm:spPr/>
      <dgm:t>
        <a:bodyPr/>
        <a:lstStyle/>
        <a:p>
          <a:endParaRPr lang="zh-CN" altLang="en-US"/>
        </a:p>
      </dgm:t>
    </dgm:pt>
    <dgm:pt modelId="{96F33D65-5A1D-4A95-A450-C789C7E374EB}" type="pres">
      <dgm:prSet presAssocID="{C0380F92-B0FE-41FD-9208-46377EF89AC4}" presName="vert3" presStyleCnt="0"/>
      <dgm:spPr/>
    </dgm:pt>
    <dgm:pt modelId="{24E9F62A-8B22-4CAD-AE4B-B95BC69E72B5}" type="pres">
      <dgm:prSet presAssocID="{454BEB11-C46E-4A61-A1A7-5D678DD5C33A}" presName="thinLine2b" presStyleLbl="callout" presStyleIdx="0" presStyleCnt="4"/>
      <dgm:spPr/>
    </dgm:pt>
    <dgm:pt modelId="{D9298271-F775-43EB-B467-A3AF8FC7A730}" type="pres">
      <dgm:prSet presAssocID="{454BEB11-C46E-4A61-A1A7-5D678DD5C33A}" presName="vertSpace2b" presStyleCnt="0"/>
      <dgm:spPr/>
    </dgm:pt>
    <dgm:pt modelId="{75079FB5-6633-434A-AB02-B13205667053}" type="pres">
      <dgm:prSet presAssocID="{8D500BBF-8E3B-4C9D-BA4E-3AF4B7C14C03}" presName="horz2" presStyleCnt="0"/>
      <dgm:spPr/>
    </dgm:pt>
    <dgm:pt modelId="{44EE371F-93F6-404B-8A4D-1EC570AD9F6B}" type="pres">
      <dgm:prSet presAssocID="{8D500BBF-8E3B-4C9D-BA4E-3AF4B7C14C03}" presName="horzSpace2" presStyleCnt="0"/>
      <dgm:spPr/>
    </dgm:pt>
    <dgm:pt modelId="{E37D68A8-A2BD-45F0-BDFF-6613FC2E4E61}" type="pres">
      <dgm:prSet presAssocID="{8D500BBF-8E3B-4C9D-BA4E-3AF4B7C14C03}" presName="tx2" presStyleLbl="revTx" presStyleIdx="3" presStyleCnt="8" custScaleX="63745" custScaleY="36400"/>
      <dgm:spPr/>
      <dgm:t>
        <a:bodyPr/>
        <a:lstStyle/>
        <a:p>
          <a:endParaRPr lang="zh-CN" altLang="en-US"/>
        </a:p>
      </dgm:t>
    </dgm:pt>
    <dgm:pt modelId="{3169C546-B428-44A3-8D4E-FB26F434F18E}" type="pres">
      <dgm:prSet presAssocID="{8D500BBF-8E3B-4C9D-BA4E-3AF4B7C14C03}" presName="vert2" presStyleCnt="0"/>
      <dgm:spPr/>
    </dgm:pt>
    <dgm:pt modelId="{54E69C54-EDEF-4317-B998-9DE38AA3A321}" type="pres">
      <dgm:prSet presAssocID="{0EEF172B-2009-4C71-861E-DDF21E17B124}" presName="horz3" presStyleCnt="0"/>
      <dgm:spPr/>
    </dgm:pt>
    <dgm:pt modelId="{31AB5009-82FD-4C51-9C25-9872F93C766D}" type="pres">
      <dgm:prSet presAssocID="{0EEF172B-2009-4C71-861E-DDF21E17B124}" presName="horzSpace3" presStyleCnt="0"/>
      <dgm:spPr/>
    </dgm:pt>
    <dgm:pt modelId="{68FAEC5E-DEF1-4F22-8DC1-F7D79241CE6A}" type="pres">
      <dgm:prSet presAssocID="{0EEF172B-2009-4C71-861E-DDF21E17B124}" presName="tx3" presStyleLbl="revTx" presStyleIdx="4" presStyleCnt="8" custScaleX="154113" custScaleY="46665"/>
      <dgm:spPr/>
      <dgm:t>
        <a:bodyPr/>
        <a:lstStyle/>
        <a:p>
          <a:endParaRPr lang="zh-CN" altLang="en-US"/>
        </a:p>
      </dgm:t>
    </dgm:pt>
    <dgm:pt modelId="{253F5B53-65AC-452E-B217-B9A599A75697}" type="pres">
      <dgm:prSet presAssocID="{0EEF172B-2009-4C71-861E-DDF21E17B124}" presName="vert3" presStyleCnt="0"/>
      <dgm:spPr/>
    </dgm:pt>
    <dgm:pt modelId="{37F5F02F-6E75-438C-A134-10576A4BC3C4}" type="pres">
      <dgm:prSet presAssocID="{8D500BBF-8E3B-4C9D-BA4E-3AF4B7C14C03}" presName="thinLine2b" presStyleLbl="callout" presStyleIdx="1" presStyleCnt="4"/>
      <dgm:spPr/>
    </dgm:pt>
    <dgm:pt modelId="{4F106124-79F8-442C-A962-358B78B703DB}" type="pres">
      <dgm:prSet presAssocID="{8D500BBF-8E3B-4C9D-BA4E-3AF4B7C14C03}" presName="vertSpace2b" presStyleCnt="0"/>
      <dgm:spPr/>
    </dgm:pt>
    <dgm:pt modelId="{A25D1EF7-6809-4683-B762-CEA3DEB28A14}" type="pres">
      <dgm:prSet presAssocID="{B620AFDA-1A9B-456E-8C47-666C4D228BFC}" presName="horz2" presStyleCnt="0"/>
      <dgm:spPr/>
    </dgm:pt>
    <dgm:pt modelId="{B4EAAF59-559B-4993-9088-8516B5C12D67}" type="pres">
      <dgm:prSet presAssocID="{B620AFDA-1A9B-456E-8C47-666C4D228BFC}" presName="horzSpace2" presStyleCnt="0"/>
      <dgm:spPr/>
    </dgm:pt>
    <dgm:pt modelId="{6C685BD1-E3AD-47AF-9938-AE43AA7C0990}" type="pres">
      <dgm:prSet presAssocID="{B620AFDA-1A9B-456E-8C47-666C4D228BFC}" presName="tx2" presStyleLbl="revTx" presStyleIdx="5" presStyleCnt="8" custScaleX="63745"/>
      <dgm:spPr/>
      <dgm:t>
        <a:bodyPr/>
        <a:lstStyle/>
        <a:p>
          <a:endParaRPr lang="zh-CN" altLang="en-US"/>
        </a:p>
      </dgm:t>
    </dgm:pt>
    <dgm:pt modelId="{C0567863-394B-4207-8516-AD365D4A803E}" type="pres">
      <dgm:prSet presAssocID="{B620AFDA-1A9B-456E-8C47-666C4D228BFC}" presName="vert2" presStyleCnt="0"/>
      <dgm:spPr/>
    </dgm:pt>
    <dgm:pt modelId="{7EEC1379-E8E7-4B46-9D62-2F09A3E1F9C0}" type="pres">
      <dgm:prSet presAssocID="{877B1C30-C167-44E2-AC04-6CC4CE44ED6B}" presName="horz3" presStyleCnt="0"/>
      <dgm:spPr/>
    </dgm:pt>
    <dgm:pt modelId="{90AB4350-01D9-439C-8FD6-C4BDCADA3EC2}" type="pres">
      <dgm:prSet presAssocID="{877B1C30-C167-44E2-AC04-6CC4CE44ED6B}" presName="horzSpace3" presStyleCnt="0"/>
      <dgm:spPr/>
    </dgm:pt>
    <dgm:pt modelId="{8C3296AC-8BC5-422A-817E-87237EBE4608}" type="pres">
      <dgm:prSet presAssocID="{877B1C30-C167-44E2-AC04-6CC4CE44ED6B}" presName="tx3" presStyleLbl="revTx" presStyleIdx="6" presStyleCnt="8" custScaleX="154113" custScaleY="91218"/>
      <dgm:spPr/>
      <dgm:t>
        <a:bodyPr/>
        <a:lstStyle/>
        <a:p>
          <a:endParaRPr lang="zh-CN" altLang="en-US"/>
        </a:p>
      </dgm:t>
    </dgm:pt>
    <dgm:pt modelId="{178976B5-EABE-49B8-B7B5-40D96F0BA351}" type="pres">
      <dgm:prSet presAssocID="{877B1C30-C167-44E2-AC04-6CC4CE44ED6B}" presName="vert3" presStyleCnt="0"/>
      <dgm:spPr/>
    </dgm:pt>
    <dgm:pt modelId="{59D9396E-29ED-464F-B9EF-69772BFD14CB}" type="pres">
      <dgm:prSet presAssocID="{308E7D03-0338-4B9E-9997-9C488C594517}" presName="thinLine3" presStyleLbl="callout" presStyleIdx="2" presStyleCnt="4"/>
      <dgm:spPr/>
    </dgm:pt>
    <dgm:pt modelId="{B5848326-8937-4EE3-8737-93599596D85A}" type="pres">
      <dgm:prSet presAssocID="{EEB01AA8-2EA4-41D4-8DD3-F92F93EC082B}" presName="horz3" presStyleCnt="0"/>
      <dgm:spPr/>
    </dgm:pt>
    <dgm:pt modelId="{832A6674-48A5-4D39-8891-F6345C211224}" type="pres">
      <dgm:prSet presAssocID="{EEB01AA8-2EA4-41D4-8DD3-F92F93EC082B}" presName="horzSpace3" presStyleCnt="0"/>
      <dgm:spPr/>
    </dgm:pt>
    <dgm:pt modelId="{36A01D3E-0D7C-466F-9B71-1E66CD2974FD}" type="pres">
      <dgm:prSet presAssocID="{EEB01AA8-2EA4-41D4-8DD3-F92F93EC082B}" presName="tx3" presStyleLbl="revTx" presStyleIdx="7" presStyleCnt="8" custScaleX="154113" custScaleY="112410"/>
      <dgm:spPr/>
      <dgm:t>
        <a:bodyPr/>
        <a:lstStyle/>
        <a:p>
          <a:endParaRPr lang="zh-CN" altLang="en-US"/>
        </a:p>
      </dgm:t>
    </dgm:pt>
    <dgm:pt modelId="{C0448211-D653-48C9-BC37-799017FB0B30}" type="pres">
      <dgm:prSet presAssocID="{EEB01AA8-2EA4-41D4-8DD3-F92F93EC082B}" presName="vert3" presStyleCnt="0"/>
      <dgm:spPr/>
    </dgm:pt>
    <dgm:pt modelId="{45BD050E-B0DA-48F8-8AAC-FEC8505826DC}" type="pres">
      <dgm:prSet presAssocID="{B620AFDA-1A9B-456E-8C47-666C4D228BFC}" presName="thinLine2b" presStyleLbl="callout" presStyleIdx="3" presStyleCnt="4"/>
      <dgm:spPr/>
    </dgm:pt>
    <dgm:pt modelId="{7C7D8575-4963-4403-A471-9A53FED33E13}" type="pres">
      <dgm:prSet presAssocID="{B620AFDA-1A9B-456E-8C47-666C4D228BFC}" presName="vertSpace2b" presStyleCnt="0"/>
      <dgm:spPr/>
    </dgm:pt>
  </dgm:ptLst>
  <dgm:cxnLst>
    <dgm:cxn modelId="{2AB1DC3A-F5D7-4AFC-9DDD-AF51A7A5E4E0}" srcId="{3CB9121B-CAD9-4B74-B211-63880F829A9C}" destId="{8D500BBF-8E3B-4C9D-BA4E-3AF4B7C14C03}" srcOrd="1" destOrd="0" parTransId="{5AFB464C-537C-423B-A397-EC6749DB3F30}" sibTransId="{0021FEBB-6EDA-4FD8-8ECE-FD861525CB43}"/>
    <dgm:cxn modelId="{3C23B602-56C8-4E62-8A81-465ECF03443E}" srcId="{F4EE703F-6EB6-427F-B199-0941DDBD1DD8}" destId="{3CB9121B-CAD9-4B74-B211-63880F829A9C}" srcOrd="0" destOrd="0" parTransId="{CC490CD9-4A67-4BFB-80AD-E0D2074838E8}" sibTransId="{4E1FB5B2-B2C3-4359-8EE6-E14FD2FA1586}"/>
    <dgm:cxn modelId="{162A89AC-1FBC-4E13-857E-F204651A78C4}" srcId="{454BEB11-C46E-4A61-A1A7-5D678DD5C33A}" destId="{C0380F92-B0FE-41FD-9208-46377EF89AC4}" srcOrd="0" destOrd="0" parTransId="{E1FC38F6-84E1-48A0-9757-2AAE7684147B}" sibTransId="{A26F7B16-57CE-4EC1-AC66-5A0ED0E94F3A}"/>
    <dgm:cxn modelId="{8AF3645A-530C-42A6-99BD-53C964D8C114}" srcId="{3CB9121B-CAD9-4B74-B211-63880F829A9C}" destId="{454BEB11-C46E-4A61-A1A7-5D678DD5C33A}" srcOrd="0" destOrd="0" parTransId="{A7273EBE-542A-4BBE-86B9-53D72C8B6814}" sibTransId="{304D6D5E-E2A6-4A08-A7C4-80CE5F3D3760}"/>
    <dgm:cxn modelId="{F857629D-3294-40B7-843B-05628BF60241}" type="presOf" srcId="{8D500BBF-8E3B-4C9D-BA4E-3AF4B7C14C03}" destId="{E37D68A8-A2BD-45F0-BDFF-6613FC2E4E61}" srcOrd="0" destOrd="0" presId="urn:microsoft.com/office/officeart/2008/layout/LinedList"/>
    <dgm:cxn modelId="{CD4551D7-9930-48BB-9124-A66DE6F1E719}" type="presOf" srcId="{454BEB11-C46E-4A61-A1A7-5D678DD5C33A}" destId="{5CB56303-08E1-4648-9B10-460243E33C06}" srcOrd="0" destOrd="0" presId="urn:microsoft.com/office/officeart/2008/layout/LinedList"/>
    <dgm:cxn modelId="{C30D366A-91E1-4DBC-9291-6DA95F51240B}" srcId="{3CB9121B-CAD9-4B74-B211-63880F829A9C}" destId="{B620AFDA-1A9B-456E-8C47-666C4D228BFC}" srcOrd="2" destOrd="0" parTransId="{D48E9FD3-600A-4F20-9129-E1820EAC1BB3}" sibTransId="{C7C24332-4606-4D37-BE88-E43D5D092D4B}"/>
    <dgm:cxn modelId="{D6BBAB76-4237-41FE-8FA8-8564C5F91D17}" type="presOf" srcId="{0EEF172B-2009-4C71-861E-DDF21E17B124}" destId="{68FAEC5E-DEF1-4F22-8DC1-F7D79241CE6A}" srcOrd="0" destOrd="0" presId="urn:microsoft.com/office/officeart/2008/layout/LinedList"/>
    <dgm:cxn modelId="{56D97097-F8B6-4EBE-9307-C790B524A7C9}" type="presOf" srcId="{B620AFDA-1A9B-456E-8C47-666C4D228BFC}" destId="{6C685BD1-E3AD-47AF-9938-AE43AA7C0990}" srcOrd="0" destOrd="0" presId="urn:microsoft.com/office/officeart/2008/layout/LinedList"/>
    <dgm:cxn modelId="{4B21F8F3-C08F-4674-9A22-E536EA5F7822}" type="presOf" srcId="{877B1C30-C167-44E2-AC04-6CC4CE44ED6B}" destId="{8C3296AC-8BC5-422A-817E-87237EBE4608}" srcOrd="0" destOrd="0" presId="urn:microsoft.com/office/officeart/2008/layout/LinedList"/>
    <dgm:cxn modelId="{BF56E77B-0C3F-4C79-8E84-50F07D7FDABF}" type="presOf" srcId="{C0380F92-B0FE-41FD-9208-46377EF89AC4}" destId="{7243D10F-510F-4484-B0CC-3F5898E3841A}" srcOrd="0" destOrd="0" presId="urn:microsoft.com/office/officeart/2008/layout/LinedList"/>
    <dgm:cxn modelId="{0F8F00C2-9A7A-41F6-B3A3-749A12F30FEE}" type="presOf" srcId="{3CB9121B-CAD9-4B74-B211-63880F829A9C}" destId="{B80DB2C3-50AD-4ACC-9D3C-59E396376767}" srcOrd="0" destOrd="0" presId="urn:microsoft.com/office/officeart/2008/layout/LinedList"/>
    <dgm:cxn modelId="{5BFEBBAA-0306-4540-9AE9-1FB375CBDFC2}" type="presOf" srcId="{EEB01AA8-2EA4-41D4-8DD3-F92F93EC082B}" destId="{36A01D3E-0D7C-466F-9B71-1E66CD2974FD}" srcOrd="0" destOrd="0" presId="urn:microsoft.com/office/officeart/2008/layout/LinedList"/>
    <dgm:cxn modelId="{9476BA53-9DE0-4569-8ECE-FAB20880B78C}" srcId="{B620AFDA-1A9B-456E-8C47-666C4D228BFC}" destId="{EEB01AA8-2EA4-41D4-8DD3-F92F93EC082B}" srcOrd="1" destOrd="0" parTransId="{90D4F159-DB86-4F5E-A6A8-B6F2BB01860E}" sibTransId="{86E24865-9558-4007-A15D-7C9855668F5C}"/>
    <dgm:cxn modelId="{B066C6B2-693C-4FA7-A792-1CE106126AFD}" srcId="{B620AFDA-1A9B-456E-8C47-666C4D228BFC}" destId="{877B1C30-C167-44E2-AC04-6CC4CE44ED6B}" srcOrd="0" destOrd="0" parTransId="{0B17064F-FF2B-43B8-9F7A-3AAC9265986C}" sibTransId="{308E7D03-0338-4B9E-9997-9C488C594517}"/>
    <dgm:cxn modelId="{F970B270-8705-442A-9B7A-16CAD036CF90}" type="presOf" srcId="{F4EE703F-6EB6-427F-B199-0941DDBD1DD8}" destId="{2E421ED2-717D-4519-B8B1-B77AEB9F14AE}" srcOrd="0" destOrd="0" presId="urn:microsoft.com/office/officeart/2008/layout/LinedList"/>
    <dgm:cxn modelId="{540891BA-056B-4517-833F-5A5424AC8EF3}" srcId="{8D500BBF-8E3B-4C9D-BA4E-3AF4B7C14C03}" destId="{0EEF172B-2009-4C71-861E-DDF21E17B124}" srcOrd="0" destOrd="0" parTransId="{3ED188F8-21B8-413A-972B-68C739E1BA29}" sibTransId="{20D2D664-78CB-4E3D-AE62-6CFCE59662AB}"/>
    <dgm:cxn modelId="{3D523BFC-9571-4385-ADBB-A931EF11C9B4}" type="presParOf" srcId="{2E421ED2-717D-4519-B8B1-B77AEB9F14AE}" destId="{12D121F7-2964-4CD1-88D1-3B84BEC9F12C}" srcOrd="0" destOrd="0" presId="urn:microsoft.com/office/officeart/2008/layout/LinedList"/>
    <dgm:cxn modelId="{EB80E542-5896-4EDF-8FA4-ED7242F525F8}" type="presParOf" srcId="{2E421ED2-717D-4519-B8B1-B77AEB9F14AE}" destId="{7E702CFE-EBDD-43DB-85F0-850D3F8F3353}" srcOrd="1" destOrd="0" presId="urn:microsoft.com/office/officeart/2008/layout/LinedList"/>
    <dgm:cxn modelId="{258BD75D-813F-48DF-9C30-1EDC4B4181E0}" type="presParOf" srcId="{7E702CFE-EBDD-43DB-85F0-850D3F8F3353}" destId="{B80DB2C3-50AD-4ACC-9D3C-59E396376767}" srcOrd="0" destOrd="0" presId="urn:microsoft.com/office/officeart/2008/layout/LinedList"/>
    <dgm:cxn modelId="{F9B9D7D9-98EC-4B54-9DE0-C8B524FE1CF1}" type="presParOf" srcId="{7E702CFE-EBDD-43DB-85F0-850D3F8F3353}" destId="{A86E45C3-F8F9-441C-8854-911411A9D89B}" srcOrd="1" destOrd="0" presId="urn:microsoft.com/office/officeart/2008/layout/LinedList"/>
    <dgm:cxn modelId="{A998BBBB-F042-4962-AA44-EA212CFE9E4B}" type="presParOf" srcId="{A86E45C3-F8F9-441C-8854-911411A9D89B}" destId="{706A03B4-C118-453E-A4D2-039338EE6BFE}" srcOrd="0" destOrd="0" presId="urn:microsoft.com/office/officeart/2008/layout/LinedList"/>
    <dgm:cxn modelId="{D5DDFA8D-22C5-4201-BCE7-421A7303E48F}" type="presParOf" srcId="{A86E45C3-F8F9-441C-8854-911411A9D89B}" destId="{C52FB663-D4B1-4302-9E20-4970A4144302}" srcOrd="1" destOrd="0" presId="urn:microsoft.com/office/officeart/2008/layout/LinedList"/>
    <dgm:cxn modelId="{B4518678-296F-452E-9BA7-8CA6891E9D92}" type="presParOf" srcId="{C52FB663-D4B1-4302-9E20-4970A4144302}" destId="{2E6357A2-4589-4D35-8CC4-8F7FE42E3581}" srcOrd="0" destOrd="0" presId="urn:microsoft.com/office/officeart/2008/layout/LinedList"/>
    <dgm:cxn modelId="{2D1D06BF-A262-4479-B500-7F94AE59A846}" type="presParOf" srcId="{C52FB663-D4B1-4302-9E20-4970A4144302}" destId="{5CB56303-08E1-4648-9B10-460243E33C06}" srcOrd="1" destOrd="0" presId="urn:microsoft.com/office/officeart/2008/layout/LinedList"/>
    <dgm:cxn modelId="{AE7F0996-76C5-4436-9FE0-CDEF0BAF8099}" type="presParOf" srcId="{C52FB663-D4B1-4302-9E20-4970A4144302}" destId="{72CD4657-3A94-4506-8282-739C106D55B9}" srcOrd="2" destOrd="0" presId="urn:microsoft.com/office/officeart/2008/layout/LinedList"/>
    <dgm:cxn modelId="{65129FAB-C3D1-4752-977B-8451912D2619}" type="presParOf" srcId="{72CD4657-3A94-4506-8282-739C106D55B9}" destId="{23122A44-6A31-4FE7-8DB5-4041CD302018}" srcOrd="0" destOrd="0" presId="urn:microsoft.com/office/officeart/2008/layout/LinedList"/>
    <dgm:cxn modelId="{630ED66E-DEFE-4BA6-885D-68DF5C9CC2B7}" type="presParOf" srcId="{23122A44-6A31-4FE7-8DB5-4041CD302018}" destId="{D837EF29-F41B-43D0-A792-879EECDD9FA2}" srcOrd="0" destOrd="0" presId="urn:microsoft.com/office/officeart/2008/layout/LinedList"/>
    <dgm:cxn modelId="{7F2CADD5-05BC-4376-B3E7-AD615E1BE768}" type="presParOf" srcId="{23122A44-6A31-4FE7-8DB5-4041CD302018}" destId="{7243D10F-510F-4484-B0CC-3F5898E3841A}" srcOrd="1" destOrd="0" presId="urn:microsoft.com/office/officeart/2008/layout/LinedList"/>
    <dgm:cxn modelId="{7C604259-EB67-4301-9F25-1700C3774764}" type="presParOf" srcId="{23122A44-6A31-4FE7-8DB5-4041CD302018}" destId="{96F33D65-5A1D-4A95-A450-C789C7E374EB}" srcOrd="2" destOrd="0" presId="urn:microsoft.com/office/officeart/2008/layout/LinedList"/>
    <dgm:cxn modelId="{80DE9003-6F00-472E-9B88-505273322D4A}" type="presParOf" srcId="{A86E45C3-F8F9-441C-8854-911411A9D89B}" destId="{24E9F62A-8B22-4CAD-AE4B-B95BC69E72B5}" srcOrd="2" destOrd="0" presId="urn:microsoft.com/office/officeart/2008/layout/LinedList"/>
    <dgm:cxn modelId="{6F0A4D80-717D-43D3-8E3A-C9576B70DB04}" type="presParOf" srcId="{A86E45C3-F8F9-441C-8854-911411A9D89B}" destId="{D9298271-F775-43EB-B467-A3AF8FC7A730}" srcOrd="3" destOrd="0" presId="urn:microsoft.com/office/officeart/2008/layout/LinedList"/>
    <dgm:cxn modelId="{258691B0-021A-4F48-8A45-1E2AEF998F4C}" type="presParOf" srcId="{A86E45C3-F8F9-441C-8854-911411A9D89B}" destId="{75079FB5-6633-434A-AB02-B13205667053}" srcOrd="4" destOrd="0" presId="urn:microsoft.com/office/officeart/2008/layout/LinedList"/>
    <dgm:cxn modelId="{62A6331F-1A16-4B31-ADF9-3DFA2002EC00}" type="presParOf" srcId="{75079FB5-6633-434A-AB02-B13205667053}" destId="{44EE371F-93F6-404B-8A4D-1EC570AD9F6B}" srcOrd="0" destOrd="0" presId="urn:microsoft.com/office/officeart/2008/layout/LinedList"/>
    <dgm:cxn modelId="{8E272FB3-CB94-444A-AB7F-1543907473DC}" type="presParOf" srcId="{75079FB5-6633-434A-AB02-B13205667053}" destId="{E37D68A8-A2BD-45F0-BDFF-6613FC2E4E61}" srcOrd="1" destOrd="0" presId="urn:microsoft.com/office/officeart/2008/layout/LinedList"/>
    <dgm:cxn modelId="{638CEB77-9465-4079-8022-14920A62AD45}" type="presParOf" srcId="{75079FB5-6633-434A-AB02-B13205667053}" destId="{3169C546-B428-44A3-8D4E-FB26F434F18E}" srcOrd="2" destOrd="0" presId="urn:microsoft.com/office/officeart/2008/layout/LinedList"/>
    <dgm:cxn modelId="{15A63AD3-1E0F-40D9-8266-C45DEB45512E}" type="presParOf" srcId="{3169C546-B428-44A3-8D4E-FB26F434F18E}" destId="{54E69C54-EDEF-4317-B998-9DE38AA3A321}" srcOrd="0" destOrd="0" presId="urn:microsoft.com/office/officeart/2008/layout/LinedList"/>
    <dgm:cxn modelId="{DB529792-621A-4D91-BCC3-3E9056683102}" type="presParOf" srcId="{54E69C54-EDEF-4317-B998-9DE38AA3A321}" destId="{31AB5009-82FD-4C51-9C25-9872F93C766D}" srcOrd="0" destOrd="0" presId="urn:microsoft.com/office/officeart/2008/layout/LinedList"/>
    <dgm:cxn modelId="{F26190CE-B7D5-4753-BAA5-FF0F6A0D6D2A}" type="presParOf" srcId="{54E69C54-EDEF-4317-B998-9DE38AA3A321}" destId="{68FAEC5E-DEF1-4F22-8DC1-F7D79241CE6A}" srcOrd="1" destOrd="0" presId="urn:microsoft.com/office/officeart/2008/layout/LinedList"/>
    <dgm:cxn modelId="{52844A41-856B-4368-8202-B7E750534507}" type="presParOf" srcId="{54E69C54-EDEF-4317-B998-9DE38AA3A321}" destId="{253F5B53-65AC-452E-B217-B9A599A75697}" srcOrd="2" destOrd="0" presId="urn:microsoft.com/office/officeart/2008/layout/LinedList"/>
    <dgm:cxn modelId="{B87710F2-F54D-4E91-9C67-58F59A674707}" type="presParOf" srcId="{A86E45C3-F8F9-441C-8854-911411A9D89B}" destId="{37F5F02F-6E75-438C-A134-10576A4BC3C4}" srcOrd="5" destOrd="0" presId="urn:microsoft.com/office/officeart/2008/layout/LinedList"/>
    <dgm:cxn modelId="{0356FF0D-0804-4A78-B5D5-3D76F930ADFB}" type="presParOf" srcId="{A86E45C3-F8F9-441C-8854-911411A9D89B}" destId="{4F106124-79F8-442C-A962-358B78B703DB}" srcOrd="6" destOrd="0" presId="urn:microsoft.com/office/officeart/2008/layout/LinedList"/>
    <dgm:cxn modelId="{C0924DDB-E4C1-41AD-AB5F-85FEC8CDE105}" type="presParOf" srcId="{A86E45C3-F8F9-441C-8854-911411A9D89B}" destId="{A25D1EF7-6809-4683-B762-CEA3DEB28A14}" srcOrd="7" destOrd="0" presId="urn:microsoft.com/office/officeart/2008/layout/LinedList"/>
    <dgm:cxn modelId="{51153684-0270-4608-AD8B-701C6FE4A2D5}" type="presParOf" srcId="{A25D1EF7-6809-4683-B762-CEA3DEB28A14}" destId="{B4EAAF59-559B-4993-9088-8516B5C12D67}" srcOrd="0" destOrd="0" presId="urn:microsoft.com/office/officeart/2008/layout/LinedList"/>
    <dgm:cxn modelId="{F6ED641C-5AC7-4B39-91D2-E7AD6CF1C8D6}" type="presParOf" srcId="{A25D1EF7-6809-4683-B762-CEA3DEB28A14}" destId="{6C685BD1-E3AD-47AF-9938-AE43AA7C0990}" srcOrd="1" destOrd="0" presId="urn:microsoft.com/office/officeart/2008/layout/LinedList"/>
    <dgm:cxn modelId="{B953C4D2-92D7-4858-A774-8E659FFC5FE6}" type="presParOf" srcId="{A25D1EF7-6809-4683-B762-CEA3DEB28A14}" destId="{C0567863-394B-4207-8516-AD365D4A803E}" srcOrd="2" destOrd="0" presId="urn:microsoft.com/office/officeart/2008/layout/LinedList"/>
    <dgm:cxn modelId="{631E4E07-F195-49E4-8555-4F32BA42DBA9}" type="presParOf" srcId="{C0567863-394B-4207-8516-AD365D4A803E}" destId="{7EEC1379-E8E7-4B46-9D62-2F09A3E1F9C0}" srcOrd="0" destOrd="0" presId="urn:microsoft.com/office/officeart/2008/layout/LinedList"/>
    <dgm:cxn modelId="{8672C74F-6427-4A6F-A694-22899EA5DBCD}" type="presParOf" srcId="{7EEC1379-E8E7-4B46-9D62-2F09A3E1F9C0}" destId="{90AB4350-01D9-439C-8FD6-C4BDCADA3EC2}" srcOrd="0" destOrd="0" presId="urn:microsoft.com/office/officeart/2008/layout/LinedList"/>
    <dgm:cxn modelId="{B949651C-1677-4389-AA5D-DB921A61FB22}" type="presParOf" srcId="{7EEC1379-E8E7-4B46-9D62-2F09A3E1F9C0}" destId="{8C3296AC-8BC5-422A-817E-87237EBE4608}" srcOrd="1" destOrd="0" presId="urn:microsoft.com/office/officeart/2008/layout/LinedList"/>
    <dgm:cxn modelId="{ACA6343B-1DEA-4A0F-BD77-CF05D135E183}" type="presParOf" srcId="{7EEC1379-E8E7-4B46-9D62-2F09A3E1F9C0}" destId="{178976B5-EABE-49B8-B7B5-40D96F0BA351}" srcOrd="2" destOrd="0" presId="urn:microsoft.com/office/officeart/2008/layout/LinedList"/>
    <dgm:cxn modelId="{83B5EBAC-640C-41A2-84AA-8E4BA17A8286}" type="presParOf" srcId="{C0567863-394B-4207-8516-AD365D4A803E}" destId="{59D9396E-29ED-464F-B9EF-69772BFD14CB}" srcOrd="1" destOrd="0" presId="urn:microsoft.com/office/officeart/2008/layout/LinedList"/>
    <dgm:cxn modelId="{6DC1208C-AB47-4F61-AA02-DDBE3E168ED1}" type="presParOf" srcId="{C0567863-394B-4207-8516-AD365D4A803E}" destId="{B5848326-8937-4EE3-8737-93599596D85A}" srcOrd="2" destOrd="0" presId="urn:microsoft.com/office/officeart/2008/layout/LinedList"/>
    <dgm:cxn modelId="{51D4C5B8-383C-4974-8A28-E997E3008F2B}" type="presParOf" srcId="{B5848326-8937-4EE3-8737-93599596D85A}" destId="{832A6674-48A5-4D39-8891-F6345C211224}" srcOrd="0" destOrd="0" presId="urn:microsoft.com/office/officeart/2008/layout/LinedList"/>
    <dgm:cxn modelId="{D95C24CE-7E7B-4E0E-9189-9468AF2A8A74}" type="presParOf" srcId="{B5848326-8937-4EE3-8737-93599596D85A}" destId="{36A01D3E-0D7C-466F-9B71-1E66CD2974FD}" srcOrd="1" destOrd="0" presId="urn:microsoft.com/office/officeart/2008/layout/LinedList"/>
    <dgm:cxn modelId="{BEF7B11F-8858-4366-B011-C7FF8774F259}" type="presParOf" srcId="{B5848326-8937-4EE3-8737-93599596D85A}" destId="{C0448211-D653-48C9-BC37-799017FB0B30}" srcOrd="2" destOrd="0" presId="urn:microsoft.com/office/officeart/2008/layout/LinedList"/>
    <dgm:cxn modelId="{65CA0CBB-7D03-4FAD-AFD4-D1C7D75EDC04}" type="presParOf" srcId="{A86E45C3-F8F9-441C-8854-911411A9D89B}" destId="{45BD050E-B0DA-48F8-8AAC-FEC8505826DC}" srcOrd="8" destOrd="0" presId="urn:microsoft.com/office/officeart/2008/layout/LinedList"/>
    <dgm:cxn modelId="{2E456994-681F-440A-8261-717A5BFCBD77}" type="presParOf" srcId="{A86E45C3-F8F9-441C-8854-911411A9D89B}" destId="{7C7D8575-4963-4403-A471-9A53FED33E13}"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4EE703F-6EB6-427F-B199-0941DDBD1DD8}"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3CB9121B-CAD9-4B74-B211-63880F829A9C}">
      <dgm:prSet phldrT="[文本]" custT="1"/>
      <dgm:spPr/>
      <dgm:t>
        <a:bodyPr/>
        <a:lstStyle/>
        <a:p>
          <a:pPr algn="l"/>
          <a:r>
            <a:rPr lang="zh-CN" altLang="en-US" sz="2800" b="1" dirty="0" smtClean="0">
              <a:latin typeface="微软雅黑" panose="020B0503020204020204" pitchFamily="34" charset="-122"/>
              <a:ea typeface="微软雅黑" panose="020B0503020204020204" pitchFamily="34" charset="-122"/>
            </a:rPr>
            <a:t>情景分析技术</a:t>
          </a:r>
          <a:r>
            <a:rPr lang="zh-CN" altLang="en-US" sz="2000" b="0" dirty="0" smtClean="0">
              <a:latin typeface="微软雅黑" panose="020B0503020204020204" pitchFamily="34" charset="-122"/>
              <a:ea typeface="微软雅黑" panose="020B0503020204020204" pitchFamily="34" charset="-122"/>
            </a:rPr>
            <a:t>（访谈过程中所采用的技术）</a:t>
          </a:r>
          <a:endParaRPr lang="zh-CN" altLang="en-US" sz="2000" b="0" dirty="0">
            <a:latin typeface="微软雅黑" panose="020B0503020204020204" pitchFamily="34" charset="-122"/>
            <a:ea typeface="微软雅黑" panose="020B0503020204020204" pitchFamily="34" charset="-122"/>
          </a:endParaRPr>
        </a:p>
      </dgm:t>
    </dgm:pt>
    <dgm:pt modelId="{CC490CD9-4A67-4BFB-80AD-E0D2074838E8}" type="parTrans" cxnId="{3C23B602-56C8-4E62-8A81-465ECF03443E}">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4E1FB5B2-B2C3-4359-8EE6-E14FD2FA1586}" type="sibTrans" cxnId="{3C23B602-56C8-4E62-8A81-465ECF03443E}">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454BEB11-C46E-4A61-A1A7-5D678DD5C33A}">
      <dgm:prSet phldrT="[文本]" custT="1"/>
      <dgm:spPr/>
      <dgm:t>
        <a:bodyPr/>
        <a:lstStyle/>
        <a:p>
          <a:pPr algn="just"/>
          <a:r>
            <a:rPr lang="zh-CN" altLang="en-US" sz="2400" dirty="0" smtClean="0">
              <a:latin typeface="微软雅黑" panose="020B0503020204020204" pitchFamily="34" charset="-122"/>
              <a:ea typeface="微软雅黑" panose="020B0503020204020204" pitchFamily="34" charset="-122"/>
            </a:rPr>
            <a:t>       对用户将来使用目标系统解决某个具体问题的方法和结果进行分析（</a:t>
          </a:r>
          <a:r>
            <a:rPr lang="en-US" altLang="en-US" sz="2400" dirty="0" smtClean="0">
              <a:latin typeface="微软雅黑" panose="020B0503020204020204" pitchFamily="34" charset="-122"/>
              <a:ea typeface="微软雅黑" panose="020B0503020204020204" pitchFamily="34" charset="-122"/>
            </a:rPr>
            <a:t>P58</a:t>
          </a:r>
          <a:r>
            <a:rPr lang="zh-CN" altLang="en-US" sz="2400" dirty="0" smtClean="0">
              <a:latin typeface="微软雅黑" panose="020B0503020204020204" pitchFamily="34" charset="-122"/>
              <a:ea typeface="微软雅黑" panose="020B0503020204020204" pitchFamily="34" charset="-122"/>
            </a:rPr>
            <a:t>例）；即分析员模拟系统运行，用户模拟使用系统，在这个过程中获知需求。</a:t>
          </a:r>
          <a:endParaRPr lang="zh-CN" altLang="en-US" sz="2400" dirty="0">
            <a:latin typeface="微软雅黑" panose="020B0503020204020204" pitchFamily="34" charset="-122"/>
            <a:ea typeface="微软雅黑" panose="020B0503020204020204" pitchFamily="34" charset="-122"/>
          </a:endParaRPr>
        </a:p>
      </dgm:t>
    </dgm:pt>
    <dgm:pt modelId="{A7273EBE-542A-4BBE-86B9-53D72C8B6814}" type="parTrans" cxnId="{8AF3645A-530C-42A6-99BD-53C964D8C114}">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304D6D5E-E2A6-4A08-A7C4-80CE5F3D3760}" type="sibTrans" cxnId="{8AF3645A-530C-42A6-99BD-53C964D8C114}">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8D500BBF-8E3B-4C9D-BA4E-3AF4B7C14C03}">
      <dgm:prSet phldrT="[文本]" custT="1"/>
      <dgm:spPr/>
      <dgm:t>
        <a:bodyPr/>
        <a:lstStyle/>
        <a:p>
          <a:pPr algn="just"/>
          <a:r>
            <a:rPr lang="zh-CN" altLang="en-US" sz="2400" b="1" dirty="0" smtClean="0">
              <a:latin typeface="微软雅黑" panose="020B0503020204020204" pitchFamily="34" charset="-122"/>
              <a:ea typeface="微软雅黑" panose="020B0503020204020204" pitchFamily="34" charset="-122"/>
            </a:rPr>
            <a:t>用途</a:t>
          </a:r>
          <a:endParaRPr lang="zh-CN" altLang="en-US" sz="2400" b="1" dirty="0">
            <a:latin typeface="微软雅黑" panose="020B0503020204020204" pitchFamily="34" charset="-122"/>
            <a:ea typeface="微软雅黑" panose="020B0503020204020204" pitchFamily="34" charset="-122"/>
          </a:endParaRPr>
        </a:p>
      </dgm:t>
    </dgm:pt>
    <dgm:pt modelId="{5AFB464C-537C-423B-A397-EC6749DB3F30}" type="parTrans" cxnId="{2AB1DC3A-F5D7-4AFC-9DDD-AF51A7A5E4E0}">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0021FEBB-6EDA-4FD8-8ECE-FD861525CB43}" type="sibTrans" cxnId="{2AB1DC3A-F5D7-4AFC-9DDD-AF51A7A5E4E0}">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0EEF172B-2009-4C71-861E-DDF21E17B124}">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能在某种程度上演示目标系统的行为，从而便于用户理解，而且还可能进一步揭示出一些分析员目前还不知道的需求。</a:t>
          </a:r>
          <a:endParaRPr lang="zh-CN" altLang="en-US" sz="2000" dirty="0">
            <a:latin typeface="微软雅黑" panose="020B0503020204020204" pitchFamily="34" charset="-122"/>
            <a:ea typeface="微软雅黑" panose="020B0503020204020204" pitchFamily="34" charset="-122"/>
          </a:endParaRPr>
        </a:p>
      </dgm:t>
    </dgm:pt>
    <dgm:pt modelId="{3ED188F8-21B8-413A-972B-68C739E1BA29}" type="parTrans" cxnId="{540891BA-056B-4517-833F-5A5424AC8EF3}">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20D2D664-78CB-4E3D-AE62-6CFCE59662AB}" type="sibTrans" cxnId="{540891BA-056B-4517-833F-5A5424AC8EF3}">
      <dgm:prSet/>
      <dgm:spPr/>
      <dgm:t>
        <a:bodyPr/>
        <a:lstStyle/>
        <a:p>
          <a:pPr algn="just"/>
          <a:endParaRPr lang="zh-CN" altLang="en-US">
            <a:latin typeface="微软雅黑" panose="020B0503020204020204" pitchFamily="34" charset="-122"/>
            <a:ea typeface="微软雅黑" panose="020B0503020204020204" pitchFamily="34" charset="-122"/>
          </a:endParaRPr>
        </a:p>
      </dgm:t>
    </dgm:pt>
    <dgm:pt modelId="{ED5DA625-172E-4ABC-9E65-58802E8ED63B}">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便于用户理解，保证用户在需求分析过程中的积极性。</a:t>
          </a:r>
          <a:endParaRPr lang="zh-CN" altLang="en-US" sz="2000" dirty="0">
            <a:latin typeface="微软雅黑" panose="020B0503020204020204" pitchFamily="34" charset="-122"/>
            <a:ea typeface="微软雅黑" panose="020B0503020204020204" pitchFamily="34" charset="-122"/>
          </a:endParaRPr>
        </a:p>
      </dgm:t>
    </dgm:pt>
    <dgm:pt modelId="{CF8E2D3C-610F-446E-86B9-B2886795E28B}" type="parTrans" cxnId="{7F3C91F8-C6B9-4DAE-8B09-B998AC969F00}">
      <dgm:prSet/>
      <dgm:spPr/>
      <dgm:t>
        <a:bodyPr/>
        <a:lstStyle/>
        <a:p>
          <a:endParaRPr lang="zh-CN" altLang="en-US"/>
        </a:p>
      </dgm:t>
    </dgm:pt>
    <dgm:pt modelId="{E07E974E-285C-47C4-986A-975C0A27181F}" type="sibTrans" cxnId="{7F3C91F8-C6B9-4DAE-8B09-B998AC969F00}">
      <dgm:prSet/>
      <dgm:spPr/>
      <dgm:t>
        <a:bodyPr/>
        <a:lstStyle/>
        <a:p>
          <a:endParaRPr lang="zh-CN" altLang="en-US"/>
        </a:p>
      </dgm:t>
    </dgm:pt>
    <dgm:pt modelId="{2E421ED2-717D-4519-B8B1-B77AEB9F14AE}" type="pres">
      <dgm:prSet presAssocID="{F4EE703F-6EB6-427F-B199-0941DDBD1DD8}" presName="vert0" presStyleCnt="0">
        <dgm:presLayoutVars>
          <dgm:dir/>
          <dgm:animOne val="branch"/>
          <dgm:animLvl val="lvl"/>
        </dgm:presLayoutVars>
      </dgm:prSet>
      <dgm:spPr/>
      <dgm:t>
        <a:bodyPr/>
        <a:lstStyle/>
        <a:p>
          <a:endParaRPr lang="zh-CN" altLang="en-US"/>
        </a:p>
      </dgm:t>
    </dgm:pt>
    <dgm:pt modelId="{12D121F7-2964-4CD1-88D1-3B84BEC9F12C}" type="pres">
      <dgm:prSet presAssocID="{3CB9121B-CAD9-4B74-B211-63880F829A9C}" presName="thickLine" presStyleLbl="alignNode1" presStyleIdx="0" presStyleCnt="1"/>
      <dgm:spPr/>
    </dgm:pt>
    <dgm:pt modelId="{7E702CFE-EBDD-43DB-85F0-850D3F8F3353}" type="pres">
      <dgm:prSet presAssocID="{3CB9121B-CAD9-4B74-B211-63880F829A9C}" presName="horz1" presStyleCnt="0"/>
      <dgm:spPr/>
    </dgm:pt>
    <dgm:pt modelId="{B80DB2C3-50AD-4ACC-9D3C-59E396376767}" type="pres">
      <dgm:prSet presAssocID="{3CB9121B-CAD9-4B74-B211-63880F829A9C}" presName="tx1" presStyleLbl="revTx" presStyleIdx="0" presStyleCnt="5" custScaleX="94792"/>
      <dgm:spPr/>
      <dgm:t>
        <a:bodyPr/>
        <a:lstStyle/>
        <a:p>
          <a:endParaRPr lang="zh-CN" altLang="en-US"/>
        </a:p>
      </dgm:t>
    </dgm:pt>
    <dgm:pt modelId="{A86E45C3-F8F9-441C-8854-911411A9D89B}" type="pres">
      <dgm:prSet presAssocID="{3CB9121B-CAD9-4B74-B211-63880F829A9C}" presName="vert1" presStyleCnt="0"/>
      <dgm:spPr/>
    </dgm:pt>
    <dgm:pt modelId="{706A03B4-C118-453E-A4D2-039338EE6BFE}" type="pres">
      <dgm:prSet presAssocID="{454BEB11-C46E-4A61-A1A7-5D678DD5C33A}" presName="vertSpace2a" presStyleCnt="0"/>
      <dgm:spPr/>
    </dgm:pt>
    <dgm:pt modelId="{C52FB663-D4B1-4302-9E20-4970A4144302}" type="pres">
      <dgm:prSet presAssocID="{454BEB11-C46E-4A61-A1A7-5D678DD5C33A}" presName="horz2" presStyleCnt="0"/>
      <dgm:spPr/>
    </dgm:pt>
    <dgm:pt modelId="{2E6357A2-4589-4D35-8CC4-8F7FE42E3581}" type="pres">
      <dgm:prSet presAssocID="{454BEB11-C46E-4A61-A1A7-5D678DD5C33A}" presName="horzSpace2" presStyleCnt="0"/>
      <dgm:spPr/>
    </dgm:pt>
    <dgm:pt modelId="{5CB56303-08E1-4648-9B10-460243E33C06}" type="pres">
      <dgm:prSet presAssocID="{454BEB11-C46E-4A61-A1A7-5D678DD5C33A}" presName="tx2" presStyleLbl="revTx" presStyleIdx="1" presStyleCnt="5" custScaleX="219048" custScaleY="81463"/>
      <dgm:spPr/>
      <dgm:t>
        <a:bodyPr/>
        <a:lstStyle/>
        <a:p>
          <a:endParaRPr lang="zh-CN" altLang="en-US"/>
        </a:p>
      </dgm:t>
    </dgm:pt>
    <dgm:pt modelId="{72CD4657-3A94-4506-8282-739C106D55B9}" type="pres">
      <dgm:prSet presAssocID="{454BEB11-C46E-4A61-A1A7-5D678DD5C33A}" presName="vert2" presStyleCnt="0"/>
      <dgm:spPr/>
    </dgm:pt>
    <dgm:pt modelId="{24E9F62A-8B22-4CAD-AE4B-B95BC69E72B5}" type="pres">
      <dgm:prSet presAssocID="{454BEB11-C46E-4A61-A1A7-5D678DD5C33A}" presName="thinLine2b" presStyleLbl="callout" presStyleIdx="0" presStyleCnt="3"/>
      <dgm:spPr/>
    </dgm:pt>
    <dgm:pt modelId="{D9298271-F775-43EB-B467-A3AF8FC7A730}" type="pres">
      <dgm:prSet presAssocID="{454BEB11-C46E-4A61-A1A7-5D678DD5C33A}" presName="vertSpace2b" presStyleCnt="0"/>
      <dgm:spPr/>
    </dgm:pt>
    <dgm:pt modelId="{75079FB5-6633-434A-AB02-B13205667053}" type="pres">
      <dgm:prSet presAssocID="{8D500BBF-8E3B-4C9D-BA4E-3AF4B7C14C03}" presName="horz2" presStyleCnt="0"/>
      <dgm:spPr/>
    </dgm:pt>
    <dgm:pt modelId="{44EE371F-93F6-404B-8A4D-1EC570AD9F6B}" type="pres">
      <dgm:prSet presAssocID="{8D500BBF-8E3B-4C9D-BA4E-3AF4B7C14C03}" presName="horzSpace2" presStyleCnt="0"/>
      <dgm:spPr/>
    </dgm:pt>
    <dgm:pt modelId="{E37D68A8-A2BD-45F0-BDFF-6613FC2E4E61}" type="pres">
      <dgm:prSet presAssocID="{8D500BBF-8E3B-4C9D-BA4E-3AF4B7C14C03}" presName="tx2" presStyleLbl="revTx" presStyleIdx="2" presStyleCnt="5" custScaleX="39131" custScaleY="36400"/>
      <dgm:spPr/>
      <dgm:t>
        <a:bodyPr/>
        <a:lstStyle/>
        <a:p>
          <a:endParaRPr lang="zh-CN" altLang="en-US"/>
        </a:p>
      </dgm:t>
    </dgm:pt>
    <dgm:pt modelId="{3169C546-B428-44A3-8D4E-FB26F434F18E}" type="pres">
      <dgm:prSet presAssocID="{8D500BBF-8E3B-4C9D-BA4E-3AF4B7C14C03}" presName="vert2" presStyleCnt="0"/>
      <dgm:spPr/>
    </dgm:pt>
    <dgm:pt modelId="{54E69C54-EDEF-4317-B998-9DE38AA3A321}" type="pres">
      <dgm:prSet presAssocID="{0EEF172B-2009-4C71-861E-DDF21E17B124}" presName="horz3" presStyleCnt="0"/>
      <dgm:spPr/>
    </dgm:pt>
    <dgm:pt modelId="{31AB5009-82FD-4C51-9C25-9872F93C766D}" type="pres">
      <dgm:prSet presAssocID="{0EEF172B-2009-4C71-861E-DDF21E17B124}" presName="horzSpace3" presStyleCnt="0"/>
      <dgm:spPr/>
    </dgm:pt>
    <dgm:pt modelId="{68FAEC5E-DEF1-4F22-8DC1-F7D79241CE6A}" type="pres">
      <dgm:prSet presAssocID="{0EEF172B-2009-4C71-861E-DDF21E17B124}" presName="tx3" presStyleLbl="revTx" presStyleIdx="3" presStyleCnt="5" custScaleX="172504" custScaleY="53200"/>
      <dgm:spPr/>
      <dgm:t>
        <a:bodyPr/>
        <a:lstStyle/>
        <a:p>
          <a:endParaRPr lang="zh-CN" altLang="en-US"/>
        </a:p>
      </dgm:t>
    </dgm:pt>
    <dgm:pt modelId="{253F5B53-65AC-452E-B217-B9A599A75697}" type="pres">
      <dgm:prSet presAssocID="{0EEF172B-2009-4C71-861E-DDF21E17B124}" presName="vert3" presStyleCnt="0"/>
      <dgm:spPr/>
    </dgm:pt>
    <dgm:pt modelId="{2E1DF09E-C10B-4AC0-825A-5613854DF3AB}" type="pres">
      <dgm:prSet presAssocID="{20D2D664-78CB-4E3D-AE62-6CFCE59662AB}" presName="thinLine3" presStyleLbl="callout" presStyleIdx="1" presStyleCnt="3"/>
      <dgm:spPr/>
    </dgm:pt>
    <dgm:pt modelId="{F58812A0-2C1B-4F9D-ADB9-A5B65F042BA6}" type="pres">
      <dgm:prSet presAssocID="{ED5DA625-172E-4ABC-9E65-58802E8ED63B}" presName="horz3" presStyleCnt="0"/>
      <dgm:spPr/>
    </dgm:pt>
    <dgm:pt modelId="{BDF5D9BF-8A50-4B67-9756-0508C467C6E5}" type="pres">
      <dgm:prSet presAssocID="{ED5DA625-172E-4ABC-9E65-58802E8ED63B}" presName="horzSpace3" presStyleCnt="0"/>
      <dgm:spPr/>
    </dgm:pt>
    <dgm:pt modelId="{C9224B2E-4A9C-4920-BBF7-308FADA03060}" type="pres">
      <dgm:prSet presAssocID="{ED5DA625-172E-4ABC-9E65-58802E8ED63B}" presName="tx3" presStyleLbl="revTx" presStyleIdx="4" presStyleCnt="5" custScaleX="171007" custScaleY="40527"/>
      <dgm:spPr/>
      <dgm:t>
        <a:bodyPr/>
        <a:lstStyle/>
        <a:p>
          <a:endParaRPr lang="zh-CN" altLang="en-US"/>
        </a:p>
      </dgm:t>
    </dgm:pt>
    <dgm:pt modelId="{1C0F57D3-67F6-4423-BBEE-73BAEA84CCA5}" type="pres">
      <dgm:prSet presAssocID="{ED5DA625-172E-4ABC-9E65-58802E8ED63B}" presName="vert3" presStyleCnt="0"/>
      <dgm:spPr/>
    </dgm:pt>
    <dgm:pt modelId="{37F5F02F-6E75-438C-A134-10576A4BC3C4}" type="pres">
      <dgm:prSet presAssocID="{8D500BBF-8E3B-4C9D-BA4E-3AF4B7C14C03}" presName="thinLine2b" presStyleLbl="callout" presStyleIdx="2" presStyleCnt="3"/>
      <dgm:spPr/>
    </dgm:pt>
    <dgm:pt modelId="{4F106124-79F8-442C-A962-358B78B703DB}" type="pres">
      <dgm:prSet presAssocID="{8D500BBF-8E3B-4C9D-BA4E-3AF4B7C14C03}" presName="vertSpace2b" presStyleCnt="0"/>
      <dgm:spPr/>
    </dgm:pt>
  </dgm:ptLst>
  <dgm:cxnLst>
    <dgm:cxn modelId="{DC7D245D-EDE9-4A87-BFC1-0AC0D2571D05}" type="presOf" srcId="{ED5DA625-172E-4ABC-9E65-58802E8ED63B}" destId="{C9224B2E-4A9C-4920-BBF7-308FADA03060}" srcOrd="0" destOrd="0" presId="urn:microsoft.com/office/officeart/2008/layout/LinedList"/>
    <dgm:cxn modelId="{5C4B66DC-409A-46CE-A85E-B622924F12CA}" type="presOf" srcId="{0EEF172B-2009-4C71-861E-DDF21E17B124}" destId="{68FAEC5E-DEF1-4F22-8DC1-F7D79241CE6A}" srcOrd="0" destOrd="0" presId="urn:microsoft.com/office/officeart/2008/layout/LinedList"/>
    <dgm:cxn modelId="{4CF3129C-CDBF-42DA-9EFE-4848415671E2}" type="presOf" srcId="{F4EE703F-6EB6-427F-B199-0941DDBD1DD8}" destId="{2E421ED2-717D-4519-B8B1-B77AEB9F14AE}" srcOrd="0" destOrd="0" presId="urn:microsoft.com/office/officeart/2008/layout/LinedList"/>
    <dgm:cxn modelId="{8AF3645A-530C-42A6-99BD-53C964D8C114}" srcId="{3CB9121B-CAD9-4B74-B211-63880F829A9C}" destId="{454BEB11-C46E-4A61-A1A7-5D678DD5C33A}" srcOrd="0" destOrd="0" parTransId="{A7273EBE-542A-4BBE-86B9-53D72C8B6814}" sibTransId="{304D6D5E-E2A6-4A08-A7C4-80CE5F3D3760}"/>
    <dgm:cxn modelId="{86522BFB-D90F-4EDC-8D84-FEE227717E1D}" type="presOf" srcId="{3CB9121B-CAD9-4B74-B211-63880F829A9C}" destId="{B80DB2C3-50AD-4ACC-9D3C-59E396376767}" srcOrd="0" destOrd="0" presId="urn:microsoft.com/office/officeart/2008/layout/LinedList"/>
    <dgm:cxn modelId="{3C23B602-56C8-4E62-8A81-465ECF03443E}" srcId="{F4EE703F-6EB6-427F-B199-0941DDBD1DD8}" destId="{3CB9121B-CAD9-4B74-B211-63880F829A9C}" srcOrd="0" destOrd="0" parTransId="{CC490CD9-4A67-4BFB-80AD-E0D2074838E8}" sibTransId="{4E1FB5B2-B2C3-4359-8EE6-E14FD2FA1586}"/>
    <dgm:cxn modelId="{E54E1DE8-5982-414C-B65D-013D307F85AA}" type="presOf" srcId="{8D500BBF-8E3B-4C9D-BA4E-3AF4B7C14C03}" destId="{E37D68A8-A2BD-45F0-BDFF-6613FC2E4E61}" srcOrd="0" destOrd="0" presId="urn:microsoft.com/office/officeart/2008/layout/LinedList"/>
    <dgm:cxn modelId="{540891BA-056B-4517-833F-5A5424AC8EF3}" srcId="{8D500BBF-8E3B-4C9D-BA4E-3AF4B7C14C03}" destId="{0EEF172B-2009-4C71-861E-DDF21E17B124}" srcOrd="0" destOrd="0" parTransId="{3ED188F8-21B8-413A-972B-68C739E1BA29}" sibTransId="{20D2D664-78CB-4E3D-AE62-6CFCE59662AB}"/>
    <dgm:cxn modelId="{2AB1DC3A-F5D7-4AFC-9DDD-AF51A7A5E4E0}" srcId="{3CB9121B-CAD9-4B74-B211-63880F829A9C}" destId="{8D500BBF-8E3B-4C9D-BA4E-3AF4B7C14C03}" srcOrd="1" destOrd="0" parTransId="{5AFB464C-537C-423B-A397-EC6749DB3F30}" sibTransId="{0021FEBB-6EDA-4FD8-8ECE-FD861525CB43}"/>
    <dgm:cxn modelId="{D24033E8-D5D4-4F10-99A0-8355BB06340A}" type="presOf" srcId="{454BEB11-C46E-4A61-A1A7-5D678DD5C33A}" destId="{5CB56303-08E1-4648-9B10-460243E33C06}" srcOrd="0" destOrd="0" presId="urn:microsoft.com/office/officeart/2008/layout/LinedList"/>
    <dgm:cxn modelId="{7F3C91F8-C6B9-4DAE-8B09-B998AC969F00}" srcId="{8D500BBF-8E3B-4C9D-BA4E-3AF4B7C14C03}" destId="{ED5DA625-172E-4ABC-9E65-58802E8ED63B}" srcOrd="1" destOrd="0" parTransId="{CF8E2D3C-610F-446E-86B9-B2886795E28B}" sibTransId="{E07E974E-285C-47C4-986A-975C0A27181F}"/>
    <dgm:cxn modelId="{7D9FB3FE-7AA0-4DC0-99DC-BBD3099CDE84}" type="presParOf" srcId="{2E421ED2-717D-4519-B8B1-B77AEB9F14AE}" destId="{12D121F7-2964-4CD1-88D1-3B84BEC9F12C}" srcOrd="0" destOrd="0" presId="urn:microsoft.com/office/officeart/2008/layout/LinedList"/>
    <dgm:cxn modelId="{6370FAB3-F998-40F3-840D-670C8F6E7C1E}" type="presParOf" srcId="{2E421ED2-717D-4519-B8B1-B77AEB9F14AE}" destId="{7E702CFE-EBDD-43DB-85F0-850D3F8F3353}" srcOrd="1" destOrd="0" presId="urn:microsoft.com/office/officeart/2008/layout/LinedList"/>
    <dgm:cxn modelId="{10686D35-0F11-4D2E-81E8-B77A26CCBB92}" type="presParOf" srcId="{7E702CFE-EBDD-43DB-85F0-850D3F8F3353}" destId="{B80DB2C3-50AD-4ACC-9D3C-59E396376767}" srcOrd="0" destOrd="0" presId="urn:microsoft.com/office/officeart/2008/layout/LinedList"/>
    <dgm:cxn modelId="{DA9D83F6-16B0-4040-B82C-477D10F7D70F}" type="presParOf" srcId="{7E702CFE-EBDD-43DB-85F0-850D3F8F3353}" destId="{A86E45C3-F8F9-441C-8854-911411A9D89B}" srcOrd="1" destOrd="0" presId="urn:microsoft.com/office/officeart/2008/layout/LinedList"/>
    <dgm:cxn modelId="{B28185AF-368C-4ADC-994E-3EE4A3A04A16}" type="presParOf" srcId="{A86E45C3-F8F9-441C-8854-911411A9D89B}" destId="{706A03B4-C118-453E-A4D2-039338EE6BFE}" srcOrd="0" destOrd="0" presId="urn:microsoft.com/office/officeart/2008/layout/LinedList"/>
    <dgm:cxn modelId="{947DD83A-7FEF-4B1E-9734-75E9416F3008}" type="presParOf" srcId="{A86E45C3-F8F9-441C-8854-911411A9D89B}" destId="{C52FB663-D4B1-4302-9E20-4970A4144302}" srcOrd="1" destOrd="0" presId="urn:microsoft.com/office/officeart/2008/layout/LinedList"/>
    <dgm:cxn modelId="{F5AAD003-E7DA-482C-8498-DFA64D50B3A3}" type="presParOf" srcId="{C52FB663-D4B1-4302-9E20-4970A4144302}" destId="{2E6357A2-4589-4D35-8CC4-8F7FE42E3581}" srcOrd="0" destOrd="0" presId="urn:microsoft.com/office/officeart/2008/layout/LinedList"/>
    <dgm:cxn modelId="{257CD152-DAB1-4433-84E2-F98F0840039B}" type="presParOf" srcId="{C52FB663-D4B1-4302-9E20-4970A4144302}" destId="{5CB56303-08E1-4648-9B10-460243E33C06}" srcOrd="1" destOrd="0" presId="urn:microsoft.com/office/officeart/2008/layout/LinedList"/>
    <dgm:cxn modelId="{7D57DDAA-2137-478E-A1AA-972040047BAB}" type="presParOf" srcId="{C52FB663-D4B1-4302-9E20-4970A4144302}" destId="{72CD4657-3A94-4506-8282-739C106D55B9}" srcOrd="2" destOrd="0" presId="urn:microsoft.com/office/officeart/2008/layout/LinedList"/>
    <dgm:cxn modelId="{DFF4561B-53B1-4FBB-8133-538A33C6FF97}" type="presParOf" srcId="{A86E45C3-F8F9-441C-8854-911411A9D89B}" destId="{24E9F62A-8B22-4CAD-AE4B-B95BC69E72B5}" srcOrd="2" destOrd="0" presId="urn:microsoft.com/office/officeart/2008/layout/LinedList"/>
    <dgm:cxn modelId="{DB14511C-71B4-4CDB-8F53-B46C6BE00303}" type="presParOf" srcId="{A86E45C3-F8F9-441C-8854-911411A9D89B}" destId="{D9298271-F775-43EB-B467-A3AF8FC7A730}" srcOrd="3" destOrd="0" presId="urn:microsoft.com/office/officeart/2008/layout/LinedList"/>
    <dgm:cxn modelId="{6CC16E2A-E959-4571-9368-A0FCD330EDD3}" type="presParOf" srcId="{A86E45C3-F8F9-441C-8854-911411A9D89B}" destId="{75079FB5-6633-434A-AB02-B13205667053}" srcOrd="4" destOrd="0" presId="urn:microsoft.com/office/officeart/2008/layout/LinedList"/>
    <dgm:cxn modelId="{75B61945-8A58-4B14-B8A9-BEF0CAFB05BE}" type="presParOf" srcId="{75079FB5-6633-434A-AB02-B13205667053}" destId="{44EE371F-93F6-404B-8A4D-1EC570AD9F6B}" srcOrd="0" destOrd="0" presId="urn:microsoft.com/office/officeart/2008/layout/LinedList"/>
    <dgm:cxn modelId="{B17D6B51-6DDC-418F-968D-B9A6BD4E850A}" type="presParOf" srcId="{75079FB5-6633-434A-AB02-B13205667053}" destId="{E37D68A8-A2BD-45F0-BDFF-6613FC2E4E61}" srcOrd="1" destOrd="0" presId="urn:microsoft.com/office/officeart/2008/layout/LinedList"/>
    <dgm:cxn modelId="{6094C140-45BE-4FF3-80A0-3D77623C5199}" type="presParOf" srcId="{75079FB5-6633-434A-AB02-B13205667053}" destId="{3169C546-B428-44A3-8D4E-FB26F434F18E}" srcOrd="2" destOrd="0" presId="urn:microsoft.com/office/officeart/2008/layout/LinedList"/>
    <dgm:cxn modelId="{C32D2021-7941-47C4-8116-FE2945DBE5A9}" type="presParOf" srcId="{3169C546-B428-44A3-8D4E-FB26F434F18E}" destId="{54E69C54-EDEF-4317-B998-9DE38AA3A321}" srcOrd="0" destOrd="0" presId="urn:microsoft.com/office/officeart/2008/layout/LinedList"/>
    <dgm:cxn modelId="{FC7F47EE-CBF7-4303-A068-40EBC0080417}" type="presParOf" srcId="{54E69C54-EDEF-4317-B998-9DE38AA3A321}" destId="{31AB5009-82FD-4C51-9C25-9872F93C766D}" srcOrd="0" destOrd="0" presId="urn:microsoft.com/office/officeart/2008/layout/LinedList"/>
    <dgm:cxn modelId="{FF8DCF1A-5F26-4A3A-B820-DC9D1DB07657}" type="presParOf" srcId="{54E69C54-EDEF-4317-B998-9DE38AA3A321}" destId="{68FAEC5E-DEF1-4F22-8DC1-F7D79241CE6A}" srcOrd="1" destOrd="0" presId="urn:microsoft.com/office/officeart/2008/layout/LinedList"/>
    <dgm:cxn modelId="{585EB010-288F-4EDA-BB31-154B49BCDE73}" type="presParOf" srcId="{54E69C54-EDEF-4317-B998-9DE38AA3A321}" destId="{253F5B53-65AC-452E-B217-B9A599A75697}" srcOrd="2" destOrd="0" presId="urn:microsoft.com/office/officeart/2008/layout/LinedList"/>
    <dgm:cxn modelId="{0BB2F9B5-FA9A-4BE2-B727-8AA0A2E4EFF0}" type="presParOf" srcId="{3169C546-B428-44A3-8D4E-FB26F434F18E}" destId="{2E1DF09E-C10B-4AC0-825A-5613854DF3AB}" srcOrd="1" destOrd="0" presId="urn:microsoft.com/office/officeart/2008/layout/LinedList"/>
    <dgm:cxn modelId="{4A773E0E-D1FC-4852-99BD-DA743346080A}" type="presParOf" srcId="{3169C546-B428-44A3-8D4E-FB26F434F18E}" destId="{F58812A0-2C1B-4F9D-ADB9-A5B65F042BA6}" srcOrd="2" destOrd="0" presId="urn:microsoft.com/office/officeart/2008/layout/LinedList"/>
    <dgm:cxn modelId="{3FCB9367-A8E8-4CA5-8D79-6F53FE10B94F}" type="presParOf" srcId="{F58812A0-2C1B-4F9D-ADB9-A5B65F042BA6}" destId="{BDF5D9BF-8A50-4B67-9756-0508C467C6E5}" srcOrd="0" destOrd="0" presId="urn:microsoft.com/office/officeart/2008/layout/LinedList"/>
    <dgm:cxn modelId="{E9168821-3D90-4499-BFE4-EA83C0DEC06E}" type="presParOf" srcId="{F58812A0-2C1B-4F9D-ADB9-A5B65F042BA6}" destId="{C9224B2E-4A9C-4920-BBF7-308FADA03060}" srcOrd="1" destOrd="0" presId="urn:microsoft.com/office/officeart/2008/layout/LinedList"/>
    <dgm:cxn modelId="{CDB1D816-0666-4247-A69D-D5738893A9E1}" type="presParOf" srcId="{F58812A0-2C1B-4F9D-ADB9-A5B65F042BA6}" destId="{1C0F57D3-67F6-4423-BBEE-73BAEA84CCA5}" srcOrd="2" destOrd="0" presId="urn:microsoft.com/office/officeart/2008/layout/LinedList"/>
    <dgm:cxn modelId="{C2BAB85A-DD7C-4455-97D9-E5A0BD4B4F16}" type="presParOf" srcId="{A86E45C3-F8F9-441C-8854-911411A9D89B}" destId="{37F5F02F-6E75-438C-A134-10576A4BC3C4}" srcOrd="5" destOrd="0" presId="urn:microsoft.com/office/officeart/2008/layout/LinedList"/>
    <dgm:cxn modelId="{01522E4A-2FC3-448D-AD29-7BDA1990780A}" type="presParOf" srcId="{A86E45C3-F8F9-441C-8854-911411A9D89B}" destId="{4F106124-79F8-442C-A962-358B78B703DB}"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98FBC1F4-39AC-4041-B62D-30D9DD49696E}" type="doc">
      <dgm:prSet loTypeId="urn:microsoft.com/office/officeart/2005/8/layout/cycle2" loCatId="cycle" qsTypeId="urn:microsoft.com/office/officeart/2005/8/quickstyle/simple1" qsCatId="simple" csTypeId="urn:microsoft.com/office/officeart/2005/8/colors/accent2_2" csCatId="accent2" phldr="1"/>
      <dgm:spPr/>
      <dgm:t>
        <a:bodyPr/>
        <a:lstStyle/>
        <a:p>
          <a:endParaRPr lang="zh-CN" altLang="en-US"/>
        </a:p>
      </dgm:t>
    </dgm:pt>
    <dgm:pt modelId="{ADF4B1A3-8667-4F54-9D0D-8789A48F5B9B}">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回溯</a:t>
          </a:r>
          <a:endParaRPr lang="zh-CN" altLang="en-US" sz="2800" dirty="0">
            <a:latin typeface="微软雅黑" panose="020B0503020204020204" pitchFamily="34" charset="-122"/>
            <a:ea typeface="微软雅黑" panose="020B0503020204020204" pitchFamily="34" charset="-122"/>
          </a:endParaRPr>
        </a:p>
      </dgm:t>
    </dgm:pt>
    <dgm:pt modelId="{CBB41644-9DC5-4B9B-BAB0-3FE55F171D79}" type="parTrans" cxnId="{892CC727-7253-4B36-8AB5-138E29946E28}">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6B6DCDC7-E64F-4DF7-84F3-0D183B3C3D54}" type="sibTrans" cxnId="{892CC727-7253-4B36-8AB5-138E29946E28}">
      <dgm:prSet custT="1"/>
      <dgm:spPr/>
      <dgm:t>
        <a:bodyPr/>
        <a:lstStyle/>
        <a:p>
          <a:endParaRPr lang="zh-CN" altLang="en-US" sz="2800">
            <a:latin typeface="微软雅黑" panose="020B0503020204020204" pitchFamily="34" charset="-122"/>
            <a:ea typeface="微软雅黑" panose="020B0503020204020204" pitchFamily="34" charset="-122"/>
          </a:endParaRPr>
        </a:p>
      </dgm:t>
    </dgm:pt>
    <dgm:pt modelId="{71272F0E-837C-471D-904B-CD8E48467E32}">
      <dgm:prSet phldrT="[文本]" custT="1"/>
      <dgm:spPr/>
      <dgm:t>
        <a:bodyPr/>
        <a:lstStyle/>
        <a:p>
          <a:r>
            <a:rPr lang="zh-CN" altLang="en-US" sz="2800" smtClean="0">
              <a:latin typeface="微软雅黑" panose="020B0503020204020204" pitchFamily="34" charset="-122"/>
              <a:ea typeface="微软雅黑" panose="020B0503020204020204" pitchFamily="34" charset="-122"/>
            </a:rPr>
            <a:t>记录</a:t>
          </a:r>
          <a:endParaRPr lang="zh-CN" altLang="en-US" sz="2800" dirty="0">
            <a:latin typeface="微软雅黑" panose="020B0503020204020204" pitchFamily="34" charset="-122"/>
            <a:ea typeface="微软雅黑" panose="020B0503020204020204" pitchFamily="34" charset="-122"/>
          </a:endParaRPr>
        </a:p>
      </dgm:t>
    </dgm:pt>
    <dgm:pt modelId="{CE29CB76-E3D4-4DD1-8A21-AA6C82F5F9C3}" type="parTrans" cxnId="{5DB5E4B4-35E2-4C0D-9255-8976C954A1BF}">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827D3087-29A6-4A68-80EC-B8D31388F463}" type="sibTrans" cxnId="{5DB5E4B4-35E2-4C0D-9255-8976C954A1BF}">
      <dgm:prSet custT="1"/>
      <dgm:spPr/>
      <dgm:t>
        <a:bodyPr/>
        <a:lstStyle/>
        <a:p>
          <a:endParaRPr lang="zh-CN" altLang="en-US" sz="2800">
            <a:latin typeface="微软雅黑" panose="020B0503020204020204" pitchFamily="34" charset="-122"/>
            <a:ea typeface="微软雅黑" panose="020B0503020204020204" pitchFamily="34" charset="-122"/>
          </a:endParaRPr>
        </a:p>
      </dgm:t>
    </dgm:pt>
    <dgm:pt modelId="{4750F07A-0564-4226-99D6-873068461415}">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讨论</a:t>
          </a:r>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更新</a:t>
          </a:r>
          <a:endParaRPr lang="zh-CN" altLang="en-US" sz="2800" dirty="0">
            <a:latin typeface="微软雅黑" panose="020B0503020204020204" pitchFamily="34" charset="-122"/>
            <a:ea typeface="微软雅黑" panose="020B0503020204020204" pitchFamily="34" charset="-122"/>
          </a:endParaRPr>
        </a:p>
      </dgm:t>
    </dgm:pt>
    <dgm:pt modelId="{35A2ABFC-E003-4939-9EA9-4F5D26AC1F31}" type="parTrans" cxnId="{5D7AD084-E180-4D04-9274-0C18CDD5E935}">
      <dgm:prSet/>
      <dgm:spPr/>
      <dgm:t>
        <a:bodyPr/>
        <a:lstStyle/>
        <a:p>
          <a:endParaRPr lang="zh-CN" altLang="en-US" sz="2800">
            <a:latin typeface="微软雅黑" panose="020B0503020204020204" pitchFamily="34" charset="-122"/>
            <a:ea typeface="微软雅黑" panose="020B0503020204020204" pitchFamily="34" charset="-122"/>
          </a:endParaRPr>
        </a:p>
      </dgm:t>
    </dgm:pt>
    <dgm:pt modelId="{43AA8164-339E-4AF1-9733-A24343830041}" type="sibTrans" cxnId="{5D7AD084-E180-4D04-9274-0C18CDD5E935}">
      <dgm:prSet custT="1"/>
      <dgm:spPr/>
      <dgm:t>
        <a:bodyPr/>
        <a:lstStyle/>
        <a:p>
          <a:endParaRPr lang="zh-CN" altLang="en-US" sz="2800">
            <a:latin typeface="微软雅黑" panose="020B0503020204020204" pitchFamily="34" charset="-122"/>
            <a:ea typeface="微软雅黑" panose="020B0503020204020204" pitchFamily="34" charset="-122"/>
          </a:endParaRPr>
        </a:p>
      </dgm:t>
    </dgm:pt>
    <dgm:pt modelId="{9DEF2A1D-97ED-4248-8E01-BC312F5F1E5D}" type="pres">
      <dgm:prSet presAssocID="{98FBC1F4-39AC-4041-B62D-30D9DD49696E}" presName="cycle" presStyleCnt="0">
        <dgm:presLayoutVars>
          <dgm:dir/>
          <dgm:resizeHandles val="exact"/>
        </dgm:presLayoutVars>
      </dgm:prSet>
      <dgm:spPr/>
      <dgm:t>
        <a:bodyPr/>
        <a:lstStyle/>
        <a:p>
          <a:endParaRPr lang="zh-CN" altLang="en-US"/>
        </a:p>
      </dgm:t>
    </dgm:pt>
    <dgm:pt modelId="{BED9E487-3F34-4C53-ABA7-9A3B399E993F}" type="pres">
      <dgm:prSet presAssocID="{ADF4B1A3-8667-4F54-9D0D-8789A48F5B9B}" presName="node" presStyleLbl="node1" presStyleIdx="0" presStyleCnt="3">
        <dgm:presLayoutVars>
          <dgm:bulletEnabled val="1"/>
        </dgm:presLayoutVars>
      </dgm:prSet>
      <dgm:spPr/>
      <dgm:t>
        <a:bodyPr/>
        <a:lstStyle/>
        <a:p>
          <a:endParaRPr lang="zh-CN" altLang="en-US"/>
        </a:p>
      </dgm:t>
    </dgm:pt>
    <dgm:pt modelId="{6313DF4B-4858-41F8-BE4D-5F40A0A734DF}" type="pres">
      <dgm:prSet presAssocID="{6B6DCDC7-E64F-4DF7-84F3-0D183B3C3D54}" presName="sibTrans" presStyleLbl="sibTrans2D1" presStyleIdx="0" presStyleCnt="3"/>
      <dgm:spPr/>
      <dgm:t>
        <a:bodyPr/>
        <a:lstStyle/>
        <a:p>
          <a:endParaRPr lang="zh-CN" altLang="en-US"/>
        </a:p>
      </dgm:t>
    </dgm:pt>
    <dgm:pt modelId="{30A964E6-D2B1-432B-960F-2F12EDC30F2F}" type="pres">
      <dgm:prSet presAssocID="{6B6DCDC7-E64F-4DF7-84F3-0D183B3C3D54}" presName="connectorText" presStyleLbl="sibTrans2D1" presStyleIdx="0" presStyleCnt="3"/>
      <dgm:spPr/>
      <dgm:t>
        <a:bodyPr/>
        <a:lstStyle/>
        <a:p>
          <a:endParaRPr lang="zh-CN" altLang="en-US"/>
        </a:p>
      </dgm:t>
    </dgm:pt>
    <dgm:pt modelId="{1834FF2E-3393-4A9B-B51C-6E94CDB7A747}" type="pres">
      <dgm:prSet presAssocID="{71272F0E-837C-471D-904B-CD8E48467E32}" presName="node" presStyleLbl="node1" presStyleIdx="1" presStyleCnt="3">
        <dgm:presLayoutVars>
          <dgm:bulletEnabled val="1"/>
        </dgm:presLayoutVars>
      </dgm:prSet>
      <dgm:spPr/>
      <dgm:t>
        <a:bodyPr/>
        <a:lstStyle/>
        <a:p>
          <a:endParaRPr lang="zh-CN" altLang="en-US"/>
        </a:p>
      </dgm:t>
    </dgm:pt>
    <dgm:pt modelId="{0361D071-F844-4EBE-8EE7-5655E1FBA558}" type="pres">
      <dgm:prSet presAssocID="{827D3087-29A6-4A68-80EC-B8D31388F463}" presName="sibTrans" presStyleLbl="sibTrans2D1" presStyleIdx="1" presStyleCnt="3"/>
      <dgm:spPr/>
      <dgm:t>
        <a:bodyPr/>
        <a:lstStyle/>
        <a:p>
          <a:endParaRPr lang="zh-CN" altLang="en-US"/>
        </a:p>
      </dgm:t>
    </dgm:pt>
    <dgm:pt modelId="{0C0B0E09-0C44-45BE-A579-C8C8A9E639E4}" type="pres">
      <dgm:prSet presAssocID="{827D3087-29A6-4A68-80EC-B8D31388F463}" presName="connectorText" presStyleLbl="sibTrans2D1" presStyleIdx="1" presStyleCnt="3"/>
      <dgm:spPr/>
      <dgm:t>
        <a:bodyPr/>
        <a:lstStyle/>
        <a:p>
          <a:endParaRPr lang="zh-CN" altLang="en-US"/>
        </a:p>
      </dgm:t>
    </dgm:pt>
    <dgm:pt modelId="{A98D0BFF-DCB9-4602-8D41-C4D99D90A597}" type="pres">
      <dgm:prSet presAssocID="{4750F07A-0564-4226-99D6-873068461415}" presName="node" presStyleLbl="node1" presStyleIdx="2" presStyleCnt="3">
        <dgm:presLayoutVars>
          <dgm:bulletEnabled val="1"/>
        </dgm:presLayoutVars>
      </dgm:prSet>
      <dgm:spPr/>
      <dgm:t>
        <a:bodyPr/>
        <a:lstStyle/>
        <a:p>
          <a:endParaRPr lang="zh-CN" altLang="en-US"/>
        </a:p>
      </dgm:t>
    </dgm:pt>
    <dgm:pt modelId="{BFB5C37B-D516-4542-85C1-C1FB933CA1B2}" type="pres">
      <dgm:prSet presAssocID="{43AA8164-339E-4AF1-9733-A24343830041}" presName="sibTrans" presStyleLbl="sibTrans2D1" presStyleIdx="2" presStyleCnt="3"/>
      <dgm:spPr/>
      <dgm:t>
        <a:bodyPr/>
        <a:lstStyle/>
        <a:p>
          <a:endParaRPr lang="zh-CN" altLang="en-US"/>
        </a:p>
      </dgm:t>
    </dgm:pt>
    <dgm:pt modelId="{97C79063-5FA2-4EB6-AF9D-A1D7138D4CC5}" type="pres">
      <dgm:prSet presAssocID="{43AA8164-339E-4AF1-9733-A24343830041}" presName="connectorText" presStyleLbl="sibTrans2D1" presStyleIdx="2" presStyleCnt="3"/>
      <dgm:spPr/>
      <dgm:t>
        <a:bodyPr/>
        <a:lstStyle/>
        <a:p>
          <a:endParaRPr lang="zh-CN" altLang="en-US"/>
        </a:p>
      </dgm:t>
    </dgm:pt>
  </dgm:ptLst>
  <dgm:cxnLst>
    <dgm:cxn modelId="{4D9DB8B9-B799-4596-AAE1-C1DA248FAAD7}" type="presOf" srcId="{43AA8164-339E-4AF1-9733-A24343830041}" destId="{97C79063-5FA2-4EB6-AF9D-A1D7138D4CC5}" srcOrd="1" destOrd="0" presId="urn:microsoft.com/office/officeart/2005/8/layout/cycle2"/>
    <dgm:cxn modelId="{209B1E80-587B-4E70-BC9B-D173058A07D7}" type="presOf" srcId="{6B6DCDC7-E64F-4DF7-84F3-0D183B3C3D54}" destId="{6313DF4B-4858-41F8-BE4D-5F40A0A734DF}" srcOrd="0" destOrd="0" presId="urn:microsoft.com/office/officeart/2005/8/layout/cycle2"/>
    <dgm:cxn modelId="{AFF5D31C-0D4B-4951-AFCD-F4217C301618}" type="presOf" srcId="{71272F0E-837C-471D-904B-CD8E48467E32}" destId="{1834FF2E-3393-4A9B-B51C-6E94CDB7A747}" srcOrd="0" destOrd="0" presId="urn:microsoft.com/office/officeart/2005/8/layout/cycle2"/>
    <dgm:cxn modelId="{5DB5E4B4-35E2-4C0D-9255-8976C954A1BF}" srcId="{98FBC1F4-39AC-4041-B62D-30D9DD49696E}" destId="{71272F0E-837C-471D-904B-CD8E48467E32}" srcOrd="1" destOrd="0" parTransId="{CE29CB76-E3D4-4DD1-8A21-AA6C82F5F9C3}" sibTransId="{827D3087-29A6-4A68-80EC-B8D31388F463}"/>
    <dgm:cxn modelId="{2220C26C-A613-4DBE-96D5-CA04FD90D77A}" type="presOf" srcId="{4750F07A-0564-4226-99D6-873068461415}" destId="{A98D0BFF-DCB9-4602-8D41-C4D99D90A597}" srcOrd="0" destOrd="0" presId="urn:microsoft.com/office/officeart/2005/8/layout/cycle2"/>
    <dgm:cxn modelId="{5526816A-DBD5-4DA6-9F1B-D9E74157E388}" type="presOf" srcId="{827D3087-29A6-4A68-80EC-B8D31388F463}" destId="{0361D071-F844-4EBE-8EE7-5655E1FBA558}" srcOrd="0" destOrd="0" presId="urn:microsoft.com/office/officeart/2005/8/layout/cycle2"/>
    <dgm:cxn modelId="{69624D8A-A337-4703-BA89-CEBC4F9AF2A4}" type="presOf" srcId="{827D3087-29A6-4A68-80EC-B8D31388F463}" destId="{0C0B0E09-0C44-45BE-A579-C8C8A9E639E4}" srcOrd="1" destOrd="0" presId="urn:microsoft.com/office/officeart/2005/8/layout/cycle2"/>
    <dgm:cxn modelId="{892CC727-7253-4B36-8AB5-138E29946E28}" srcId="{98FBC1F4-39AC-4041-B62D-30D9DD49696E}" destId="{ADF4B1A3-8667-4F54-9D0D-8789A48F5B9B}" srcOrd="0" destOrd="0" parTransId="{CBB41644-9DC5-4B9B-BAB0-3FE55F171D79}" sibTransId="{6B6DCDC7-E64F-4DF7-84F3-0D183B3C3D54}"/>
    <dgm:cxn modelId="{5D7AD084-E180-4D04-9274-0C18CDD5E935}" srcId="{98FBC1F4-39AC-4041-B62D-30D9DD49696E}" destId="{4750F07A-0564-4226-99D6-873068461415}" srcOrd="2" destOrd="0" parTransId="{35A2ABFC-E003-4939-9EA9-4F5D26AC1F31}" sibTransId="{43AA8164-339E-4AF1-9733-A24343830041}"/>
    <dgm:cxn modelId="{CE69547D-2A3D-407B-85FB-CD8BCB2466A4}" type="presOf" srcId="{98FBC1F4-39AC-4041-B62D-30D9DD49696E}" destId="{9DEF2A1D-97ED-4248-8E01-BC312F5F1E5D}" srcOrd="0" destOrd="0" presId="urn:microsoft.com/office/officeart/2005/8/layout/cycle2"/>
    <dgm:cxn modelId="{2A3B5FE4-72E4-4446-A099-B31EBE4BD48A}" type="presOf" srcId="{6B6DCDC7-E64F-4DF7-84F3-0D183B3C3D54}" destId="{30A964E6-D2B1-432B-960F-2F12EDC30F2F}" srcOrd="1" destOrd="0" presId="urn:microsoft.com/office/officeart/2005/8/layout/cycle2"/>
    <dgm:cxn modelId="{E7ABD6A1-DD98-47AC-A582-48388E916C55}" type="presOf" srcId="{43AA8164-339E-4AF1-9733-A24343830041}" destId="{BFB5C37B-D516-4542-85C1-C1FB933CA1B2}" srcOrd="0" destOrd="0" presId="urn:microsoft.com/office/officeart/2005/8/layout/cycle2"/>
    <dgm:cxn modelId="{64F77D0F-F63A-411B-A18B-DC63F1B65638}" type="presOf" srcId="{ADF4B1A3-8667-4F54-9D0D-8789A48F5B9B}" destId="{BED9E487-3F34-4C53-ABA7-9A3B399E993F}" srcOrd="0" destOrd="0" presId="urn:microsoft.com/office/officeart/2005/8/layout/cycle2"/>
    <dgm:cxn modelId="{A42B208C-A29A-4C66-A939-FB20921964D3}" type="presParOf" srcId="{9DEF2A1D-97ED-4248-8E01-BC312F5F1E5D}" destId="{BED9E487-3F34-4C53-ABA7-9A3B399E993F}" srcOrd="0" destOrd="0" presId="urn:microsoft.com/office/officeart/2005/8/layout/cycle2"/>
    <dgm:cxn modelId="{9BFA8D4B-6B8D-4F6C-AC39-EE9761100022}" type="presParOf" srcId="{9DEF2A1D-97ED-4248-8E01-BC312F5F1E5D}" destId="{6313DF4B-4858-41F8-BE4D-5F40A0A734DF}" srcOrd="1" destOrd="0" presId="urn:microsoft.com/office/officeart/2005/8/layout/cycle2"/>
    <dgm:cxn modelId="{4195EA95-254E-457C-8BBF-74817F5A0E65}" type="presParOf" srcId="{6313DF4B-4858-41F8-BE4D-5F40A0A734DF}" destId="{30A964E6-D2B1-432B-960F-2F12EDC30F2F}" srcOrd="0" destOrd="0" presId="urn:microsoft.com/office/officeart/2005/8/layout/cycle2"/>
    <dgm:cxn modelId="{2B14EB81-BE0E-4873-AE0A-082EF2795E82}" type="presParOf" srcId="{9DEF2A1D-97ED-4248-8E01-BC312F5F1E5D}" destId="{1834FF2E-3393-4A9B-B51C-6E94CDB7A747}" srcOrd="2" destOrd="0" presId="urn:microsoft.com/office/officeart/2005/8/layout/cycle2"/>
    <dgm:cxn modelId="{35B3A680-4A02-4B1B-94D3-1AA836D6F94B}" type="presParOf" srcId="{9DEF2A1D-97ED-4248-8E01-BC312F5F1E5D}" destId="{0361D071-F844-4EBE-8EE7-5655E1FBA558}" srcOrd="3" destOrd="0" presId="urn:microsoft.com/office/officeart/2005/8/layout/cycle2"/>
    <dgm:cxn modelId="{137E28FB-ECD5-4781-B65A-14009F5C3E16}" type="presParOf" srcId="{0361D071-F844-4EBE-8EE7-5655E1FBA558}" destId="{0C0B0E09-0C44-45BE-A579-C8C8A9E639E4}" srcOrd="0" destOrd="0" presId="urn:microsoft.com/office/officeart/2005/8/layout/cycle2"/>
    <dgm:cxn modelId="{4955D3AB-8FFB-4658-B2E8-67EB53AE47B2}" type="presParOf" srcId="{9DEF2A1D-97ED-4248-8E01-BC312F5F1E5D}" destId="{A98D0BFF-DCB9-4602-8D41-C4D99D90A597}" srcOrd="4" destOrd="0" presId="urn:microsoft.com/office/officeart/2005/8/layout/cycle2"/>
    <dgm:cxn modelId="{C6C22FA4-EEEF-4F8E-8B39-21AFC2557190}" type="presParOf" srcId="{9DEF2A1D-97ED-4248-8E01-BC312F5F1E5D}" destId="{BFB5C37B-D516-4542-85C1-C1FB933CA1B2}" srcOrd="5" destOrd="0" presId="urn:microsoft.com/office/officeart/2005/8/layout/cycle2"/>
    <dgm:cxn modelId="{EAC9847C-BB96-437A-A353-881B571C1AA1}" type="presParOf" srcId="{BFB5C37B-D516-4542-85C1-C1FB933CA1B2}" destId="{97C79063-5FA2-4EB6-AF9D-A1D7138D4CC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6DAA545-C496-4E11-B5FD-ECF13686D046}" type="doc">
      <dgm:prSet loTypeId="urn:microsoft.com/office/officeart/2005/8/layout/process1" loCatId="process" qsTypeId="urn:microsoft.com/office/officeart/2005/8/quickstyle/simple1" qsCatId="simple" csTypeId="urn:microsoft.com/office/officeart/2005/8/colors/accent2_2" csCatId="accent2" phldr="1"/>
      <dgm:spPr/>
    </dgm:pt>
    <dgm:pt modelId="{4BD2F659-BB8B-4AB2-AD63-17879F984AA4}">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访谈</a:t>
          </a:r>
          <a:endParaRPr lang="zh-CN" altLang="en-US" sz="2400" dirty="0">
            <a:latin typeface="微软雅黑" panose="020B0503020204020204" pitchFamily="34" charset="-122"/>
            <a:ea typeface="微软雅黑" panose="020B0503020204020204" pitchFamily="34" charset="-122"/>
          </a:endParaRPr>
        </a:p>
      </dgm:t>
    </dgm:pt>
    <dgm:pt modelId="{801E483F-3673-4E22-9CEF-41423882ADCE}" type="parTrans" cxnId="{E8DC48C0-3E04-4B71-A413-CD21216EB338}">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6AB3150E-F532-433F-9432-45C0D8E11320}" type="sibTrans" cxnId="{E8DC48C0-3E04-4B71-A413-CD21216EB338}">
      <dgm:prSet custT="1"/>
      <dgm:spPr>
        <a:solidFill>
          <a:schemeClr val="accent2"/>
        </a:solidFill>
      </dgm:spPr>
      <dgm:t>
        <a:bodyPr/>
        <a:lstStyle/>
        <a:p>
          <a:endParaRPr lang="zh-CN" altLang="en-US" sz="2000">
            <a:latin typeface="微软雅黑" panose="020B0503020204020204" pitchFamily="34" charset="-122"/>
            <a:ea typeface="微软雅黑" panose="020B0503020204020204" pitchFamily="34" charset="-122"/>
          </a:endParaRPr>
        </a:p>
      </dgm:t>
    </dgm:pt>
    <dgm:pt modelId="{18588130-DA66-4C81-B330-A2C2C2FEE353}">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预审</a:t>
          </a:r>
          <a:endParaRPr lang="zh-CN" altLang="en-US" sz="2400" dirty="0">
            <a:latin typeface="微软雅黑" panose="020B0503020204020204" pitchFamily="34" charset="-122"/>
            <a:ea typeface="微软雅黑" panose="020B0503020204020204" pitchFamily="34" charset="-122"/>
          </a:endParaRPr>
        </a:p>
      </dgm:t>
    </dgm:pt>
    <dgm:pt modelId="{F8406259-1E1D-4B57-B563-F09A1252097D}" type="parTrans" cxnId="{18BD8800-B08E-4744-A247-5CEB26291C81}">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3E0E410D-984E-45EE-B6D4-222DC20FDE9A}" type="sibTrans" cxnId="{18BD8800-B08E-4744-A247-5CEB26291C81}">
      <dgm:prSet custT="1"/>
      <dgm:spPr>
        <a:solidFill>
          <a:schemeClr val="accent2"/>
        </a:solidFill>
      </dgm:spPr>
      <dgm:t>
        <a:bodyPr/>
        <a:lstStyle/>
        <a:p>
          <a:endParaRPr lang="zh-CN" altLang="en-US" sz="2000">
            <a:latin typeface="微软雅黑" panose="020B0503020204020204" pitchFamily="34" charset="-122"/>
            <a:ea typeface="微软雅黑" panose="020B0503020204020204" pitchFamily="34" charset="-122"/>
          </a:endParaRPr>
        </a:p>
      </dgm:t>
    </dgm:pt>
    <dgm:pt modelId="{BBC28DAB-59CC-4663-8B40-3217E0A495A0}">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会议</a:t>
          </a:r>
          <a:endParaRPr lang="zh-CN" altLang="en-US" sz="2400" dirty="0">
            <a:latin typeface="微软雅黑" panose="020B0503020204020204" pitchFamily="34" charset="-122"/>
            <a:ea typeface="微软雅黑" panose="020B0503020204020204" pitchFamily="34" charset="-122"/>
          </a:endParaRPr>
        </a:p>
      </dgm:t>
    </dgm:pt>
    <dgm:pt modelId="{E67BC36A-D71A-46F2-ABDF-BCA565D8542F}" type="parTrans" cxnId="{E7C0D0A0-52D3-4166-88C5-E841FCD74196}">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DD1B559-9355-4C43-A08F-BBA69770EE3D}" type="sibTrans" cxnId="{E7C0D0A0-52D3-4166-88C5-E841FCD74196}">
      <dgm:prSet custT="1"/>
      <dgm:spPr>
        <a:solidFill>
          <a:schemeClr val="accent2"/>
        </a:solidFill>
      </dgm:spPr>
      <dgm:t>
        <a:bodyPr/>
        <a:lstStyle/>
        <a:p>
          <a:endParaRPr lang="zh-CN" altLang="en-US" sz="2000">
            <a:latin typeface="微软雅黑" panose="020B0503020204020204" pitchFamily="34" charset="-122"/>
            <a:ea typeface="微软雅黑" panose="020B0503020204020204" pitchFamily="34" charset="-122"/>
          </a:endParaRPr>
        </a:p>
      </dgm:t>
    </dgm:pt>
    <dgm:pt modelId="{0A684515-A119-4324-8FB8-5438A61833F0}">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列表</a:t>
          </a:r>
          <a:endParaRPr lang="zh-CN" altLang="en-US" sz="2000" dirty="0">
            <a:latin typeface="微软雅黑" panose="020B0503020204020204" pitchFamily="34" charset="-122"/>
            <a:ea typeface="微软雅黑" panose="020B0503020204020204" pitchFamily="34" charset="-122"/>
          </a:endParaRPr>
        </a:p>
      </dgm:t>
    </dgm:pt>
    <dgm:pt modelId="{710CEBC0-0893-453D-97DC-F0C3C8C0C4AD}" type="parTrans" cxnId="{9D2D05B5-D52B-4838-B215-FB82A2963B4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8E529A56-4CE2-438A-A06F-BBCA46622F83}" type="sibTrans" cxnId="{9D2D05B5-D52B-4838-B215-FB82A2963B44}">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B0F3219D-D9BC-40BF-9645-427AD3EEB00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组合列表</a:t>
          </a:r>
          <a:endParaRPr lang="zh-CN" altLang="en-US" sz="2000" dirty="0">
            <a:latin typeface="微软雅黑" panose="020B0503020204020204" pitchFamily="34" charset="-122"/>
            <a:ea typeface="微软雅黑" panose="020B0503020204020204" pitchFamily="34" charset="-122"/>
          </a:endParaRPr>
        </a:p>
      </dgm:t>
    </dgm:pt>
    <dgm:pt modelId="{7B089A9D-A5B1-4F8D-86B7-A78C6DDA21D5}" type="parTrans" cxnId="{B20C592C-1B6E-4BAB-B11E-928A2A3B5A3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DE835143-7F4A-48F9-A6EC-DC290D03429B}" type="sibTrans" cxnId="{B20C592C-1B6E-4BAB-B11E-928A2A3B5A3F}">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AFF1938-A67F-41CC-8619-76149C1062B8}">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分组制定小型规格说明</a:t>
          </a:r>
          <a:endParaRPr lang="zh-CN" altLang="en-US" sz="2000" dirty="0">
            <a:latin typeface="微软雅黑" panose="020B0503020204020204" pitchFamily="34" charset="-122"/>
            <a:ea typeface="微软雅黑" panose="020B0503020204020204" pitchFamily="34" charset="-122"/>
          </a:endParaRPr>
        </a:p>
      </dgm:t>
    </dgm:pt>
    <dgm:pt modelId="{43FDDAFE-293A-4BFC-9B35-8950CCC1938C}" type="parTrans" cxnId="{F8ABE5F9-410D-491B-9842-4B9DAA6373A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91F5503E-244B-41F1-81EE-91F6390BAD8D}" type="sibTrans" cxnId="{F8ABE5F9-410D-491B-9842-4B9DAA6373AB}">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F71005E-BDCC-41A7-88FE-7978ED4F113B}">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提交并集中讨论</a:t>
          </a:r>
          <a:endParaRPr lang="zh-CN" altLang="en-US" sz="2000" dirty="0">
            <a:latin typeface="微软雅黑" panose="020B0503020204020204" pitchFamily="34" charset="-122"/>
            <a:ea typeface="微软雅黑" panose="020B0503020204020204" pitchFamily="34" charset="-122"/>
          </a:endParaRPr>
        </a:p>
      </dgm:t>
    </dgm:pt>
    <dgm:pt modelId="{AACD63CE-861D-4403-B3B5-04EE9C0028DE}" type="parTrans" cxnId="{CA15E7C1-083D-4D51-8CCE-337C7F64C2A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BBE33F0-9D3D-4596-BFF6-3DF65CCB8439}" type="sibTrans" cxnId="{CA15E7C1-083D-4D51-8CCE-337C7F64C2A2}">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AC3D57A1-F5E8-468B-85B9-D0363DC40375}">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撰写</a:t>
          </a:r>
          <a:r>
            <a:rPr lang="en-US" altLang="zh-CN" sz="2400" dirty="0" smtClean="0">
              <a:latin typeface="微软雅黑" panose="020B0503020204020204" pitchFamily="34" charset="-122"/>
              <a:ea typeface="微软雅黑" panose="020B0503020204020204" pitchFamily="34" charset="-122"/>
            </a:rPr>
            <a:t>SRS</a:t>
          </a:r>
          <a:endParaRPr lang="zh-CN" altLang="en-US" sz="2400" dirty="0">
            <a:latin typeface="微软雅黑" panose="020B0503020204020204" pitchFamily="34" charset="-122"/>
            <a:ea typeface="微软雅黑" panose="020B0503020204020204" pitchFamily="34" charset="-122"/>
          </a:endParaRPr>
        </a:p>
      </dgm:t>
    </dgm:pt>
    <dgm:pt modelId="{0547401C-A39C-4240-90BC-99FA4E44358E}" type="parTrans" cxnId="{A0F27F12-FD10-4FE4-9039-660C8E60466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5F4A4930-6910-4BC0-BCB3-10D37B6EAA3A}" type="sibTrans" cxnId="{A0F27F12-FD10-4FE4-9039-660C8E60466A}">
      <dgm:prSet/>
      <dgm:spPr/>
      <dgm:t>
        <a:bodyPr/>
        <a:lstStyle/>
        <a:p>
          <a:endParaRPr lang="zh-CN" altLang="en-US" sz="2000">
            <a:latin typeface="微软雅黑" panose="020B0503020204020204" pitchFamily="34" charset="-122"/>
            <a:ea typeface="微软雅黑" panose="020B0503020204020204" pitchFamily="34" charset="-122"/>
          </a:endParaRPr>
        </a:p>
      </dgm:t>
    </dgm:pt>
    <dgm:pt modelId="{09016807-FB20-4153-A213-EFF383B38404}" type="pres">
      <dgm:prSet presAssocID="{F6DAA545-C496-4E11-B5FD-ECF13686D046}" presName="Name0" presStyleCnt="0">
        <dgm:presLayoutVars>
          <dgm:dir/>
          <dgm:resizeHandles val="exact"/>
        </dgm:presLayoutVars>
      </dgm:prSet>
      <dgm:spPr/>
    </dgm:pt>
    <dgm:pt modelId="{2CF4DABE-4980-45AE-A42C-ED4A3DD48C5E}" type="pres">
      <dgm:prSet presAssocID="{4BD2F659-BB8B-4AB2-AD63-17879F984AA4}" presName="node" presStyleLbl="node1" presStyleIdx="0" presStyleCnt="4" custScaleY="38431">
        <dgm:presLayoutVars>
          <dgm:bulletEnabled val="1"/>
        </dgm:presLayoutVars>
      </dgm:prSet>
      <dgm:spPr/>
      <dgm:t>
        <a:bodyPr/>
        <a:lstStyle/>
        <a:p>
          <a:endParaRPr lang="zh-CN" altLang="en-US"/>
        </a:p>
      </dgm:t>
    </dgm:pt>
    <dgm:pt modelId="{33405615-CA89-44E0-ACBC-724476D9C72E}" type="pres">
      <dgm:prSet presAssocID="{6AB3150E-F532-433F-9432-45C0D8E11320}" presName="sibTrans" presStyleLbl="sibTrans2D1" presStyleIdx="0" presStyleCnt="3"/>
      <dgm:spPr/>
      <dgm:t>
        <a:bodyPr/>
        <a:lstStyle/>
        <a:p>
          <a:endParaRPr lang="zh-CN" altLang="en-US"/>
        </a:p>
      </dgm:t>
    </dgm:pt>
    <dgm:pt modelId="{4960C321-C294-4757-A52F-EFD42DECEA05}" type="pres">
      <dgm:prSet presAssocID="{6AB3150E-F532-433F-9432-45C0D8E11320}" presName="connectorText" presStyleLbl="sibTrans2D1" presStyleIdx="0" presStyleCnt="3"/>
      <dgm:spPr/>
      <dgm:t>
        <a:bodyPr/>
        <a:lstStyle/>
        <a:p>
          <a:endParaRPr lang="zh-CN" altLang="en-US"/>
        </a:p>
      </dgm:t>
    </dgm:pt>
    <dgm:pt modelId="{B33AC3C0-7A05-4D1B-9652-B3274F527CD9}" type="pres">
      <dgm:prSet presAssocID="{18588130-DA66-4C81-B330-A2C2C2FEE353}" presName="node" presStyleLbl="node1" presStyleIdx="1" presStyleCnt="4" custScaleY="38431">
        <dgm:presLayoutVars>
          <dgm:bulletEnabled val="1"/>
        </dgm:presLayoutVars>
      </dgm:prSet>
      <dgm:spPr/>
      <dgm:t>
        <a:bodyPr/>
        <a:lstStyle/>
        <a:p>
          <a:endParaRPr lang="zh-CN" altLang="en-US"/>
        </a:p>
      </dgm:t>
    </dgm:pt>
    <dgm:pt modelId="{5ECA60A0-4B64-4C9F-AEE0-9E1131BE95EC}" type="pres">
      <dgm:prSet presAssocID="{3E0E410D-984E-45EE-B6D4-222DC20FDE9A}" presName="sibTrans" presStyleLbl="sibTrans2D1" presStyleIdx="1" presStyleCnt="3"/>
      <dgm:spPr/>
      <dgm:t>
        <a:bodyPr/>
        <a:lstStyle/>
        <a:p>
          <a:endParaRPr lang="zh-CN" altLang="en-US"/>
        </a:p>
      </dgm:t>
    </dgm:pt>
    <dgm:pt modelId="{FAC6696B-6884-4F1B-8CEA-5B7114536E43}" type="pres">
      <dgm:prSet presAssocID="{3E0E410D-984E-45EE-B6D4-222DC20FDE9A}" presName="connectorText" presStyleLbl="sibTrans2D1" presStyleIdx="1" presStyleCnt="3"/>
      <dgm:spPr/>
      <dgm:t>
        <a:bodyPr/>
        <a:lstStyle/>
        <a:p>
          <a:endParaRPr lang="zh-CN" altLang="en-US"/>
        </a:p>
      </dgm:t>
    </dgm:pt>
    <dgm:pt modelId="{9E97012D-6A18-45C3-8728-18AB881FEB56}" type="pres">
      <dgm:prSet presAssocID="{BBC28DAB-59CC-4663-8B40-3217E0A495A0}" presName="node" presStyleLbl="node1" presStyleIdx="2" presStyleCnt="4" custScaleX="179758" custScaleY="108590">
        <dgm:presLayoutVars>
          <dgm:bulletEnabled val="1"/>
        </dgm:presLayoutVars>
      </dgm:prSet>
      <dgm:spPr/>
      <dgm:t>
        <a:bodyPr/>
        <a:lstStyle/>
        <a:p>
          <a:endParaRPr lang="zh-CN" altLang="en-US"/>
        </a:p>
      </dgm:t>
    </dgm:pt>
    <dgm:pt modelId="{ABE09CF0-FAA1-40BB-87B7-B43FD9143F08}" type="pres">
      <dgm:prSet presAssocID="{9DD1B559-9355-4C43-A08F-BBA69770EE3D}" presName="sibTrans" presStyleLbl="sibTrans2D1" presStyleIdx="2" presStyleCnt="3"/>
      <dgm:spPr/>
      <dgm:t>
        <a:bodyPr/>
        <a:lstStyle/>
        <a:p>
          <a:endParaRPr lang="zh-CN" altLang="en-US"/>
        </a:p>
      </dgm:t>
    </dgm:pt>
    <dgm:pt modelId="{60D45EED-3F18-4417-99DB-473CD704C65F}" type="pres">
      <dgm:prSet presAssocID="{9DD1B559-9355-4C43-A08F-BBA69770EE3D}" presName="connectorText" presStyleLbl="sibTrans2D1" presStyleIdx="2" presStyleCnt="3"/>
      <dgm:spPr/>
      <dgm:t>
        <a:bodyPr/>
        <a:lstStyle/>
        <a:p>
          <a:endParaRPr lang="zh-CN" altLang="en-US"/>
        </a:p>
      </dgm:t>
    </dgm:pt>
    <dgm:pt modelId="{6624EB51-2BEC-4CD7-B128-727E5B8F45BF}" type="pres">
      <dgm:prSet presAssocID="{AC3D57A1-F5E8-468B-85B9-D0363DC40375}" presName="node" presStyleLbl="node1" presStyleIdx="3" presStyleCnt="4" custScaleY="38431">
        <dgm:presLayoutVars>
          <dgm:bulletEnabled val="1"/>
        </dgm:presLayoutVars>
      </dgm:prSet>
      <dgm:spPr/>
      <dgm:t>
        <a:bodyPr/>
        <a:lstStyle/>
        <a:p>
          <a:endParaRPr lang="zh-CN" altLang="en-US"/>
        </a:p>
      </dgm:t>
    </dgm:pt>
  </dgm:ptLst>
  <dgm:cxnLst>
    <dgm:cxn modelId="{7C31A3DC-E5C4-4942-84EB-D93423BCC11B}" type="presOf" srcId="{5AFF1938-A67F-41CC-8619-76149C1062B8}" destId="{9E97012D-6A18-45C3-8728-18AB881FEB56}" srcOrd="0" destOrd="3" presId="urn:microsoft.com/office/officeart/2005/8/layout/process1"/>
    <dgm:cxn modelId="{CA15E7C1-083D-4D51-8CCE-337C7F64C2A2}" srcId="{BBC28DAB-59CC-4663-8B40-3217E0A495A0}" destId="{0F71005E-BDCC-41A7-88FE-7978ED4F113B}" srcOrd="3" destOrd="0" parTransId="{AACD63CE-861D-4403-B3B5-04EE9C0028DE}" sibTransId="{ABBE33F0-9D3D-4596-BFF6-3DF65CCB8439}"/>
    <dgm:cxn modelId="{7F443F66-E16F-4C2F-8D3E-142AE5276084}" type="presOf" srcId="{B0F3219D-D9BC-40BF-9645-427AD3EEB009}" destId="{9E97012D-6A18-45C3-8728-18AB881FEB56}" srcOrd="0" destOrd="2" presId="urn:microsoft.com/office/officeart/2005/8/layout/process1"/>
    <dgm:cxn modelId="{99D977AD-5B77-4A7C-BB34-91A746F44E41}" type="presOf" srcId="{9DD1B559-9355-4C43-A08F-BBA69770EE3D}" destId="{ABE09CF0-FAA1-40BB-87B7-B43FD9143F08}" srcOrd="0" destOrd="0" presId="urn:microsoft.com/office/officeart/2005/8/layout/process1"/>
    <dgm:cxn modelId="{486BD9A1-E450-452F-AA30-BC57B125D0ED}" type="presOf" srcId="{6AB3150E-F532-433F-9432-45C0D8E11320}" destId="{33405615-CA89-44E0-ACBC-724476D9C72E}" srcOrd="0" destOrd="0" presId="urn:microsoft.com/office/officeart/2005/8/layout/process1"/>
    <dgm:cxn modelId="{85C862D5-A6F7-40D6-BF81-159736F2EDB2}" type="presOf" srcId="{F6DAA545-C496-4E11-B5FD-ECF13686D046}" destId="{09016807-FB20-4153-A213-EFF383B38404}" srcOrd="0" destOrd="0" presId="urn:microsoft.com/office/officeart/2005/8/layout/process1"/>
    <dgm:cxn modelId="{A0F27F12-FD10-4FE4-9039-660C8E60466A}" srcId="{F6DAA545-C496-4E11-B5FD-ECF13686D046}" destId="{AC3D57A1-F5E8-468B-85B9-D0363DC40375}" srcOrd="3" destOrd="0" parTransId="{0547401C-A39C-4240-90BC-99FA4E44358E}" sibTransId="{5F4A4930-6910-4BC0-BCB3-10D37B6EAA3A}"/>
    <dgm:cxn modelId="{A7D8D589-9FB0-40D9-AEFC-D6F5A90FE995}" type="presOf" srcId="{0A684515-A119-4324-8FB8-5438A61833F0}" destId="{9E97012D-6A18-45C3-8728-18AB881FEB56}" srcOrd="0" destOrd="1" presId="urn:microsoft.com/office/officeart/2005/8/layout/process1"/>
    <dgm:cxn modelId="{E8DC48C0-3E04-4B71-A413-CD21216EB338}" srcId="{F6DAA545-C496-4E11-B5FD-ECF13686D046}" destId="{4BD2F659-BB8B-4AB2-AD63-17879F984AA4}" srcOrd="0" destOrd="0" parTransId="{801E483F-3673-4E22-9CEF-41423882ADCE}" sibTransId="{6AB3150E-F532-433F-9432-45C0D8E11320}"/>
    <dgm:cxn modelId="{80F3FA64-D28E-4B25-9AA8-C69376A90AA7}" type="presOf" srcId="{3E0E410D-984E-45EE-B6D4-222DC20FDE9A}" destId="{FAC6696B-6884-4F1B-8CEA-5B7114536E43}" srcOrd="1" destOrd="0" presId="urn:microsoft.com/office/officeart/2005/8/layout/process1"/>
    <dgm:cxn modelId="{8492635C-4331-4517-B6BA-9C596AC463CF}" type="presOf" srcId="{AC3D57A1-F5E8-468B-85B9-D0363DC40375}" destId="{6624EB51-2BEC-4CD7-B128-727E5B8F45BF}" srcOrd="0" destOrd="0" presId="urn:microsoft.com/office/officeart/2005/8/layout/process1"/>
    <dgm:cxn modelId="{577E4DC6-F6A2-4010-9619-CBE815761F05}" type="presOf" srcId="{4BD2F659-BB8B-4AB2-AD63-17879F984AA4}" destId="{2CF4DABE-4980-45AE-A42C-ED4A3DD48C5E}" srcOrd="0" destOrd="0" presId="urn:microsoft.com/office/officeart/2005/8/layout/process1"/>
    <dgm:cxn modelId="{BFE1ABB7-409D-4CA8-94D2-12EA2E082428}" type="presOf" srcId="{18588130-DA66-4C81-B330-A2C2C2FEE353}" destId="{B33AC3C0-7A05-4D1B-9652-B3274F527CD9}" srcOrd="0" destOrd="0" presId="urn:microsoft.com/office/officeart/2005/8/layout/process1"/>
    <dgm:cxn modelId="{EFA328A7-AD14-441F-BF99-B332D8A3807D}" type="presOf" srcId="{6AB3150E-F532-433F-9432-45C0D8E11320}" destId="{4960C321-C294-4757-A52F-EFD42DECEA05}" srcOrd="1" destOrd="0" presId="urn:microsoft.com/office/officeart/2005/8/layout/process1"/>
    <dgm:cxn modelId="{18BD8800-B08E-4744-A247-5CEB26291C81}" srcId="{F6DAA545-C496-4E11-B5FD-ECF13686D046}" destId="{18588130-DA66-4C81-B330-A2C2C2FEE353}" srcOrd="1" destOrd="0" parTransId="{F8406259-1E1D-4B57-B563-F09A1252097D}" sibTransId="{3E0E410D-984E-45EE-B6D4-222DC20FDE9A}"/>
    <dgm:cxn modelId="{B20C592C-1B6E-4BAB-B11E-928A2A3B5A3F}" srcId="{BBC28DAB-59CC-4663-8B40-3217E0A495A0}" destId="{B0F3219D-D9BC-40BF-9645-427AD3EEB009}" srcOrd="1" destOrd="0" parTransId="{7B089A9D-A5B1-4F8D-86B7-A78C6DDA21D5}" sibTransId="{DE835143-7F4A-48F9-A6EC-DC290D03429B}"/>
    <dgm:cxn modelId="{F8ABE5F9-410D-491B-9842-4B9DAA6373AB}" srcId="{BBC28DAB-59CC-4663-8B40-3217E0A495A0}" destId="{5AFF1938-A67F-41CC-8619-76149C1062B8}" srcOrd="2" destOrd="0" parTransId="{43FDDAFE-293A-4BFC-9B35-8950CCC1938C}" sibTransId="{91F5503E-244B-41F1-81EE-91F6390BAD8D}"/>
    <dgm:cxn modelId="{E7C0D0A0-52D3-4166-88C5-E841FCD74196}" srcId="{F6DAA545-C496-4E11-B5FD-ECF13686D046}" destId="{BBC28DAB-59CC-4663-8B40-3217E0A495A0}" srcOrd="2" destOrd="0" parTransId="{E67BC36A-D71A-46F2-ABDF-BCA565D8542F}" sibTransId="{9DD1B559-9355-4C43-A08F-BBA69770EE3D}"/>
    <dgm:cxn modelId="{ED66E80E-DB46-4A03-AF68-C5298E0384C4}" type="presOf" srcId="{BBC28DAB-59CC-4663-8B40-3217E0A495A0}" destId="{9E97012D-6A18-45C3-8728-18AB881FEB56}" srcOrd="0" destOrd="0" presId="urn:microsoft.com/office/officeart/2005/8/layout/process1"/>
    <dgm:cxn modelId="{7207DF51-B4A6-408D-AD88-F1069EFE3D2C}" type="presOf" srcId="{9DD1B559-9355-4C43-A08F-BBA69770EE3D}" destId="{60D45EED-3F18-4417-99DB-473CD704C65F}" srcOrd="1" destOrd="0" presId="urn:microsoft.com/office/officeart/2005/8/layout/process1"/>
    <dgm:cxn modelId="{2FC28728-90E4-4479-A068-FDF003232D96}" type="presOf" srcId="{3E0E410D-984E-45EE-B6D4-222DC20FDE9A}" destId="{5ECA60A0-4B64-4C9F-AEE0-9E1131BE95EC}" srcOrd="0" destOrd="0" presId="urn:microsoft.com/office/officeart/2005/8/layout/process1"/>
    <dgm:cxn modelId="{9D2D05B5-D52B-4838-B215-FB82A2963B44}" srcId="{BBC28DAB-59CC-4663-8B40-3217E0A495A0}" destId="{0A684515-A119-4324-8FB8-5438A61833F0}" srcOrd="0" destOrd="0" parTransId="{710CEBC0-0893-453D-97DC-F0C3C8C0C4AD}" sibTransId="{8E529A56-4CE2-438A-A06F-BBCA46622F83}"/>
    <dgm:cxn modelId="{8E8F0ECB-DE9E-44BE-8258-7C823D712D4E}" type="presOf" srcId="{0F71005E-BDCC-41A7-88FE-7978ED4F113B}" destId="{9E97012D-6A18-45C3-8728-18AB881FEB56}" srcOrd="0" destOrd="4" presId="urn:microsoft.com/office/officeart/2005/8/layout/process1"/>
    <dgm:cxn modelId="{356F01CE-1274-4623-A2D3-795E273397C8}" type="presParOf" srcId="{09016807-FB20-4153-A213-EFF383B38404}" destId="{2CF4DABE-4980-45AE-A42C-ED4A3DD48C5E}" srcOrd="0" destOrd="0" presId="urn:microsoft.com/office/officeart/2005/8/layout/process1"/>
    <dgm:cxn modelId="{FCF9D21C-AEFC-4575-AE18-885BDCCF64E3}" type="presParOf" srcId="{09016807-FB20-4153-A213-EFF383B38404}" destId="{33405615-CA89-44E0-ACBC-724476D9C72E}" srcOrd="1" destOrd="0" presId="urn:microsoft.com/office/officeart/2005/8/layout/process1"/>
    <dgm:cxn modelId="{B97F5DBC-DC59-4F5C-A044-0EE10D3FC391}" type="presParOf" srcId="{33405615-CA89-44E0-ACBC-724476D9C72E}" destId="{4960C321-C294-4757-A52F-EFD42DECEA05}" srcOrd="0" destOrd="0" presId="urn:microsoft.com/office/officeart/2005/8/layout/process1"/>
    <dgm:cxn modelId="{8574A535-DC62-443C-93C7-8EDAC9C5FC22}" type="presParOf" srcId="{09016807-FB20-4153-A213-EFF383B38404}" destId="{B33AC3C0-7A05-4D1B-9652-B3274F527CD9}" srcOrd="2" destOrd="0" presId="urn:microsoft.com/office/officeart/2005/8/layout/process1"/>
    <dgm:cxn modelId="{E9EE7B19-6BA6-435C-9782-C6023FCA7550}" type="presParOf" srcId="{09016807-FB20-4153-A213-EFF383B38404}" destId="{5ECA60A0-4B64-4C9F-AEE0-9E1131BE95EC}" srcOrd="3" destOrd="0" presId="urn:microsoft.com/office/officeart/2005/8/layout/process1"/>
    <dgm:cxn modelId="{37717DB4-7980-42E8-9E0A-20DF5212ED18}" type="presParOf" srcId="{5ECA60A0-4B64-4C9F-AEE0-9E1131BE95EC}" destId="{FAC6696B-6884-4F1B-8CEA-5B7114536E43}" srcOrd="0" destOrd="0" presId="urn:microsoft.com/office/officeart/2005/8/layout/process1"/>
    <dgm:cxn modelId="{D82C8E02-C5C3-466A-82CA-F862A806A81B}" type="presParOf" srcId="{09016807-FB20-4153-A213-EFF383B38404}" destId="{9E97012D-6A18-45C3-8728-18AB881FEB56}" srcOrd="4" destOrd="0" presId="urn:microsoft.com/office/officeart/2005/8/layout/process1"/>
    <dgm:cxn modelId="{0D58C60B-F946-409C-910D-9AB34312F7BF}" type="presParOf" srcId="{09016807-FB20-4153-A213-EFF383B38404}" destId="{ABE09CF0-FAA1-40BB-87B7-B43FD9143F08}" srcOrd="5" destOrd="0" presId="urn:microsoft.com/office/officeart/2005/8/layout/process1"/>
    <dgm:cxn modelId="{B7F4B871-A984-4A08-8264-23F65516C662}" type="presParOf" srcId="{ABE09CF0-FAA1-40BB-87B7-B43FD9143F08}" destId="{60D45EED-3F18-4417-99DB-473CD704C65F}" srcOrd="0" destOrd="0" presId="urn:microsoft.com/office/officeart/2005/8/layout/process1"/>
    <dgm:cxn modelId="{5CDD9322-61DE-48E9-A3E4-8BBD1D517D80}" type="presParOf" srcId="{09016807-FB20-4153-A213-EFF383B38404}" destId="{6624EB51-2BEC-4CD7-B128-727E5B8F45BF}"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1EBE09A-254D-4491-BC91-3A5A45E1DCD4}" type="doc">
      <dgm:prSet loTypeId="urn:microsoft.com/office/officeart/2005/8/layout/radial5" loCatId="cycle" qsTypeId="urn:microsoft.com/office/officeart/2005/8/quickstyle/simple1" qsCatId="simple" csTypeId="urn:microsoft.com/office/officeart/2005/8/colors/accent2_2" csCatId="accent2" phldr="1"/>
      <dgm:spPr/>
      <dgm:t>
        <a:bodyPr/>
        <a:lstStyle/>
        <a:p>
          <a:endParaRPr lang="zh-CN" altLang="en-US"/>
        </a:p>
      </dgm:t>
    </dgm:pt>
    <dgm:pt modelId="{D30BB9B9-002F-4C3F-A6E8-D9BEDB3E3FF5}">
      <dgm:prSet phldrT="[文本]" custT="1"/>
      <dgm:spPr/>
      <dgm:t>
        <a:bodyPr/>
        <a:lstStyle/>
        <a:p>
          <a:r>
            <a:rPr lang="zh-CN" altLang="en-US" sz="2800" dirty="0" smtClean="0">
              <a:latin typeface="微软雅黑" panose="020B0503020204020204" pitchFamily="34" charset="-122"/>
              <a:ea typeface="微软雅黑" panose="020B0503020204020204" pitchFamily="34" charset="-122"/>
            </a:rPr>
            <a:t>系统逻辑模型</a:t>
          </a:r>
          <a:endParaRPr lang="zh-CN" altLang="en-US" sz="2800" dirty="0">
            <a:latin typeface="微软雅黑" panose="020B0503020204020204" pitchFamily="34" charset="-122"/>
            <a:ea typeface="微软雅黑" panose="020B0503020204020204" pitchFamily="34" charset="-122"/>
          </a:endParaRPr>
        </a:p>
      </dgm:t>
    </dgm:pt>
    <dgm:pt modelId="{82E8A18C-2401-4AF0-BB1C-2EB1D74F723A}" type="parTrans" cxnId="{07812E79-E6A5-4025-904B-C8EDE709A5AA}">
      <dgm:prSet/>
      <dgm:spPr/>
      <dgm:t>
        <a:bodyPr/>
        <a:lstStyle/>
        <a:p>
          <a:endParaRPr lang="zh-CN" altLang="en-US">
            <a:latin typeface="微软雅黑" panose="020B0503020204020204" pitchFamily="34" charset="-122"/>
            <a:ea typeface="微软雅黑" panose="020B0503020204020204" pitchFamily="34" charset="-122"/>
          </a:endParaRPr>
        </a:p>
      </dgm:t>
    </dgm:pt>
    <dgm:pt modelId="{A66CDD13-5FF9-425D-AFBB-F2119F683CD1}" type="sibTrans" cxnId="{07812E79-E6A5-4025-904B-C8EDE709A5AA}">
      <dgm:prSet/>
      <dgm:spPr/>
      <dgm:t>
        <a:bodyPr/>
        <a:lstStyle/>
        <a:p>
          <a:endParaRPr lang="zh-CN" altLang="en-US">
            <a:latin typeface="微软雅黑" panose="020B0503020204020204" pitchFamily="34" charset="-122"/>
            <a:ea typeface="微软雅黑" panose="020B0503020204020204" pitchFamily="34" charset="-122"/>
          </a:endParaRPr>
        </a:p>
      </dgm:t>
    </dgm:pt>
    <dgm:pt modelId="{8B7744A4-D681-4BF7-9F3A-9ADAF8CD34E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数据模型（实体</a:t>
          </a:r>
          <a:r>
            <a:rPr lang="en-US" altLang="en-US"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联系图）</a:t>
          </a:r>
          <a:endParaRPr lang="zh-CN" altLang="en-US" sz="2000" dirty="0">
            <a:latin typeface="微软雅黑" panose="020B0503020204020204" pitchFamily="34" charset="-122"/>
            <a:ea typeface="微软雅黑" panose="020B0503020204020204" pitchFamily="34" charset="-122"/>
          </a:endParaRPr>
        </a:p>
      </dgm:t>
    </dgm:pt>
    <dgm:pt modelId="{0F196FD3-3F88-4E97-B328-583376C3DBE3}" type="parTrans" cxnId="{9E9EC717-CC47-4431-BDC0-40736802A09D}">
      <dgm:prSet/>
      <dgm:spPr/>
      <dgm:t>
        <a:bodyPr/>
        <a:lstStyle/>
        <a:p>
          <a:endParaRPr lang="zh-CN" altLang="en-US">
            <a:latin typeface="微软雅黑" panose="020B0503020204020204" pitchFamily="34" charset="-122"/>
            <a:ea typeface="微软雅黑" panose="020B0503020204020204" pitchFamily="34" charset="-122"/>
          </a:endParaRPr>
        </a:p>
      </dgm:t>
    </dgm:pt>
    <dgm:pt modelId="{60436224-BDC8-4365-BD79-8FEA004B6492}" type="sibTrans" cxnId="{9E9EC717-CC47-4431-BDC0-40736802A09D}">
      <dgm:prSet/>
      <dgm:spPr/>
      <dgm:t>
        <a:bodyPr/>
        <a:lstStyle/>
        <a:p>
          <a:endParaRPr lang="zh-CN" altLang="en-US">
            <a:latin typeface="微软雅黑" panose="020B0503020204020204" pitchFamily="34" charset="-122"/>
            <a:ea typeface="微软雅黑" panose="020B0503020204020204" pitchFamily="34" charset="-122"/>
          </a:endParaRPr>
        </a:p>
      </dgm:t>
    </dgm:pt>
    <dgm:pt modelId="{12A00DEA-45B1-4052-B975-E625CFDE9E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功能模型（数据流图）</a:t>
          </a:r>
          <a:endParaRPr lang="zh-CN" altLang="en-US" sz="2000" dirty="0">
            <a:latin typeface="微软雅黑" panose="020B0503020204020204" pitchFamily="34" charset="-122"/>
            <a:ea typeface="微软雅黑" panose="020B0503020204020204" pitchFamily="34" charset="-122"/>
          </a:endParaRPr>
        </a:p>
      </dgm:t>
    </dgm:pt>
    <dgm:pt modelId="{3F0AD18C-26BF-4D01-B06D-89E55654C6AD}" type="parTrans" cxnId="{E500913F-17D3-4C7D-AD3E-5F0D2566C572}">
      <dgm:prSet/>
      <dgm:spPr/>
      <dgm:t>
        <a:bodyPr/>
        <a:lstStyle/>
        <a:p>
          <a:endParaRPr lang="zh-CN" altLang="en-US">
            <a:latin typeface="微软雅黑" panose="020B0503020204020204" pitchFamily="34" charset="-122"/>
            <a:ea typeface="微软雅黑" panose="020B0503020204020204" pitchFamily="34" charset="-122"/>
          </a:endParaRPr>
        </a:p>
      </dgm:t>
    </dgm:pt>
    <dgm:pt modelId="{EF8C639A-114F-4FBC-A306-1B00655A2ACC}" type="sibTrans" cxnId="{E500913F-17D3-4C7D-AD3E-5F0D2566C572}">
      <dgm:prSet/>
      <dgm:spPr/>
      <dgm:t>
        <a:bodyPr/>
        <a:lstStyle/>
        <a:p>
          <a:endParaRPr lang="zh-CN" altLang="en-US">
            <a:latin typeface="微软雅黑" panose="020B0503020204020204" pitchFamily="34" charset="-122"/>
            <a:ea typeface="微软雅黑" panose="020B0503020204020204" pitchFamily="34" charset="-122"/>
          </a:endParaRPr>
        </a:p>
      </dgm:t>
    </dgm:pt>
    <dgm:pt modelId="{CAD6DBB6-865E-4A95-A1C4-14E1BCBD25D3}">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行为模型（状态转换图）</a:t>
          </a:r>
          <a:endParaRPr lang="zh-CN" altLang="en-US" sz="2000" dirty="0">
            <a:latin typeface="微软雅黑" panose="020B0503020204020204" pitchFamily="34" charset="-122"/>
            <a:ea typeface="微软雅黑" panose="020B0503020204020204" pitchFamily="34" charset="-122"/>
          </a:endParaRPr>
        </a:p>
      </dgm:t>
    </dgm:pt>
    <dgm:pt modelId="{85230255-B209-4556-96CB-F623D801FD36}" type="parTrans" cxnId="{5EC380FF-BE2A-4C85-AF61-69608D0F9A47}">
      <dgm:prSet/>
      <dgm:spPr/>
      <dgm:t>
        <a:bodyPr/>
        <a:lstStyle/>
        <a:p>
          <a:endParaRPr lang="zh-CN" altLang="en-US">
            <a:latin typeface="微软雅黑" panose="020B0503020204020204" pitchFamily="34" charset="-122"/>
            <a:ea typeface="微软雅黑" panose="020B0503020204020204" pitchFamily="34" charset="-122"/>
          </a:endParaRPr>
        </a:p>
      </dgm:t>
    </dgm:pt>
    <dgm:pt modelId="{7ABBD22D-DCDF-424C-A1FE-A1B804C1CA43}" type="sibTrans" cxnId="{5EC380FF-BE2A-4C85-AF61-69608D0F9A47}">
      <dgm:prSet/>
      <dgm:spPr/>
      <dgm:t>
        <a:bodyPr/>
        <a:lstStyle/>
        <a:p>
          <a:endParaRPr lang="zh-CN" altLang="en-US">
            <a:latin typeface="微软雅黑" panose="020B0503020204020204" pitchFamily="34" charset="-122"/>
            <a:ea typeface="微软雅黑" panose="020B0503020204020204" pitchFamily="34" charset="-122"/>
          </a:endParaRPr>
        </a:p>
      </dgm:t>
    </dgm:pt>
    <dgm:pt modelId="{7B4FD0AC-2D7E-4A88-91D1-B1A1ACE1BAC6}" type="pres">
      <dgm:prSet presAssocID="{31EBE09A-254D-4491-BC91-3A5A45E1DCD4}" presName="Name0" presStyleCnt="0">
        <dgm:presLayoutVars>
          <dgm:chMax val="1"/>
          <dgm:dir/>
          <dgm:animLvl val="ctr"/>
          <dgm:resizeHandles val="exact"/>
        </dgm:presLayoutVars>
      </dgm:prSet>
      <dgm:spPr/>
      <dgm:t>
        <a:bodyPr/>
        <a:lstStyle/>
        <a:p>
          <a:endParaRPr lang="zh-CN" altLang="en-US"/>
        </a:p>
      </dgm:t>
    </dgm:pt>
    <dgm:pt modelId="{38099265-43F6-40D6-8A4B-112F50F67767}" type="pres">
      <dgm:prSet presAssocID="{D30BB9B9-002F-4C3F-A6E8-D9BEDB3E3FF5}" presName="centerShape" presStyleLbl="node0" presStyleIdx="0" presStyleCnt="1" custScaleX="124053" custScaleY="127420"/>
      <dgm:spPr/>
      <dgm:t>
        <a:bodyPr/>
        <a:lstStyle/>
        <a:p>
          <a:endParaRPr lang="zh-CN" altLang="en-US"/>
        </a:p>
      </dgm:t>
    </dgm:pt>
    <dgm:pt modelId="{7D8AAB8C-4682-4DF7-8160-390068CA6BFF}" type="pres">
      <dgm:prSet presAssocID="{0F196FD3-3F88-4E97-B328-583376C3DBE3}" presName="parTrans" presStyleLbl="sibTrans2D1" presStyleIdx="0" presStyleCnt="3"/>
      <dgm:spPr/>
      <dgm:t>
        <a:bodyPr/>
        <a:lstStyle/>
        <a:p>
          <a:endParaRPr lang="zh-CN" altLang="en-US"/>
        </a:p>
      </dgm:t>
    </dgm:pt>
    <dgm:pt modelId="{7326C847-FFCC-45F1-8CD9-8986EF4974F2}" type="pres">
      <dgm:prSet presAssocID="{0F196FD3-3F88-4E97-B328-583376C3DBE3}" presName="connectorText" presStyleLbl="sibTrans2D1" presStyleIdx="0" presStyleCnt="3"/>
      <dgm:spPr/>
      <dgm:t>
        <a:bodyPr/>
        <a:lstStyle/>
        <a:p>
          <a:endParaRPr lang="zh-CN" altLang="en-US"/>
        </a:p>
      </dgm:t>
    </dgm:pt>
    <dgm:pt modelId="{D881B2D9-DF1F-44CC-B6FD-8DF5B9EA41A0}" type="pres">
      <dgm:prSet presAssocID="{8B7744A4-D681-4BF7-9F3A-9ADAF8CD34E9}" presName="node" presStyleLbl="node1" presStyleIdx="0" presStyleCnt="3">
        <dgm:presLayoutVars>
          <dgm:bulletEnabled val="1"/>
        </dgm:presLayoutVars>
      </dgm:prSet>
      <dgm:spPr/>
      <dgm:t>
        <a:bodyPr/>
        <a:lstStyle/>
        <a:p>
          <a:endParaRPr lang="zh-CN" altLang="en-US"/>
        </a:p>
      </dgm:t>
    </dgm:pt>
    <dgm:pt modelId="{7DFB8F7A-D9D7-4BB1-A019-868DB18016CA}" type="pres">
      <dgm:prSet presAssocID="{3F0AD18C-26BF-4D01-B06D-89E55654C6AD}" presName="parTrans" presStyleLbl="sibTrans2D1" presStyleIdx="1" presStyleCnt="3"/>
      <dgm:spPr/>
      <dgm:t>
        <a:bodyPr/>
        <a:lstStyle/>
        <a:p>
          <a:endParaRPr lang="zh-CN" altLang="en-US"/>
        </a:p>
      </dgm:t>
    </dgm:pt>
    <dgm:pt modelId="{229B696A-1A75-4D5D-91B7-DCC4C72E2F02}" type="pres">
      <dgm:prSet presAssocID="{3F0AD18C-26BF-4D01-B06D-89E55654C6AD}" presName="connectorText" presStyleLbl="sibTrans2D1" presStyleIdx="1" presStyleCnt="3"/>
      <dgm:spPr/>
      <dgm:t>
        <a:bodyPr/>
        <a:lstStyle/>
        <a:p>
          <a:endParaRPr lang="zh-CN" altLang="en-US"/>
        </a:p>
      </dgm:t>
    </dgm:pt>
    <dgm:pt modelId="{130A2ABC-67B5-4B70-8FBE-CAF1E22CCD04}" type="pres">
      <dgm:prSet presAssocID="{12A00DEA-45B1-4052-B975-E625CFDE9E19}" presName="node" presStyleLbl="node1" presStyleIdx="1" presStyleCnt="3">
        <dgm:presLayoutVars>
          <dgm:bulletEnabled val="1"/>
        </dgm:presLayoutVars>
      </dgm:prSet>
      <dgm:spPr/>
      <dgm:t>
        <a:bodyPr/>
        <a:lstStyle/>
        <a:p>
          <a:endParaRPr lang="zh-CN" altLang="en-US"/>
        </a:p>
      </dgm:t>
    </dgm:pt>
    <dgm:pt modelId="{8306201E-42D7-4A55-B260-96AE2B355709}" type="pres">
      <dgm:prSet presAssocID="{85230255-B209-4556-96CB-F623D801FD36}" presName="parTrans" presStyleLbl="sibTrans2D1" presStyleIdx="2" presStyleCnt="3"/>
      <dgm:spPr/>
      <dgm:t>
        <a:bodyPr/>
        <a:lstStyle/>
        <a:p>
          <a:endParaRPr lang="zh-CN" altLang="en-US"/>
        </a:p>
      </dgm:t>
    </dgm:pt>
    <dgm:pt modelId="{784EA429-A80E-4775-AE6C-3CD26842C0D2}" type="pres">
      <dgm:prSet presAssocID="{85230255-B209-4556-96CB-F623D801FD36}" presName="connectorText" presStyleLbl="sibTrans2D1" presStyleIdx="2" presStyleCnt="3"/>
      <dgm:spPr/>
      <dgm:t>
        <a:bodyPr/>
        <a:lstStyle/>
        <a:p>
          <a:endParaRPr lang="zh-CN" altLang="en-US"/>
        </a:p>
      </dgm:t>
    </dgm:pt>
    <dgm:pt modelId="{5A03F352-8F08-4394-8233-CA4036DF1BE4}" type="pres">
      <dgm:prSet presAssocID="{CAD6DBB6-865E-4A95-A1C4-14E1BCBD25D3}" presName="node" presStyleLbl="node1" presStyleIdx="2" presStyleCnt="3">
        <dgm:presLayoutVars>
          <dgm:bulletEnabled val="1"/>
        </dgm:presLayoutVars>
      </dgm:prSet>
      <dgm:spPr/>
      <dgm:t>
        <a:bodyPr/>
        <a:lstStyle/>
        <a:p>
          <a:endParaRPr lang="zh-CN" altLang="en-US"/>
        </a:p>
      </dgm:t>
    </dgm:pt>
  </dgm:ptLst>
  <dgm:cxnLst>
    <dgm:cxn modelId="{81F2F959-5B95-4B20-976E-D08BE76904CB}" type="presOf" srcId="{3F0AD18C-26BF-4D01-B06D-89E55654C6AD}" destId="{7DFB8F7A-D9D7-4BB1-A019-868DB18016CA}" srcOrd="0" destOrd="0" presId="urn:microsoft.com/office/officeart/2005/8/layout/radial5"/>
    <dgm:cxn modelId="{E500913F-17D3-4C7D-AD3E-5F0D2566C572}" srcId="{D30BB9B9-002F-4C3F-A6E8-D9BEDB3E3FF5}" destId="{12A00DEA-45B1-4052-B975-E625CFDE9E19}" srcOrd="1" destOrd="0" parTransId="{3F0AD18C-26BF-4D01-B06D-89E55654C6AD}" sibTransId="{EF8C639A-114F-4FBC-A306-1B00655A2ACC}"/>
    <dgm:cxn modelId="{462C25FB-E799-486B-81DB-AA18A97D3E29}" type="presOf" srcId="{85230255-B209-4556-96CB-F623D801FD36}" destId="{784EA429-A80E-4775-AE6C-3CD26842C0D2}" srcOrd="1" destOrd="0" presId="urn:microsoft.com/office/officeart/2005/8/layout/radial5"/>
    <dgm:cxn modelId="{50D6FF32-2FEF-4953-BF94-FE6E903A7501}" type="presOf" srcId="{31EBE09A-254D-4491-BC91-3A5A45E1DCD4}" destId="{7B4FD0AC-2D7E-4A88-91D1-B1A1ACE1BAC6}" srcOrd="0" destOrd="0" presId="urn:microsoft.com/office/officeart/2005/8/layout/radial5"/>
    <dgm:cxn modelId="{07812E79-E6A5-4025-904B-C8EDE709A5AA}" srcId="{31EBE09A-254D-4491-BC91-3A5A45E1DCD4}" destId="{D30BB9B9-002F-4C3F-A6E8-D9BEDB3E3FF5}" srcOrd="0" destOrd="0" parTransId="{82E8A18C-2401-4AF0-BB1C-2EB1D74F723A}" sibTransId="{A66CDD13-5FF9-425D-AFBB-F2119F683CD1}"/>
    <dgm:cxn modelId="{5D20DFB1-01B8-4098-8BE9-CFE0F579EE80}" type="presOf" srcId="{D30BB9B9-002F-4C3F-A6E8-D9BEDB3E3FF5}" destId="{38099265-43F6-40D6-8A4B-112F50F67767}" srcOrd="0" destOrd="0" presId="urn:microsoft.com/office/officeart/2005/8/layout/radial5"/>
    <dgm:cxn modelId="{720FBCD9-5B8A-4102-A7AC-56D254485B92}" type="presOf" srcId="{8B7744A4-D681-4BF7-9F3A-9ADAF8CD34E9}" destId="{D881B2D9-DF1F-44CC-B6FD-8DF5B9EA41A0}" srcOrd="0" destOrd="0" presId="urn:microsoft.com/office/officeart/2005/8/layout/radial5"/>
    <dgm:cxn modelId="{271B2783-883D-40C2-BC4C-31A62A281078}" type="presOf" srcId="{12A00DEA-45B1-4052-B975-E625CFDE9E19}" destId="{130A2ABC-67B5-4B70-8FBE-CAF1E22CCD04}" srcOrd="0" destOrd="0" presId="urn:microsoft.com/office/officeart/2005/8/layout/radial5"/>
    <dgm:cxn modelId="{903C02A7-8139-4D13-8292-6F652CC8B09E}" type="presOf" srcId="{85230255-B209-4556-96CB-F623D801FD36}" destId="{8306201E-42D7-4A55-B260-96AE2B355709}" srcOrd="0" destOrd="0" presId="urn:microsoft.com/office/officeart/2005/8/layout/radial5"/>
    <dgm:cxn modelId="{9E9EC717-CC47-4431-BDC0-40736802A09D}" srcId="{D30BB9B9-002F-4C3F-A6E8-D9BEDB3E3FF5}" destId="{8B7744A4-D681-4BF7-9F3A-9ADAF8CD34E9}" srcOrd="0" destOrd="0" parTransId="{0F196FD3-3F88-4E97-B328-583376C3DBE3}" sibTransId="{60436224-BDC8-4365-BD79-8FEA004B6492}"/>
    <dgm:cxn modelId="{208A98A4-A33E-4255-8C26-3931FF9B7467}" type="presOf" srcId="{0F196FD3-3F88-4E97-B328-583376C3DBE3}" destId="{7326C847-FFCC-45F1-8CD9-8986EF4974F2}" srcOrd="1" destOrd="0" presId="urn:microsoft.com/office/officeart/2005/8/layout/radial5"/>
    <dgm:cxn modelId="{5EC380FF-BE2A-4C85-AF61-69608D0F9A47}" srcId="{D30BB9B9-002F-4C3F-A6E8-D9BEDB3E3FF5}" destId="{CAD6DBB6-865E-4A95-A1C4-14E1BCBD25D3}" srcOrd="2" destOrd="0" parTransId="{85230255-B209-4556-96CB-F623D801FD36}" sibTransId="{7ABBD22D-DCDF-424C-A1FE-A1B804C1CA43}"/>
    <dgm:cxn modelId="{5D686B64-9476-40C8-9ECA-E3A2E662CCF0}" type="presOf" srcId="{0F196FD3-3F88-4E97-B328-583376C3DBE3}" destId="{7D8AAB8C-4682-4DF7-8160-390068CA6BFF}" srcOrd="0" destOrd="0" presId="urn:microsoft.com/office/officeart/2005/8/layout/radial5"/>
    <dgm:cxn modelId="{88A4C601-2A2F-4E7F-AB85-20125C25DE20}" type="presOf" srcId="{3F0AD18C-26BF-4D01-B06D-89E55654C6AD}" destId="{229B696A-1A75-4D5D-91B7-DCC4C72E2F02}" srcOrd="1" destOrd="0" presId="urn:microsoft.com/office/officeart/2005/8/layout/radial5"/>
    <dgm:cxn modelId="{FA7847EB-30E6-47DD-8313-A737D4C038A9}" type="presOf" srcId="{CAD6DBB6-865E-4A95-A1C4-14E1BCBD25D3}" destId="{5A03F352-8F08-4394-8233-CA4036DF1BE4}" srcOrd="0" destOrd="0" presId="urn:microsoft.com/office/officeart/2005/8/layout/radial5"/>
    <dgm:cxn modelId="{F390E3FB-DFDA-4EA2-B026-30B8554D0609}" type="presParOf" srcId="{7B4FD0AC-2D7E-4A88-91D1-B1A1ACE1BAC6}" destId="{38099265-43F6-40D6-8A4B-112F50F67767}" srcOrd="0" destOrd="0" presId="urn:microsoft.com/office/officeart/2005/8/layout/radial5"/>
    <dgm:cxn modelId="{19E12806-2D70-4EBB-BB33-6A6D4595C895}" type="presParOf" srcId="{7B4FD0AC-2D7E-4A88-91D1-B1A1ACE1BAC6}" destId="{7D8AAB8C-4682-4DF7-8160-390068CA6BFF}" srcOrd="1" destOrd="0" presId="urn:microsoft.com/office/officeart/2005/8/layout/radial5"/>
    <dgm:cxn modelId="{FDBE9DC5-F95A-4981-8CD3-93FBF62C39A0}" type="presParOf" srcId="{7D8AAB8C-4682-4DF7-8160-390068CA6BFF}" destId="{7326C847-FFCC-45F1-8CD9-8986EF4974F2}" srcOrd="0" destOrd="0" presId="urn:microsoft.com/office/officeart/2005/8/layout/radial5"/>
    <dgm:cxn modelId="{AD5B138A-BA29-4382-BAF2-3508997E8D31}" type="presParOf" srcId="{7B4FD0AC-2D7E-4A88-91D1-B1A1ACE1BAC6}" destId="{D881B2D9-DF1F-44CC-B6FD-8DF5B9EA41A0}" srcOrd="2" destOrd="0" presId="urn:microsoft.com/office/officeart/2005/8/layout/radial5"/>
    <dgm:cxn modelId="{82990A7B-8CBD-4563-BFFD-0969AEFED87B}" type="presParOf" srcId="{7B4FD0AC-2D7E-4A88-91D1-B1A1ACE1BAC6}" destId="{7DFB8F7A-D9D7-4BB1-A019-868DB18016CA}" srcOrd="3" destOrd="0" presId="urn:microsoft.com/office/officeart/2005/8/layout/radial5"/>
    <dgm:cxn modelId="{218AD8E2-43D1-430F-9448-209ADB4B6E5B}" type="presParOf" srcId="{7DFB8F7A-D9D7-4BB1-A019-868DB18016CA}" destId="{229B696A-1A75-4D5D-91B7-DCC4C72E2F02}" srcOrd="0" destOrd="0" presId="urn:microsoft.com/office/officeart/2005/8/layout/radial5"/>
    <dgm:cxn modelId="{4AFD9719-6563-4E7A-9F22-E53800A4AB4B}" type="presParOf" srcId="{7B4FD0AC-2D7E-4A88-91D1-B1A1ACE1BAC6}" destId="{130A2ABC-67B5-4B70-8FBE-CAF1E22CCD04}" srcOrd="4" destOrd="0" presId="urn:microsoft.com/office/officeart/2005/8/layout/radial5"/>
    <dgm:cxn modelId="{779BEDC2-637C-4E9A-919B-6CB88BB9EC37}" type="presParOf" srcId="{7B4FD0AC-2D7E-4A88-91D1-B1A1ACE1BAC6}" destId="{8306201E-42D7-4A55-B260-96AE2B355709}" srcOrd="5" destOrd="0" presId="urn:microsoft.com/office/officeart/2005/8/layout/radial5"/>
    <dgm:cxn modelId="{B13CA622-2141-4D0E-837D-ED1C0C7A27B8}" type="presParOf" srcId="{8306201E-42D7-4A55-B260-96AE2B355709}" destId="{784EA429-A80E-4775-AE6C-3CD26842C0D2}" srcOrd="0" destOrd="0" presId="urn:microsoft.com/office/officeart/2005/8/layout/radial5"/>
    <dgm:cxn modelId="{624D7218-0723-4AFB-BE64-566C083CDCFC}" type="presParOf" srcId="{7B4FD0AC-2D7E-4A88-91D1-B1A1ACE1BAC6}" destId="{5A03F352-8F08-4394-8233-CA4036DF1BE4}" srcOrd="6"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99E21DD-7C17-4563-A6CC-3FBF9401BE52}"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1BC45534-AE46-4101-A61B-F8B99A88C293}">
      <dgm:prSet phldrT="[文本]" custT="1"/>
      <dgm:spPr/>
      <dgm:t>
        <a:bodyPr/>
        <a:lstStyle/>
        <a:p>
          <a:pPr algn="r"/>
          <a:r>
            <a:rPr lang="zh-CN" altLang="en-US" sz="2800" b="1" dirty="0" smtClean="0">
              <a:latin typeface="微软雅黑" panose="020B0503020204020204" pitchFamily="34" charset="-122"/>
              <a:ea typeface="微软雅黑" panose="020B0503020204020204" pitchFamily="34" charset="-122"/>
            </a:rPr>
            <a:t>数据对象</a:t>
          </a:r>
          <a:endParaRPr lang="zh-CN" altLang="en-US" sz="2800" b="1" dirty="0">
            <a:latin typeface="微软雅黑" panose="020B0503020204020204" pitchFamily="34" charset="-122"/>
            <a:ea typeface="微软雅黑" panose="020B0503020204020204" pitchFamily="34" charset="-122"/>
          </a:endParaRPr>
        </a:p>
      </dgm:t>
    </dgm:pt>
    <dgm:pt modelId="{4B6167A8-A995-423F-A93C-D651B58CF20A}" type="parTrans" cxnId="{51142315-B52F-45CA-8CEC-E0784EDC61A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F2D42BF3-9B0D-43D0-ADA7-AA39D47EDB2B}" type="sibTrans" cxnId="{51142315-B52F-45CA-8CEC-E0784EDC61A5}">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00955850-DE79-4DFA-A43E-FFD9002E96EB}">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是对软件必须理解的复合信息的抽象</a:t>
          </a:r>
          <a:r>
            <a:rPr lang="en-US" altLang="zh-CN"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所谓复合信息是指具有一系列不同性质或属性的事物</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B07D87D4-D6A8-48BE-95DB-B68849D64F6A}" type="parTrans" cxnId="{2EDA552B-E389-4BFD-B7EE-1064F2EB93E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2E72559-9363-4350-8FCF-A08CB04B09DC}" type="sibTrans" cxnId="{2EDA552B-E389-4BFD-B7EE-1064F2EB93E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E42D55DB-2F1B-4E6E-A37F-2AA709C5F31F}">
      <dgm:prSet phldrT="[文本]" custT="1"/>
      <dgm:spPr/>
      <dgm:t>
        <a:bodyPr/>
        <a:lstStyle/>
        <a:p>
          <a:pPr algn="r"/>
          <a:r>
            <a:rPr lang="zh-CN" altLang="en-US" sz="2800" b="1" dirty="0" smtClean="0">
              <a:latin typeface="微软雅黑" panose="020B0503020204020204" pitchFamily="34" charset="-122"/>
              <a:ea typeface="微软雅黑" panose="020B0503020204020204" pitchFamily="34" charset="-122"/>
            </a:rPr>
            <a:t>属性</a:t>
          </a:r>
          <a:endParaRPr lang="zh-CN" altLang="en-US" sz="2800" b="1" dirty="0">
            <a:latin typeface="微软雅黑" panose="020B0503020204020204" pitchFamily="34" charset="-122"/>
            <a:ea typeface="微软雅黑" panose="020B0503020204020204" pitchFamily="34" charset="-122"/>
          </a:endParaRPr>
        </a:p>
      </dgm:t>
    </dgm:pt>
    <dgm:pt modelId="{2915A94E-0F74-4C3E-AF74-A2ACC6554B75}" type="parTrans" cxnId="{E9841726-0108-4E47-BE01-E1F06940DA9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0B8ABD3-EB71-4822-B77F-2261975A79E5}" type="sibTrans" cxnId="{E9841726-0108-4E47-BE01-E1F06940DA9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EA4BD04-9A67-48C4-AA90-22D13CE41D4B}">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定义了数据对象的性质</a:t>
          </a:r>
          <a:endParaRPr lang="zh-CN" altLang="en-US" sz="2400" dirty="0">
            <a:latin typeface="微软雅黑" panose="020B0503020204020204" pitchFamily="34" charset="-122"/>
            <a:ea typeface="微软雅黑" panose="020B0503020204020204" pitchFamily="34" charset="-122"/>
          </a:endParaRPr>
        </a:p>
      </dgm:t>
    </dgm:pt>
    <dgm:pt modelId="{EB7FFBA4-042A-4A9E-9C57-B3FD927BDFCC}" type="parTrans" cxnId="{E37BEF20-3CBE-4F10-AE6E-8D28447EC68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335F0A3-276A-4954-A009-AEF56FC61957}" type="sibTrans" cxnId="{E37BEF20-3CBE-4F10-AE6E-8D28447EC68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0C26BDD-0A14-4E53-92C1-DAA293001828}">
      <dgm:prSet phldrT="[文本]" custT="1"/>
      <dgm:spPr/>
      <dgm:t>
        <a:bodyPr/>
        <a:lstStyle/>
        <a:p>
          <a:pPr algn="r"/>
          <a:r>
            <a:rPr lang="zh-CN" altLang="en-US" sz="2800" b="1" dirty="0" smtClean="0">
              <a:latin typeface="微软雅黑" panose="020B0503020204020204" pitchFamily="34" charset="-122"/>
              <a:ea typeface="微软雅黑" panose="020B0503020204020204" pitchFamily="34" charset="-122"/>
            </a:rPr>
            <a:t>联系</a:t>
          </a:r>
          <a:endParaRPr lang="zh-CN" altLang="en-US" sz="2800" b="1" dirty="0">
            <a:latin typeface="微软雅黑" panose="020B0503020204020204" pitchFamily="34" charset="-122"/>
            <a:ea typeface="微软雅黑" panose="020B0503020204020204" pitchFamily="34" charset="-122"/>
          </a:endParaRPr>
        </a:p>
      </dgm:t>
    </dgm:pt>
    <dgm:pt modelId="{9057E3F5-40D7-43EB-A4CD-E969E39A00EF}" type="parTrans" cxnId="{2E7A10D1-9443-45C3-84DB-AFADDD35382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A8C322A-4588-4FB9-886B-2D57C961D905}" type="sibTrans" cxnId="{2E7A10D1-9443-45C3-84DB-AFADDD35382C}">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55AA914-7086-4276-9339-23351CC96299}">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数据对象彼此之间相互连接的方式，也称关系</a:t>
          </a:r>
          <a:r>
            <a:rPr lang="en-US" altLang="zh-CN" sz="2000" dirty="0" smtClean="0">
              <a:latin typeface="微软雅黑" panose="020B0503020204020204" pitchFamily="34" charset="-122"/>
              <a:ea typeface="微软雅黑" panose="020B0503020204020204" pitchFamily="34" charset="-122"/>
            </a:rPr>
            <a:t>(</a:t>
          </a:r>
          <a:r>
            <a:rPr lang="zh-CN" altLang="zh-CN" sz="2000" dirty="0" smtClean="0">
              <a:latin typeface="微软雅黑" panose="020B0503020204020204" pitchFamily="34" charset="-122"/>
              <a:ea typeface="微软雅黑" panose="020B0503020204020204" pitchFamily="34" charset="-122"/>
            </a:rPr>
            <a:t>联系也可能有属性</a:t>
          </a:r>
          <a:r>
            <a:rPr lang="en-US" altLang="zh-CN"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F6250BEB-4EB1-490C-92FA-B5649A83CB46}" type="parTrans" cxnId="{524567CC-B110-4280-8088-26DD6532AC0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C5F9638-EAD4-4C70-93F1-1D845381929F}" type="sibTrans" cxnId="{524567CC-B110-4280-8088-26DD6532AC04}">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15922A6-6990-43B5-BDB7-044F33D000F4}">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一对一联系（</a:t>
          </a:r>
          <a:r>
            <a:rPr lang="en-US" altLang="en-US" sz="2000" dirty="0" smtClean="0">
              <a:latin typeface="微软雅黑" panose="020B0503020204020204" pitchFamily="34" charset="-122"/>
              <a:ea typeface="微软雅黑" panose="020B0503020204020204" pitchFamily="34" charset="-122"/>
            </a:rPr>
            <a:t>1:1</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486BCF0C-A7FD-4A0E-BCC8-90A39E5187F2}" type="parTrans" cxnId="{9E1CA58E-F278-479D-82BB-F2961D747CD2}">
      <dgm:prSet/>
      <dgm:spPr/>
      <dgm:t>
        <a:bodyPr/>
        <a:lstStyle/>
        <a:p>
          <a:endParaRPr lang="zh-CN" altLang="en-US"/>
        </a:p>
      </dgm:t>
    </dgm:pt>
    <dgm:pt modelId="{C9B13E22-22EA-4951-8AEE-B9E2D61240AE}" type="sibTrans" cxnId="{9E1CA58E-F278-479D-82BB-F2961D747CD2}">
      <dgm:prSet/>
      <dgm:spPr/>
      <dgm:t>
        <a:bodyPr/>
        <a:lstStyle/>
        <a:p>
          <a:endParaRPr lang="zh-CN" altLang="en-US"/>
        </a:p>
      </dgm:t>
    </dgm:pt>
    <dgm:pt modelId="{E507E2C3-8367-4FB9-A3EE-34957497FEDD}">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一对多联系（</a:t>
          </a:r>
          <a:r>
            <a:rPr lang="en-US" altLang="en-US" sz="2000" dirty="0" smtClean="0">
              <a:latin typeface="微软雅黑" panose="020B0503020204020204" pitchFamily="34" charset="-122"/>
              <a:ea typeface="微软雅黑" panose="020B0503020204020204" pitchFamily="34" charset="-122"/>
            </a:rPr>
            <a:t>1:N</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32A87A4D-7E85-415F-9E85-1DDB43CB15FA}" type="parTrans" cxnId="{F28DB8A3-2CDB-4422-B42F-972DD29C52E0}">
      <dgm:prSet/>
      <dgm:spPr/>
      <dgm:t>
        <a:bodyPr/>
        <a:lstStyle/>
        <a:p>
          <a:endParaRPr lang="zh-CN" altLang="en-US"/>
        </a:p>
      </dgm:t>
    </dgm:pt>
    <dgm:pt modelId="{9C2B4CF3-57C6-4354-85EC-5300267C2A5B}" type="sibTrans" cxnId="{F28DB8A3-2CDB-4422-B42F-972DD29C52E0}">
      <dgm:prSet/>
      <dgm:spPr/>
      <dgm:t>
        <a:bodyPr/>
        <a:lstStyle/>
        <a:p>
          <a:endParaRPr lang="zh-CN" altLang="en-US"/>
        </a:p>
      </dgm:t>
    </dgm:pt>
    <dgm:pt modelId="{4A987BCE-82BC-46CB-B351-D66DFFAFC403}">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多对多联系（</a:t>
          </a:r>
          <a:r>
            <a:rPr lang="en-US" altLang="en-US" sz="2000" dirty="0" smtClean="0">
              <a:latin typeface="微软雅黑" panose="020B0503020204020204" pitchFamily="34" charset="-122"/>
              <a:ea typeface="微软雅黑" panose="020B0503020204020204" pitchFamily="34" charset="-122"/>
            </a:rPr>
            <a:t>M:N</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dgm:t>
    </dgm:pt>
    <dgm:pt modelId="{5A4885D0-CAEA-441D-B38C-2544B8748701}" type="parTrans" cxnId="{3A58BCD6-7F46-4719-9797-FB6EC7AE8411}">
      <dgm:prSet/>
      <dgm:spPr/>
      <dgm:t>
        <a:bodyPr/>
        <a:lstStyle/>
        <a:p>
          <a:endParaRPr lang="zh-CN" altLang="en-US"/>
        </a:p>
      </dgm:t>
    </dgm:pt>
    <dgm:pt modelId="{0339DCE0-CD8A-4B30-B147-A63D03CB8FB7}" type="sibTrans" cxnId="{3A58BCD6-7F46-4719-9797-FB6EC7AE8411}">
      <dgm:prSet/>
      <dgm:spPr/>
      <dgm:t>
        <a:bodyPr/>
        <a:lstStyle/>
        <a:p>
          <a:endParaRPr lang="zh-CN" altLang="en-US"/>
        </a:p>
      </dgm:t>
    </dgm:pt>
    <dgm:pt modelId="{88A31B5A-C07B-4130-8D03-1CC999333129}" type="pres">
      <dgm:prSet presAssocID="{399E21DD-7C17-4563-A6CC-3FBF9401BE52}" presName="vert0" presStyleCnt="0">
        <dgm:presLayoutVars>
          <dgm:dir/>
          <dgm:animOne val="branch"/>
          <dgm:animLvl val="lvl"/>
        </dgm:presLayoutVars>
      </dgm:prSet>
      <dgm:spPr/>
      <dgm:t>
        <a:bodyPr/>
        <a:lstStyle/>
        <a:p>
          <a:endParaRPr lang="zh-CN" altLang="en-US"/>
        </a:p>
      </dgm:t>
    </dgm:pt>
    <dgm:pt modelId="{B70139C4-A7B2-4076-9C91-51E2FACB5515}" type="pres">
      <dgm:prSet presAssocID="{1BC45534-AE46-4101-A61B-F8B99A88C293}" presName="thickLine" presStyleLbl="alignNode1" presStyleIdx="0" presStyleCnt="3"/>
      <dgm:spPr/>
    </dgm:pt>
    <dgm:pt modelId="{7D5E7E00-732F-437F-9FA0-887CB469F90C}" type="pres">
      <dgm:prSet presAssocID="{1BC45534-AE46-4101-A61B-F8B99A88C293}" presName="horz1" presStyleCnt="0"/>
      <dgm:spPr/>
    </dgm:pt>
    <dgm:pt modelId="{F750DB08-2DA2-4F62-B357-02183751274D}" type="pres">
      <dgm:prSet presAssocID="{1BC45534-AE46-4101-A61B-F8B99A88C293}" presName="tx1" presStyleLbl="revTx" presStyleIdx="0" presStyleCnt="9" custScaleX="110227" custScaleY="32139"/>
      <dgm:spPr/>
      <dgm:t>
        <a:bodyPr/>
        <a:lstStyle/>
        <a:p>
          <a:endParaRPr lang="zh-CN" altLang="en-US"/>
        </a:p>
      </dgm:t>
    </dgm:pt>
    <dgm:pt modelId="{8D7EF0F6-2056-4892-B574-19C036FC75B8}" type="pres">
      <dgm:prSet presAssocID="{1BC45534-AE46-4101-A61B-F8B99A88C293}" presName="vert1" presStyleCnt="0"/>
      <dgm:spPr/>
    </dgm:pt>
    <dgm:pt modelId="{25BAB444-93BF-4309-B331-A468DD2620F9}" type="pres">
      <dgm:prSet presAssocID="{00955850-DE79-4DFA-A43E-FFD9002E96EB}" presName="vertSpace2a" presStyleCnt="0"/>
      <dgm:spPr/>
    </dgm:pt>
    <dgm:pt modelId="{132DFCEF-D0D5-4999-8625-9AEF8147C60E}" type="pres">
      <dgm:prSet presAssocID="{00955850-DE79-4DFA-A43E-FFD9002E96EB}" presName="horz2" presStyleCnt="0"/>
      <dgm:spPr/>
    </dgm:pt>
    <dgm:pt modelId="{A5E65C26-5961-43CB-825D-6791EAEF16AA}" type="pres">
      <dgm:prSet presAssocID="{00955850-DE79-4DFA-A43E-FFD9002E96EB}" presName="horzSpace2" presStyleCnt="0"/>
      <dgm:spPr/>
    </dgm:pt>
    <dgm:pt modelId="{51C65E46-CE4E-490B-B50A-D870CC01DAE8}" type="pres">
      <dgm:prSet presAssocID="{00955850-DE79-4DFA-A43E-FFD9002E96EB}" presName="tx2" presStyleLbl="revTx" presStyleIdx="1" presStyleCnt="9" custScaleY="38633"/>
      <dgm:spPr/>
      <dgm:t>
        <a:bodyPr/>
        <a:lstStyle/>
        <a:p>
          <a:endParaRPr lang="zh-CN" altLang="en-US"/>
        </a:p>
      </dgm:t>
    </dgm:pt>
    <dgm:pt modelId="{4B489DF8-2584-4797-9829-4ED721C3216D}" type="pres">
      <dgm:prSet presAssocID="{00955850-DE79-4DFA-A43E-FFD9002E96EB}" presName="vert2" presStyleCnt="0"/>
      <dgm:spPr/>
    </dgm:pt>
    <dgm:pt modelId="{BF405A80-B349-43A0-ADEA-1CD70ADD364A}" type="pres">
      <dgm:prSet presAssocID="{00955850-DE79-4DFA-A43E-FFD9002E96EB}" presName="thinLine2b" presStyleLbl="callout" presStyleIdx="0" presStyleCnt="6"/>
      <dgm:spPr/>
    </dgm:pt>
    <dgm:pt modelId="{D952B5C9-B677-4394-BD1F-327115C8A8C5}" type="pres">
      <dgm:prSet presAssocID="{00955850-DE79-4DFA-A43E-FFD9002E96EB}" presName="vertSpace2b" presStyleCnt="0"/>
      <dgm:spPr/>
    </dgm:pt>
    <dgm:pt modelId="{841FFC93-715B-46D4-BCD9-6DD312C9FCF1}" type="pres">
      <dgm:prSet presAssocID="{E42D55DB-2F1B-4E6E-A37F-2AA709C5F31F}" presName="thickLine" presStyleLbl="alignNode1" presStyleIdx="1" presStyleCnt="3"/>
      <dgm:spPr/>
    </dgm:pt>
    <dgm:pt modelId="{B756873B-A064-466A-B818-2495C637648F}" type="pres">
      <dgm:prSet presAssocID="{E42D55DB-2F1B-4E6E-A37F-2AA709C5F31F}" presName="horz1" presStyleCnt="0"/>
      <dgm:spPr/>
    </dgm:pt>
    <dgm:pt modelId="{91A692B6-23E6-4937-9786-DBC27EDD89F4}" type="pres">
      <dgm:prSet presAssocID="{E42D55DB-2F1B-4E6E-A37F-2AA709C5F31F}" presName="tx1" presStyleLbl="revTx" presStyleIdx="2" presStyleCnt="9" custScaleX="110227" custScaleY="33865"/>
      <dgm:spPr/>
      <dgm:t>
        <a:bodyPr/>
        <a:lstStyle/>
        <a:p>
          <a:endParaRPr lang="zh-CN" altLang="en-US"/>
        </a:p>
      </dgm:t>
    </dgm:pt>
    <dgm:pt modelId="{71771E1A-4978-4C6E-8187-E2121CDB7492}" type="pres">
      <dgm:prSet presAssocID="{E42D55DB-2F1B-4E6E-A37F-2AA709C5F31F}" presName="vert1" presStyleCnt="0"/>
      <dgm:spPr/>
    </dgm:pt>
    <dgm:pt modelId="{C524E776-93E5-4DFC-8BFA-591DF8B10343}" type="pres">
      <dgm:prSet presAssocID="{8EA4BD04-9A67-48C4-AA90-22D13CE41D4B}" presName="vertSpace2a" presStyleCnt="0"/>
      <dgm:spPr/>
    </dgm:pt>
    <dgm:pt modelId="{02F1363A-9779-4823-B195-80A9E95FB4E5}" type="pres">
      <dgm:prSet presAssocID="{8EA4BD04-9A67-48C4-AA90-22D13CE41D4B}" presName="horz2" presStyleCnt="0"/>
      <dgm:spPr/>
    </dgm:pt>
    <dgm:pt modelId="{658218E0-23DE-4C64-90E1-D3F1D8141E7F}" type="pres">
      <dgm:prSet presAssocID="{8EA4BD04-9A67-48C4-AA90-22D13CE41D4B}" presName="horzSpace2" presStyleCnt="0"/>
      <dgm:spPr/>
    </dgm:pt>
    <dgm:pt modelId="{3B7B29F9-5D52-46B2-B7C2-6843BCDC8D4B}" type="pres">
      <dgm:prSet presAssocID="{8EA4BD04-9A67-48C4-AA90-22D13CE41D4B}" presName="tx2" presStyleLbl="revTx" presStyleIdx="3" presStyleCnt="9" custScaleY="23977"/>
      <dgm:spPr/>
      <dgm:t>
        <a:bodyPr/>
        <a:lstStyle/>
        <a:p>
          <a:endParaRPr lang="zh-CN" altLang="en-US"/>
        </a:p>
      </dgm:t>
    </dgm:pt>
    <dgm:pt modelId="{D51947EA-C51C-4CFA-81D9-5425B5363E0E}" type="pres">
      <dgm:prSet presAssocID="{8EA4BD04-9A67-48C4-AA90-22D13CE41D4B}" presName="vert2" presStyleCnt="0"/>
      <dgm:spPr/>
    </dgm:pt>
    <dgm:pt modelId="{A5D69C36-EA86-4592-B19C-D20EF32FB825}" type="pres">
      <dgm:prSet presAssocID="{8EA4BD04-9A67-48C4-AA90-22D13CE41D4B}" presName="thinLine2b" presStyleLbl="callout" presStyleIdx="1" presStyleCnt="6"/>
      <dgm:spPr/>
    </dgm:pt>
    <dgm:pt modelId="{E8ABB129-02B4-487B-B325-6B1F599CC6E5}" type="pres">
      <dgm:prSet presAssocID="{8EA4BD04-9A67-48C4-AA90-22D13CE41D4B}" presName="vertSpace2b" presStyleCnt="0"/>
      <dgm:spPr/>
    </dgm:pt>
    <dgm:pt modelId="{5136FE2F-6633-419F-B28A-9BD87E0BFA3A}" type="pres">
      <dgm:prSet presAssocID="{10C26BDD-0A14-4E53-92C1-DAA293001828}" presName="thickLine" presStyleLbl="alignNode1" presStyleIdx="2" presStyleCnt="3"/>
      <dgm:spPr/>
    </dgm:pt>
    <dgm:pt modelId="{FF88D670-763E-4A39-BC1A-1CABFF1C5A50}" type="pres">
      <dgm:prSet presAssocID="{10C26BDD-0A14-4E53-92C1-DAA293001828}" presName="horz1" presStyleCnt="0"/>
      <dgm:spPr/>
    </dgm:pt>
    <dgm:pt modelId="{62551B8A-AAFD-48B9-821D-D9741EC779E3}" type="pres">
      <dgm:prSet presAssocID="{10C26BDD-0A14-4E53-92C1-DAA293001828}" presName="tx1" presStyleLbl="revTx" presStyleIdx="4" presStyleCnt="9" custScaleX="110227"/>
      <dgm:spPr/>
      <dgm:t>
        <a:bodyPr/>
        <a:lstStyle/>
        <a:p>
          <a:endParaRPr lang="zh-CN" altLang="en-US"/>
        </a:p>
      </dgm:t>
    </dgm:pt>
    <dgm:pt modelId="{B1E48F5B-C328-41CF-BF6B-836EA34C8E43}" type="pres">
      <dgm:prSet presAssocID="{10C26BDD-0A14-4E53-92C1-DAA293001828}" presName="vert1" presStyleCnt="0"/>
      <dgm:spPr/>
    </dgm:pt>
    <dgm:pt modelId="{C546D96D-8579-4F30-B7D8-004692DE6578}" type="pres">
      <dgm:prSet presAssocID="{755AA914-7086-4276-9339-23351CC96299}" presName="vertSpace2a" presStyleCnt="0"/>
      <dgm:spPr/>
    </dgm:pt>
    <dgm:pt modelId="{C4904652-8D7A-4478-B9A3-BAEF2A2E8681}" type="pres">
      <dgm:prSet presAssocID="{755AA914-7086-4276-9339-23351CC96299}" presName="horz2" presStyleCnt="0"/>
      <dgm:spPr/>
    </dgm:pt>
    <dgm:pt modelId="{F4737430-78A2-4020-9358-1131AFD80595}" type="pres">
      <dgm:prSet presAssocID="{755AA914-7086-4276-9339-23351CC96299}" presName="horzSpace2" presStyleCnt="0"/>
      <dgm:spPr/>
    </dgm:pt>
    <dgm:pt modelId="{6DFADAA0-5410-4E97-B488-CC5F3C0C70F2}" type="pres">
      <dgm:prSet presAssocID="{755AA914-7086-4276-9339-23351CC96299}" presName="tx2" presStyleLbl="revTx" presStyleIdx="5" presStyleCnt="9" custScaleY="115923"/>
      <dgm:spPr/>
      <dgm:t>
        <a:bodyPr/>
        <a:lstStyle/>
        <a:p>
          <a:endParaRPr lang="zh-CN" altLang="en-US"/>
        </a:p>
      </dgm:t>
    </dgm:pt>
    <dgm:pt modelId="{6AC326A0-F1E0-4BD0-9BB0-560563D40B83}" type="pres">
      <dgm:prSet presAssocID="{755AA914-7086-4276-9339-23351CC96299}" presName="vert2" presStyleCnt="0"/>
      <dgm:spPr/>
    </dgm:pt>
    <dgm:pt modelId="{4B0E0DF4-19E5-4EA9-B82D-15D8B5893F02}" type="pres">
      <dgm:prSet presAssocID="{755AA914-7086-4276-9339-23351CC96299}" presName="thinLine2b" presStyleLbl="callout" presStyleIdx="2" presStyleCnt="6"/>
      <dgm:spPr/>
    </dgm:pt>
    <dgm:pt modelId="{7F516788-8E49-48D3-B0D0-5A45F7DD8E57}" type="pres">
      <dgm:prSet presAssocID="{755AA914-7086-4276-9339-23351CC96299}" presName="vertSpace2b" presStyleCnt="0"/>
      <dgm:spPr/>
    </dgm:pt>
    <dgm:pt modelId="{BD067BB2-E778-4B9A-82DB-45D510BD2382}" type="pres">
      <dgm:prSet presAssocID="{615922A6-6990-43B5-BDB7-044F33D000F4}" presName="horz2" presStyleCnt="0"/>
      <dgm:spPr/>
    </dgm:pt>
    <dgm:pt modelId="{FE9874EC-1A80-4A9D-A4FC-41DC5E0ECA56}" type="pres">
      <dgm:prSet presAssocID="{615922A6-6990-43B5-BDB7-044F33D000F4}" presName="horzSpace2" presStyleCnt="0"/>
      <dgm:spPr/>
    </dgm:pt>
    <dgm:pt modelId="{E24D735D-2E91-4C98-A614-BE6222149474}" type="pres">
      <dgm:prSet presAssocID="{615922A6-6990-43B5-BDB7-044F33D000F4}" presName="tx2" presStyleLbl="revTx" presStyleIdx="6" presStyleCnt="9" custScaleY="49044"/>
      <dgm:spPr/>
      <dgm:t>
        <a:bodyPr/>
        <a:lstStyle/>
        <a:p>
          <a:endParaRPr lang="zh-CN" altLang="en-US"/>
        </a:p>
      </dgm:t>
    </dgm:pt>
    <dgm:pt modelId="{BE182184-9031-4107-BA6E-459DF31F5765}" type="pres">
      <dgm:prSet presAssocID="{615922A6-6990-43B5-BDB7-044F33D000F4}" presName="vert2" presStyleCnt="0"/>
      <dgm:spPr/>
    </dgm:pt>
    <dgm:pt modelId="{01F1CF01-F9A4-4758-9B10-F5D9E15A7F7B}" type="pres">
      <dgm:prSet presAssocID="{615922A6-6990-43B5-BDB7-044F33D000F4}" presName="thinLine2b" presStyleLbl="callout" presStyleIdx="3" presStyleCnt="6"/>
      <dgm:spPr/>
    </dgm:pt>
    <dgm:pt modelId="{B0CF41C7-BC8A-4495-BDD0-BEEF51F6DCF1}" type="pres">
      <dgm:prSet presAssocID="{615922A6-6990-43B5-BDB7-044F33D000F4}" presName="vertSpace2b" presStyleCnt="0"/>
      <dgm:spPr/>
    </dgm:pt>
    <dgm:pt modelId="{A2626CFA-72C9-43B4-9ECF-0978FA3CAF2B}" type="pres">
      <dgm:prSet presAssocID="{E507E2C3-8367-4FB9-A3EE-34957497FEDD}" presName="horz2" presStyleCnt="0"/>
      <dgm:spPr/>
    </dgm:pt>
    <dgm:pt modelId="{B9B1F020-EA0A-4182-8E3D-9BC2A56E5669}" type="pres">
      <dgm:prSet presAssocID="{E507E2C3-8367-4FB9-A3EE-34957497FEDD}" presName="horzSpace2" presStyleCnt="0"/>
      <dgm:spPr/>
    </dgm:pt>
    <dgm:pt modelId="{D3A9D8FF-BCBA-4A62-AA52-D89074DA71E3}" type="pres">
      <dgm:prSet presAssocID="{E507E2C3-8367-4FB9-A3EE-34957497FEDD}" presName="tx2" presStyleLbl="revTx" presStyleIdx="7" presStyleCnt="9" custScaleY="49044"/>
      <dgm:spPr/>
      <dgm:t>
        <a:bodyPr/>
        <a:lstStyle/>
        <a:p>
          <a:endParaRPr lang="zh-CN" altLang="en-US"/>
        </a:p>
      </dgm:t>
    </dgm:pt>
    <dgm:pt modelId="{3E7BC546-380B-41D2-ABB6-B030DFF11805}" type="pres">
      <dgm:prSet presAssocID="{E507E2C3-8367-4FB9-A3EE-34957497FEDD}" presName="vert2" presStyleCnt="0"/>
      <dgm:spPr/>
    </dgm:pt>
    <dgm:pt modelId="{3CB54566-1F40-47ED-8C1B-CCB285F1B2DF}" type="pres">
      <dgm:prSet presAssocID="{E507E2C3-8367-4FB9-A3EE-34957497FEDD}" presName="thinLine2b" presStyleLbl="callout" presStyleIdx="4" presStyleCnt="6"/>
      <dgm:spPr/>
    </dgm:pt>
    <dgm:pt modelId="{6377B546-FB0C-48D4-9AFC-29F9055A0BA9}" type="pres">
      <dgm:prSet presAssocID="{E507E2C3-8367-4FB9-A3EE-34957497FEDD}" presName="vertSpace2b" presStyleCnt="0"/>
      <dgm:spPr/>
    </dgm:pt>
    <dgm:pt modelId="{2F175D7C-AEAB-43D0-BC65-6742E55B08F2}" type="pres">
      <dgm:prSet presAssocID="{4A987BCE-82BC-46CB-B351-D66DFFAFC403}" presName="horz2" presStyleCnt="0"/>
      <dgm:spPr/>
    </dgm:pt>
    <dgm:pt modelId="{4BDBC993-F3B4-4341-A920-7FC6159829C3}" type="pres">
      <dgm:prSet presAssocID="{4A987BCE-82BC-46CB-B351-D66DFFAFC403}" presName="horzSpace2" presStyleCnt="0"/>
      <dgm:spPr/>
    </dgm:pt>
    <dgm:pt modelId="{D078C548-7DD2-4F06-944B-7E22357D48A9}" type="pres">
      <dgm:prSet presAssocID="{4A987BCE-82BC-46CB-B351-D66DFFAFC403}" presName="tx2" presStyleLbl="revTx" presStyleIdx="8" presStyleCnt="9" custScaleY="49044"/>
      <dgm:spPr/>
      <dgm:t>
        <a:bodyPr/>
        <a:lstStyle/>
        <a:p>
          <a:endParaRPr lang="zh-CN" altLang="en-US"/>
        </a:p>
      </dgm:t>
    </dgm:pt>
    <dgm:pt modelId="{75FC74FF-4BE9-4546-8DC8-6E84456F3BF9}" type="pres">
      <dgm:prSet presAssocID="{4A987BCE-82BC-46CB-B351-D66DFFAFC403}" presName="vert2" presStyleCnt="0"/>
      <dgm:spPr/>
    </dgm:pt>
    <dgm:pt modelId="{EA66E29C-0C73-4680-9A84-BE0281321EE2}" type="pres">
      <dgm:prSet presAssocID="{4A987BCE-82BC-46CB-B351-D66DFFAFC403}" presName="thinLine2b" presStyleLbl="callout" presStyleIdx="5" presStyleCnt="6"/>
      <dgm:spPr/>
    </dgm:pt>
    <dgm:pt modelId="{455ADD38-6020-4E97-8E98-91BE509EF8E1}" type="pres">
      <dgm:prSet presAssocID="{4A987BCE-82BC-46CB-B351-D66DFFAFC403}" presName="vertSpace2b" presStyleCnt="0"/>
      <dgm:spPr/>
    </dgm:pt>
  </dgm:ptLst>
  <dgm:cxnLst>
    <dgm:cxn modelId="{3A58BCD6-7F46-4719-9797-FB6EC7AE8411}" srcId="{10C26BDD-0A14-4E53-92C1-DAA293001828}" destId="{4A987BCE-82BC-46CB-B351-D66DFFAFC403}" srcOrd="3" destOrd="0" parTransId="{5A4885D0-CAEA-441D-B38C-2544B8748701}" sibTransId="{0339DCE0-CD8A-4B30-B147-A63D03CB8FB7}"/>
    <dgm:cxn modelId="{2B67D419-650C-41EC-9540-433C79920825}" type="presOf" srcId="{E507E2C3-8367-4FB9-A3EE-34957497FEDD}" destId="{D3A9D8FF-BCBA-4A62-AA52-D89074DA71E3}" srcOrd="0" destOrd="0" presId="urn:microsoft.com/office/officeart/2008/layout/LinedList"/>
    <dgm:cxn modelId="{9E1CA58E-F278-479D-82BB-F2961D747CD2}" srcId="{10C26BDD-0A14-4E53-92C1-DAA293001828}" destId="{615922A6-6990-43B5-BDB7-044F33D000F4}" srcOrd="1" destOrd="0" parTransId="{486BCF0C-A7FD-4A0E-BCC8-90A39E5187F2}" sibTransId="{C9B13E22-22EA-4951-8AEE-B9E2D61240AE}"/>
    <dgm:cxn modelId="{F28DB8A3-2CDB-4422-B42F-972DD29C52E0}" srcId="{10C26BDD-0A14-4E53-92C1-DAA293001828}" destId="{E507E2C3-8367-4FB9-A3EE-34957497FEDD}" srcOrd="2" destOrd="0" parTransId="{32A87A4D-7E85-415F-9E85-1DDB43CB15FA}" sibTransId="{9C2B4CF3-57C6-4354-85EC-5300267C2A5B}"/>
    <dgm:cxn modelId="{E37BEF20-3CBE-4F10-AE6E-8D28447EC688}" srcId="{E42D55DB-2F1B-4E6E-A37F-2AA709C5F31F}" destId="{8EA4BD04-9A67-48C4-AA90-22D13CE41D4B}" srcOrd="0" destOrd="0" parTransId="{EB7FFBA4-042A-4A9E-9C57-B3FD927BDFCC}" sibTransId="{8335F0A3-276A-4954-A009-AEF56FC61957}"/>
    <dgm:cxn modelId="{E9841726-0108-4E47-BE01-E1F06940DA99}" srcId="{399E21DD-7C17-4563-A6CC-3FBF9401BE52}" destId="{E42D55DB-2F1B-4E6E-A37F-2AA709C5F31F}" srcOrd="1" destOrd="0" parTransId="{2915A94E-0F74-4C3E-AF74-A2ACC6554B75}" sibTransId="{D0B8ABD3-EB71-4822-B77F-2261975A79E5}"/>
    <dgm:cxn modelId="{163AD6DD-288C-4F2A-B807-ED5F6FC0AEBD}" type="presOf" srcId="{4A987BCE-82BC-46CB-B351-D66DFFAFC403}" destId="{D078C548-7DD2-4F06-944B-7E22357D48A9}" srcOrd="0" destOrd="0" presId="urn:microsoft.com/office/officeart/2008/layout/LinedList"/>
    <dgm:cxn modelId="{2EDA552B-E389-4BFD-B7EE-1064F2EB93EB}" srcId="{1BC45534-AE46-4101-A61B-F8B99A88C293}" destId="{00955850-DE79-4DFA-A43E-FFD9002E96EB}" srcOrd="0" destOrd="0" parTransId="{B07D87D4-D6A8-48BE-95DB-B68849D64F6A}" sibTransId="{D2E72559-9363-4350-8FCF-A08CB04B09DC}"/>
    <dgm:cxn modelId="{23F00009-881D-4058-8FA0-17356D0ED1B9}" type="presOf" srcId="{1BC45534-AE46-4101-A61B-F8B99A88C293}" destId="{F750DB08-2DA2-4F62-B357-02183751274D}" srcOrd="0" destOrd="0" presId="urn:microsoft.com/office/officeart/2008/layout/LinedList"/>
    <dgm:cxn modelId="{096153A5-46B5-4FA4-A98F-A06EC91C0A78}" type="presOf" srcId="{E42D55DB-2F1B-4E6E-A37F-2AA709C5F31F}" destId="{91A692B6-23E6-4937-9786-DBC27EDD89F4}" srcOrd="0" destOrd="0" presId="urn:microsoft.com/office/officeart/2008/layout/LinedList"/>
    <dgm:cxn modelId="{F7885890-F291-4672-A1E2-D0DCF32A99BF}" type="presOf" srcId="{8EA4BD04-9A67-48C4-AA90-22D13CE41D4B}" destId="{3B7B29F9-5D52-46B2-B7C2-6843BCDC8D4B}" srcOrd="0" destOrd="0" presId="urn:microsoft.com/office/officeart/2008/layout/LinedList"/>
    <dgm:cxn modelId="{524567CC-B110-4280-8088-26DD6532AC04}" srcId="{10C26BDD-0A14-4E53-92C1-DAA293001828}" destId="{755AA914-7086-4276-9339-23351CC96299}" srcOrd="0" destOrd="0" parTransId="{F6250BEB-4EB1-490C-92FA-B5649A83CB46}" sibTransId="{7C5F9638-EAD4-4C70-93F1-1D845381929F}"/>
    <dgm:cxn modelId="{58629EC0-7461-4BF4-93B8-880630A5B053}" type="presOf" srcId="{755AA914-7086-4276-9339-23351CC96299}" destId="{6DFADAA0-5410-4E97-B488-CC5F3C0C70F2}" srcOrd="0" destOrd="0" presId="urn:microsoft.com/office/officeart/2008/layout/LinedList"/>
    <dgm:cxn modelId="{51142315-B52F-45CA-8CEC-E0784EDC61A5}" srcId="{399E21DD-7C17-4563-A6CC-3FBF9401BE52}" destId="{1BC45534-AE46-4101-A61B-F8B99A88C293}" srcOrd="0" destOrd="0" parTransId="{4B6167A8-A995-423F-A93C-D651B58CF20A}" sibTransId="{F2D42BF3-9B0D-43D0-ADA7-AA39D47EDB2B}"/>
    <dgm:cxn modelId="{E3687D26-ACB6-4302-B082-EAC1870DEF29}" type="presOf" srcId="{615922A6-6990-43B5-BDB7-044F33D000F4}" destId="{E24D735D-2E91-4C98-A614-BE6222149474}" srcOrd="0" destOrd="0" presId="urn:microsoft.com/office/officeart/2008/layout/LinedList"/>
    <dgm:cxn modelId="{ECE82BF8-1352-4445-A98A-5B832F4CCDA5}" type="presOf" srcId="{00955850-DE79-4DFA-A43E-FFD9002E96EB}" destId="{51C65E46-CE4E-490B-B50A-D870CC01DAE8}" srcOrd="0" destOrd="0" presId="urn:microsoft.com/office/officeart/2008/layout/LinedList"/>
    <dgm:cxn modelId="{0CDEE626-C0B5-4713-B898-D430DA9631F2}" type="presOf" srcId="{399E21DD-7C17-4563-A6CC-3FBF9401BE52}" destId="{88A31B5A-C07B-4130-8D03-1CC999333129}" srcOrd="0" destOrd="0" presId="urn:microsoft.com/office/officeart/2008/layout/LinedList"/>
    <dgm:cxn modelId="{AE9B4F82-79E6-4C29-A365-82F89866AAA7}" type="presOf" srcId="{10C26BDD-0A14-4E53-92C1-DAA293001828}" destId="{62551B8A-AAFD-48B9-821D-D9741EC779E3}" srcOrd="0" destOrd="0" presId="urn:microsoft.com/office/officeart/2008/layout/LinedList"/>
    <dgm:cxn modelId="{2E7A10D1-9443-45C3-84DB-AFADDD35382C}" srcId="{399E21DD-7C17-4563-A6CC-3FBF9401BE52}" destId="{10C26BDD-0A14-4E53-92C1-DAA293001828}" srcOrd="2" destOrd="0" parTransId="{9057E3F5-40D7-43EB-A4CD-E969E39A00EF}" sibTransId="{4A8C322A-4588-4FB9-886B-2D57C961D905}"/>
    <dgm:cxn modelId="{8C9D26F2-7259-4917-8483-4011660F917C}" type="presParOf" srcId="{88A31B5A-C07B-4130-8D03-1CC999333129}" destId="{B70139C4-A7B2-4076-9C91-51E2FACB5515}" srcOrd="0" destOrd="0" presId="urn:microsoft.com/office/officeart/2008/layout/LinedList"/>
    <dgm:cxn modelId="{D5C84A26-9246-48BC-B789-2BF01B8A4EF8}" type="presParOf" srcId="{88A31B5A-C07B-4130-8D03-1CC999333129}" destId="{7D5E7E00-732F-437F-9FA0-887CB469F90C}" srcOrd="1" destOrd="0" presId="urn:microsoft.com/office/officeart/2008/layout/LinedList"/>
    <dgm:cxn modelId="{9756A51A-F3D6-4864-A333-BC228DFF7E43}" type="presParOf" srcId="{7D5E7E00-732F-437F-9FA0-887CB469F90C}" destId="{F750DB08-2DA2-4F62-B357-02183751274D}" srcOrd="0" destOrd="0" presId="urn:microsoft.com/office/officeart/2008/layout/LinedList"/>
    <dgm:cxn modelId="{B9413788-854D-430A-A3B7-E6DE946BC551}" type="presParOf" srcId="{7D5E7E00-732F-437F-9FA0-887CB469F90C}" destId="{8D7EF0F6-2056-4892-B574-19C036FC75B8}" srcOrd="1" destOrd="0" presId="urn:microsoft.com/office/officeart/2008/layout/LinedList"/>
    <dgm:cxn modelId="{03CE79A7-C413-4E5E-B873-AEECE4E0846D}" type="presParOf" srcId="{8D7EF0F6-2056-4892-B574-19C036FC75B8}" destId="{25BAB444-93BF-4309-B331-A468DD2620F9}" srcOrd="0" destOrd="0" presId="urn:microsoft.com/office/officeart/2008/layout/LinedList"/>
    <dgm:cxn modelId="{C79E6CD5-5A92-42DE-8C35-EFE93ED8A2C0}" type="presParOf" srcId="{8D7EF0F6-2056-4892-B574-19C036FC75B8}" destId="{132DFCEF-D0D5-4999-8625-9AEF8147C60E}" srcOrd="1" destOrd="0" presId="urn:microsoft.com/office/officeart/2008/layout/LinedList"/>
    <dgm:cxn modelId="{77FD031A-264B-47E6-A77F-2F5D0FA2B432}" type="presParOf" srcId="{132DFCEF-D0D5-4999-8625-9AEF8147C60E}" destId="{A5E65C26-5961-43CB-825D-6791EAEF16AA}" srcOrd="0" destOrd="0" presId="urn:microsoft.com/office/officeart/2008/layout/LinedList"/>
    <dgm:cxn modelId="{88E61A5C-C69F-409C-A89D-C7ACBF3C665B}" type="presParOf" srcId="{132DFCEF-D0D5-4999-8625-9AEF8147C60E}" destId="{51C65E46-CE4E-490B-B50A-D870CC01DAE8}" srcOrd="1" destOrd="0" presId="urn:microsoft.com/office/officeart/2008/layout/LinedList"/>
    <dgm:cxn modelId="{420D23FB-8BC1-4588-A380-62027E2077D1}" type="presParOf" srcId="{132DFCEF-D0D5-4999-8625-9AEF8147C60E}" destId="{4B489DF8-2584-4797-9829-4ED721C3216D}" srcOrd="2" destOrd="0" presId="urn:microsoft.com/office/officeart/2008/layout/LinedList"/>
    <dgm:cxn modelId="{1AB63863-3B60-4066-BCB4-DAD4F863D767}" type="presParOf" srcId="{8D7EF0F6-2056-4892-B574-19C036FC75B8}" destId="{BF405A80-B349-43A0-ADEA-1CD70ADD364A}" srcOrd="2" destOrd="0" presId="urn:microsoft.com/office/officeart/2008/layout/LinedList"/>
    <dgm:cxn modelId="{F9824379-89AF-4CF1-B23C-1FBA22010E23}" type="presParOf" srcId="{8D7EF0F6-2056-4892-B574-19C036FC75B8}" destId="{D952B5C9-B677-4394-BD1F-327115C8A8C5}" srcOrd="3" destOrd="0" presId="urn:microsoft.com/office/officeart/2008/layout/LinedList"/>
    <dgm:cxn modelId="{0A0CE0F7-E0CF-4CB0-B368-53BBADEAC2FF}" type="presParOf" srcId="{88A31B5A-C07B-4130-8D03-1CC999333129}" destId="{841FFC93-715B-46D4-BCD9-6DD312C9FCF1}" srcOrd="2" destOrd="0" presId="urn:microsoft.com/office/officeart/2008/layout/LinedList"/>
    <dgm:cxn modelId="{B7A4D6D6-4299-4162-86B1-C97DADADC5A5}" type="presParOf" srcId="{88A31B5A-C07B-4130-8D03-1CC999333129}" destId="{B756873B-A064-466A-B818-2495C637648F}" srcOrd="3" destOrd="0" presId="urn:microsoft.com/office/officeart/2008/layout/LinedList"/>
    <dgm:cxn modelId="{A6763546-D4AC-4A25-AFE8-568193BA05E2}" type="presParOf" srcId="{B756873B-A064-466A-B818-2495C637648F}" destId="{91A692B6-23E6-4937-9786-DBC27EDD89F4}" srcOrd="0" destOrd="0" presId="urn:microsoft.com/office/officeart/2008/layout/LinedList"/>
    <dgm:cxn modelId="{11995F11-D7DB-485A-96B0-3747FAF4F4E9}" type="presParOf" srcId="{B756873B-A064-466A-B818-2495C637648F}" destId="{71771E1A-4978-4C6E-8187-E2121CDB7492}" srcOrd="1" destOrd="0" presId="urn:microsoft.com/office/officeart/2008/layout/LinedList"/>
    <dgm:cxn modelId="{66F1EBA9-AF66-495E-B5A1-D2BB5D273F23}" type="presParOf" srcId="{71771E1A-4978-4C6E-8187-E2121CDB7492}" destId="{C524E776-93E5-4DFC-8BFA-591DF8B10343}" srcOrd="0" destOrd="0" presId="urn:microsoft.com/office/officeart/2008/layout/LinedList"/>
    <dgm:cxn modelId="{CEF22769-DA0D-4C4F-B0A5-6E1FD1810BDA}" type="presParOf" srcId="{71771E1A-4978-4C6E-8187-E2121CDB7492}" destId="{02F1363A-9779-4823-B195-80A9E95FB4E5}" srcOrd="1" destOrd="0" presId="urn:microsoft.com/office/officeart/2008/layout/LinedList"/>
    <dgm:cxn modelId="{A614954F-8BE6-415A-94E9-82B336DD3566}" type="presParOf" srcId="{02F1363A-9779-4823-B195-80A9E95FB4E5}" destId="{658218E0-23DE-4C64-90E1-D3F1D8141E7F}" srcOrd="0" destOrd="0" presId="urn:microsoft.com/office/officeart/2008/layout/LinedList"/>
    <dgm:cxn modelId="{90F16671-8BA6-4D30-AD1E-7F4E4ED968D2}" type="presParOf" srcId="{02F1363A-9779-4823-B195-80A9E95FB4E5}" destId="{3B7B29F9-5D52-46B2-B7C2-6843BCDC8D4B}" srcOrd="1" destOrd="0" presId="urn:microsoft.com/office/officeart/2008/layout/LinedList"/>
    <dgm:cxn modelId="{145EF883-BBEA-4398-908B-D4AB25A4C915}" type="presParOf" srcId="{02F1363A-9779-4823-B195-80A9E95FB4E5}" destId="{D51947EA-C51C-4CFA-81D9-5425B5363E0E}" srcOrd="2" destOrd="0" presId="urn:microsoft.com/office/officeart/2008/layout/LinedList"/>
    <dgm:cxn modelId="{20D3FBBC-FDB9-4910-A915-84B85FB2BEBA}" type="presParOf" srcId="{71771E1A-4978-4C6E-8187-E2121CDB7492}" destId="{A5D69C36-EA86-4592-B19C-D20EF32FB825}" srcOrd="2" destOrd="0" presId="urn:microsoft.com/office/officeart/2008/layout/LinedList"/>
    <dgm:cxn modelId="{BE013C53-5EDC-4F2E-B711-1A834D929795}" type="presParOf" srcId="{71771E1A-4978-4C6E-8187-E2121CDB7492}" destId="{E8ABB129-02B4-487B-B325-6B1F599CC6E5}" srcOrd="3" destOrd="0" presId="urn:microsoft.com/office/officeart/2008/layout/LinedList"/>
    <dgm:cxn modelId="{FDE4F9F5-A5E5-4869-8393-7816A4915F65}" type="presParOf" srcId="{88A31B5A-C07B-4130-8D03-1CC999333129}" destId="{5136FE2F-6633-419F-B28A-9BD87E0BFA3A}" srcOrd="4" destOrd="0" presId="urn:microsoft.com/office/officeart/2008/layout/LinedList"/>
    <dgm:cxn modelId="{0FCC672E-E868-486E-AB64-446DF841FFB5}" type="presParOf" srcId="{88A31B5A-C07B-4130-8D03-1CC999333129}" destId="{FF88D670-763E-4A39-BC1A-1CABFF1C5A50}" srcOrd="5" destOrd="0" presId="urn:microsoft.com/office/officeart/2008/layout/LinedList"/>
    <dgm:cxn modelId="{6CC2F7D4-2D7C-4A6A-9470-E0392D4B7888}" type="presParOf" srcId="{FF88D670-763E-4A39-BC1A-1CABFF1C5A50}" destId="{62551B8A-AAFD-48B9-821D-D9741EC779E3}" srcOrd="0" destOrd="0" presId="urn:microsoft.com/office/officeart/2008/layout/LinedList"/>
    <dgm:cxn modelId="{E7575B59-2544-452A-952D-F9C41C8170DA}" type="presParOf" srcId="{FF88D670-763E-4A39-BC1A-1CABFF1C5A50}" destId="{B1E48F5B-C328-41CF-BF6B-836EA34C8E43}" srcOrd="1" destOrd="0" presId="urn:microsoft.com/office/officeart/2008/layout/LinedList"/>
    <dgm:cxn modelId="{3EB71C32-A30B-42C0-AC93-C10DDF827592}" type="presParOf" srcId="{B1E48F5B-C328-41CF-BF6B-836EA34C8E43}" destId="{C546D96D-8579-4F30-B7D8-004692DE6578}" srcOrd="0" destOrd="0" presId="urn:microsoft.com/office/officeart/2008/layout/LinedList"/>
    <dgm:cxn modelId="{99BC1673-C872-4F65-96C0-76337B951870}" type="presParOf" srcId="{B1E48F5B-C328-41CF-BF6B-836EA34C8E43}" destId="{C4904652-8D7A-4478-B9A3-BAEF2A2E8681}" srcOrd="1" destOrd="0" presId="urn:microsoft.com/office/officeart/2008/layout/LinedList"/>
    <dgm:cxn modelId="{B2E6A020-13A0-4188-88E9-93B271EBDEDD}" type="presParOf" srcId="{C4904652-8D7A-4478-B9A3-BAEF2A2E8681}" destId="{F4737430-78A2-4020-9358-1131AFD80595}" srcOrd="0" destOrd="0" presId="urn:microsoft.com/office/officeart/2008/layout/LinedList"/>
    <dgm:cxn modelId="{296979EB-F5AC-4150-9C23-9BE5CA8BE603}" type="presParOf" srcId="{C4904652-8D7A-4478-B9A3-BAEF2A2E8681}" destId="{6DFADAA0-5410-4E97-B488-CC5F3C0C70F2}" srcOrd="1" destOrd="0" presId="urn:microsoft.com/office/officeart/2008/layout/LinedList"/>
    <dgm:cxn modelId="{47F0E31F-48D3-4422-A2DC-90B4DBF055BD}" type="presParOf" srcId="{C4904652-8D7A-4478-B9A3-BAEF2A2E8681}" destId="{6AC326A0-F1E0-4BD0-9BB0-560563D40B83}" srcOrd="2" destOrd="0" presId="urn:microsoft.com/office/officeart/2008/layout/LinedList"/>
    <dgm:cxn modelId="{B9823AEE-C3F5-49ED-B621-90FA51545099}" type="presParOf" srcId="{B1E48F5B-C328-41CF-BF6B-836EA34C8E43}" destId="{4B0E0DF4-19E5-4EA9-B82D-15D8B5893F02}" srcOrd="2" destOrd="0" presId="urn:microsoft.com/office/officeart/2008/layout/LinedList"/>
    <dgm:cxn modelId="{3D8A8B8D-8B55-4FA2-940E-D643DF4557C1}" type="presParOf" srcId="{B1E48F5B-C328-41CF-BF6B-836EA34C8E43}" destId="{7F516788-8E49-48D3-B0D0-5A45F7DD8E57}" srcOrd="3" destOrd="0" presId="urn:microsoft.com/office/officeart/2008/layout/LinedList"/>
    <dgm:cxn modelId="{9434CA89-6A25-4DFD-BF24-D0DF867B8EA0}" type="presParOf" srcId="{B1E48F5B-C328-41CF-BF6B-836EA34C8E43}" destId="{BD067BB2-E778-4B9A-82DB-45D510BD2382}" srcOrd="4" destOrd="0" presId="urn:microsoft.com/office/officeart/2008/layout/LinedList"/>
    <dgm:cxn modelId="{44B1FB83-10C7-42C7-8FB6-26B704881C09}" type="presParOf" srcId="{BD067BB2-E778-4B9A-82DB-45D510BD2382}" destId="{FE9874EC-1A80-4A9D-A4FC-41DC5E0ECA56}" srcOrd="0" destOrd="0" presId="urn:microsoft.com/office/officeart/2008/layout/LinedList"/>
    <dgm:cxn modelId="{0B304F6B-4E3E-42CF-9747-84C459DF3467}" type="presParOf" srcId="{BD067BB2-E778-4B9A-82DB-45D510BD2382}" destId="{E24D735D-2E91-4C98-A614-BE6222149474}" srcOrd="1" destOrd="0" presId="urn:microsoft.com/office/officeart/2008/layout/LinedList"/>
    <dgm:cxn modelId="{4ED80F0D-BB93-49F2-B113-6F5F5993E033}" type="presParOf" srcId="{BD067BB2-E778-4B9A-82DB-45D510BD2382}" destId="{BE182184-9031-4107-BA6E-459DF31F5765}" srcOrd="2" destOrd="0" presId="urn:microsoft.com/office/officeart/2008/layout/LinedList"/>
    <dgm:cxn modelId="{46F59EA7-9878-4EA0-872C-D67F0DB8A524}" type="presParOf" srcId="{B1E48F5B-C328-41CF-BF6B-836EA34C8E43}" destId="{01F1CF01-F9A4-4758-9B10-F5D9E15A7F7B}" srcOrd="5" destOrd="0" presId="urn:microsoft.com/office/officeart/2008/layout/LinedList"/>
    <dgm:cxn modelId="{A8179B18-0C80-4BA3-B735-A9B32BD4E318}" type="presParOf" srcId="{B1E48F5B-C328-41CF-BF6B-836EA34C8E43}" destId="{B0CF41C7-BC8A-4495-BDD0-BEEF51F6DCF1}" srcOrd="6" destOrd="0" presId="urn:microsoft.com/office/officeart/2008/layout/LinedList"/>
    <dgm:cxn modelId="{ED2866D9-CC38-4300-B41B-0601423EDA75}" type="presParOf" srcId="{B1E48F5B-C328-41CF-BF6B-836EA34C8E43}" destId="{A2626CFA-72C9-43B4-9ECF-0978FA3CAF2B}" srcOrd="7" destOrd="0" presId="urn:microsoft.com/office/officeart/2008/layout/LinedList"/>
    <dgm:cxn modelId="{71EAD808-EC52-4A9D-8FE1-8E9801F1991A}" type="presParOf" srcId="{A2626CFA-72C9-43B4-9ECF-0978FA3CAF2B}" destId="{B9B1F020-EA0A-4182-8E3D-9BC2A56E5669}" srcOrd="0" destOrd="0" presId="urn:microsoft.com/office/officeart/2008/layout/LinedList"/>
    <dgm:cxn modelId="{10DAC361-1D42-40C5-A058-759A33A5B014}" type="presParOf" srcId="{A2626CFA-72C9-43B4-9ECF-0978FA3CAF2B}" destId="{D3A9D8FF-BCBA-4A62-AA52-D89074DA71E3}" srcOrd="1" destOrd="0" presId="urn:microsoft.com/office/officeart/2008/layout/LinedList"/>
    <dgm:cxn modelId="{35CDE98E-28AF-4FB6-BFD7-B3515FE205E9}" type="presParOf" srcId="{A2626CFA-72C9-43B4-9ECF-0978FA3CAF2B}" destId="{3E7BC546-380B-41D2-ABB6-B030DFF11805}" srcOrd="2" destOrd="0" presId="urn:microsoft.com/office/officeart/2008/layout/LinedList"/>
    <dgm:cxn modelId="{0AF6E003-4E93-49B9-AA7D-FE8FF0E97D8E}" type="presParOf" srcId="{B1E48F5B-C328-41CF-BF6B-836EA34C8E43}" destId="{3CB54566-1F40-47ED-8C1B-CCB285F1B2DF}" srcOrd="8" destOrd="0" presId="urn:microsoft.com/office/officeart/2008/layout/LinedList"/>
    <dgm:cxn modelId="{BAB06D0B-C7E3-4F26-BB31-FAC8A51759E2}" type="presParOf" srcId="{B1E48F5B-C328-41CF-BF6B-836EA34C8E43}" destId="{6377B546-FB0C-48D4-9AFC-29F9055A0BA9}" srcOrd="9" destOrd="0" presId="urn:microsoft.com/office/officeart/2008/layout/LinedList"/>
    <dgm:cxn modelId="{B05BB882-5946-4CC1-82BA-D4ACD1794397}" type="presParOf" srcId="{B1E48F5B-C328-41CF-BF6B-836EA34C8E43}" destId="{2F175D7C-AEAB-43D0-BC65-6742E55B08F2}" srcOrd="10" destOrd="0" presId="urn:microsoft.com/office/officeart/2008/layout/LinedList"/>
    <dgm:cxn modelId="{D128838D-4064-4DC1-A661-5161E80425FB}" type="presParOf" srcId="{2F175D7C-AEAB-43D0-BC65-6742E55B08F2}" destId="{4BDBC993-F3B4-4341-A920-7FC6159829C3}" srcOrd="0" destOrd="0" presId="urn:microsoft.com/office/officeart/2008/layout/LinedList"/>
    <dgm:cxn modelId="{C58A0FE1-62DB-4578-B72A-CBFD26C64929}" type="presParOf" srcId="{2F175D7C-AEAB-43D0-BC65-6742E55B08F2}" destId="{D078C548-7DD2-4F06-944B-7E22357D48A9}" srcOrd="1" destOrd="0" presId="urn:microsoft.com/office/officeart/2008/layout/LinedList"/>
    <dgm:cxn modelId="{A7925F13-49D6-423A-B9AC-D943020F22D4}" type="presParOf" srcId="{2F175D7C-AEAB-43D0-BC65-6742E55B08F2}" destId="{75FC74FF-4BE9-4546-8DC8-6E84456F3BF9}" srcOrd="2" destOrd="0" presId="urn:microsoft.com/office/officeart/2008/layout/LinedList"/>
    <dgm:cxn modelId="{47129BFE-E8F6-4664-BF36-FFB73E7748DF}" type="presParOf" srcId="{B1E48F5B-C328-41CF-BF6B-836EA34C8E43}" destId="{EA66E29C-0C73-4680-9A84-BE0281321EE2}" srcOrd="11" destOrd="0" presId="urn:microsoft.com/office/officeart/2008/layout/LinedList"/>
    <dgm:cxn modelId="{00E70953-CE83-46DD-BC57-5B8CE37CB376}" type="presParOf" srcId="{B1E48F5B-C328-41CF-BF6B-836EA34C8E43}" destId="{455ADD38-6020-4E97-8E98-91BE509EF8E1}"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2D60165-2336-4B24-8AC6-28D992DBB65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C2EFDC8-3338-4E68-A54C-39DD9EA66155}">
      <dgm:prSet phldrT="[文本]" custT="1"/>
      <dgm:spPr/>
      <dgm:t>
        <a:bodyPr/>
        <a:lstStyle/>
        <a:p>
          <a:pPr algn="just"/>
          <a:r>
            <a:rPr lang="zh-CN" altLang="en-US" sz="2000" dirty="0" smtClean="0">
              <a:latin typeface="微软雅黑" panose="020B0503020204020204" pitchFamily="34" charset="-122"/>
              <a:ea typeface="微软雅黑" panose="020B0503020204020204" pitchFamily="34" charset="-122"/>
            </a:rPr>
            <a:t>       使用</a:t>
          </a:r>
          <a:r>
            <a:rPr lang="zh-CN" altLang="en-US" sz="2400" b="1" dirty="0" smtClean="0">
              <a:solidFill>
                <a:srgbClr val="C00000"/>
              </a:solidFill>
              <a:latin typeface="微软雅黑" panose="020B0503020204020204" pitchFamily="34" charset="-122"/>
              <a:ea typeface="微软雅黑" panose="020B0503020204020204" pitchFamily="34" charset="-122"/>
            </a:rPr>
            <a:t>范式（</a:t>
          </a:r>
          <a:r>
            <a:rPr lang="en-US" altLang="en-US" sz="2400" b="1" dirty="0" smtClean="0">
              <a:solidFill>
                <a:srgbClr val="C00000"/>
              </a:solidFill>
              <a:latin typeface="微软雅黑" panose="020B0503020204020204" pitchFamily="34" charset="-122"/>
              <a:ea typeface="微软雅黑" panose="020B0503020204020204" pitchFamily="34" charset="-122"/>
            </a:rPr>
            <a:t>normal forms</a:t>
          </a:r>
          <a:r>
            <a:rPr lang="zh-CN" altLang="en-US" sz="2400" b="1" dirty="0" smtClean="0">
              <a:solidFill>
                <a:srgbClr val="C00000"/>
              </a:solidFill>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定义消除数据冗余的程度，其表明属性间的依赖情况</a:t>
          </a:r>
          <a:endParaRPr lang="zh-CN" altLang="en-US" sz="2000" dirty="0">
            <a:latin typeface="微软雅黑" panose="020B0503020204020204" pitchFamily="34" charset="-122"/>
            <a:ea typeface="微软雅黑" panose="020B0503020204020204" pitchFamily="34" charset="-122"/>
          </a:endParaRPr>
        </a:p>
      </dgm:t>
    </dgm:pt>
    <dgm:pt modelId="{FD20DDD5-AA4B-4681-847F-B5243FC7C597}" type="parTrans" cxnId="{7A9E9CCD-DE19-4B3D-98AA-6954FE821FBF}">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7548F565-3CC4-4F79-93BA-6BB1495A0319}" type="sibTrans" cxnId="{7A9E9CCD-DE19-4B3D-98AA-6954FE821FBF}">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0599145D-03A9-49EE-8C3E-B92B1422DACE}">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第一范式（</a:t>
          </a:r>
          <a:r>
            <a:rPr lang="en-US" altLang="en-US" sz="2000" b="1" dirty="0" smtClean="0">
              <a:latin typeface="微软雅黑" panose="020B0503020204020204" pitchFamily="34" charset="-122"/>
              <a:ea typeface="微软雅黑" panose="020B0503020204020204" pitchFamily="34" charset="-122"/>
            </a:rPr>
            <a:t>1NF</a:t>
          </a:r>
          <a:r>
            <a:rPr lang="zh-CN" altLang="en-US" sz="2000" b="1"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每个属性值都必须是原子值，即仅仅是一个简单值而不含内部结构</a:t>
          </a:r>
          <a:endParaRPr lang="zh-CN" altLang="en-US" sz="2000" dirty="0">
            <a:latin typeface="微软雅黑" panose="020B0503020204020204" pitchFamily="34" charset="-122"/>
            <a:ea typeface="微软雅黑" panose="020B0503020204020204" pitchFamily="34" charset="-122"/>
          </a:endParaRPr>
        </a:p>
      </dgm:t>
    </dgm:pt>
    <dgm:pt modelId="{E9EE94DE-AC9F-44AD-8720-0B48ABBCAA0D}" type="parTrans" cxnId="{9A16BAA7-66A6-448B-8343-85890A6AC293}">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563C7634-1F06-4B87-9256-2686A16149BC}" type="sibTrans" cxnId="{9A16BAA7-66A6-448B-8343-85890A6AC293}">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8478B9F2-53B9-4F36-BC66-10E2E4C40C6F}">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第二范式（</a:t>
          </a:r>
          <a:r>
            <a:rPr lang="en-US" altLang="en-US" sz="2000" b="1" dirty="0" smtClean="0">
              <a:latin typeface="微软雅黑" panose="020B0503020204020204" pitchFamily="34" charset="-122"/>
              <a:ea typeface="微软雅黑" panose="020B0503020204020204" pitchFamily="34" charset="-122"/>
            </a:rPr>
            <a:t>2NF</a:t>
          </a:r>
          <a:r>
            <a:rPr lang="zh-CN" altLang="en-US" sz="2000" b="1"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满足第一范式条件，而且每个非关键字属性都由整个关键字决定（而不是由关键字的一部分决定）</a:t>
          </a:r>
          <a:endParaRPr lang="zh-CN" altLang="en-US" sz="2000" dirty="0">
            <a:latin typeface="微软雅黑" panose="020B0503020204020204" pitchFamily="34" charset="-122"/>
            <a:ea typeface="微软雅黑" panose="020B0503020204020204" pitchFamily="34" charset="-122"/>
          </a:endParaRPr>
        </a:p>
      </dgm:t>
    </dgm:pt>
    <dgm:pt modelId="{7504AFEB-07B9-40E6-8A17-DA9292EFB64B}" type="parTrans" cxnId="{465F84F3-E0B6-4BFD-861A-1664CE614AD0}">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D340B031-50AD-473F-AC8C-C4177F0AE3DB}" type="sibTrans" cxnId="{465F84F3-E0B6-4BFD-861A-1664CE614AD0}">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814EFC1E-1DDE-4DE5-9E12-8433BCE0D2DC}">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第三范式（</a:t>
          </a:r>
          <a:r>
            <a:rPr lang="en-US" altLang="en-US" sz="2000" b="1" dirty="0" smtClean="0">
              <a:latin typeface="微软雅黑" panose="020B0503020204020204" pitchFamily="34" charset="-122"/>
              <a:ea typeface="微软雅黑" panose="020B0503020204020204" pitchFamily="34" charset="-122"/>
            </a:rPr>
            <a:t>3NF</a:t>
          </a:r>
          <a:r>
            <a:rPr lang="zh-CN" altLang="en-US" sz="2000" b="1"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符合第二范式条件，每个非关键字属性都仅由关键字决定，且一个非关键字属性不能仅仅是对另一个非关键字属性的进一步描述（即一个非关键字属性值不依赖于另一个非关键字属性值）</a:t>
          </a:r>
          <a:endParaRPr lang="zh-CN" altLang="en-US" sz="2000" dirty="0">
            <a:latin typeface="微软雅黑" panose="020B0503020204020204" pitchFamily="34" charset="-122"/>
            <a:ea typeface="微软雅黑" panose="020B0503020204020204" pitchFamily="34" charset="-122"/>
          </a:endParaRPr>
        </a:p>
      </dgm:t>
    </dgm:pt>
    <dgm:pt modelId="{D6162766-D24F-4AAD-A97A-5ED15E72A9DA}" type="parTrans" cxnId="{12DB7D02-410A-4DB8-9508-4DEDF7ED2F4A}">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6C4A11CC-AA9D-4433-82F4-00116F1090C3}" type="sibTrans" cxnId="{12DB7D02-410A-4DB8-9508-4DEDF7ED2F4A}">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5DBC8798-BA73-42C0-AE86-95DF62F0D941}">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巴斯</a:t>
          </a:r>
          <a:r>
            <a:rPr lang="en-US" altLang="en-US" sz="2000" b="1"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科德范式（</a:t>
          </a:r>
          <a:r>
            <a:rPr lang="en-US" altLang="en-US" sz="2000" b="1" dirty="0" smtClean="0">
              <a:latin typeface="微软雅黑" panose="020B0503020204020204" pitchFamily="34" charset="-122"/>
              <a:ea typeface="微软雅黑" panose="020B0503020204020204" pitchFamily="34" charset="-122"/>
            </a:rPr>
            <a:t>BCNF</a:t>
          </a:r>
          <a:r>
            <a:rPr lang="zh-CN" altLang="en-US"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a:t>
          </a:r>
          <a:r>
            <a:rPr lang="zh-CN" altLang="zh-CN" sz="2000" b="1" dirty="0" smtClean="0">
              <a:latin typeface="微软雅黑" panose="020B0503020204020204" pitchFamily="34" charset="-122"/>
              <a:ea typeface="微软雅黑" panose="020B0503020204020204" pitchFamily="34" charset="-122"/>
            </a:rPr>
            <a:t>第四范式（</a:t>
          </a:r>
          <a:r>
            <a:rPr lang="en-US" altLang="zh-CN" sz="2000" b="1" dirty="0" smtClean="0">
              <a:latin typeface="微软雅黑" panose="020B0503020204020204" pitchFamily="34" charset="-122"/>
              <a:ea typeface="微软雅黑" panose="020B0503020204020204" pitchFamily="34" charset="-122"/>
            </a:rPr>
            <a:t>4NF</a:t>
          </a:r>
          <a:r>
            <a:rPr lang="zh-CN" altLang="zh-CN" sz="2000" b="1" dirty="0" smtClean="0">
              <a:latin typeface="微软雅黑" panose="020B0503020204020204" pitchFamily="34" charset="-122"/>
              <a:ea typeface="微软雅黑" panose="020B0503020204020204" pitchFamily="34" charset="-122"/>
            </a:rPr>
            <a:t>）</a:t>
          </a:r>
          <a:r>
            <a:rPr lang="en-US" altLang="zh-CN" sz="2000" b="1" dirty="0" smtClean="0">
              <a:latin typeface="微软雅黑" panose="020B0503020204020204" pitchFamily="34" charset="-122"/>
              <a:ea typeface="微软雅黑" panose="020B0503020204020204" pitchFamily="34" charset="-122"/>
            </a:rPr>
            <a:t>,</a:t>
          </a:r>
          <a:r>
            <a:rPr lang="zh-CN" altLang="zh-CN" sz="2000" b="1" dirty="0" smtClean="0">
              <a:latin typeface="微软雅黑" panose="020B0503020204020204" pitchFamily="34" charset="-122"/>
              <a:ea typeface="微软雅黑" panose="020B0503020204020204" pitchFamily="34" charset="-122"/>
            </a:rPr>
            <a:t>第五范式（</a:t>
          </a:r>
          <a:r>
            <a:rPr lang="en-US" altLang="zh-CN" sz="2000" b="1" dirty="0" smtClean="0">
              <a:latin typeface="微软雅黑" panose="020B0503020204020204" pitchFamily="34" charset="-122"/>
              <a:ea typeface="微软雅黑" panose="020B0503020204020204" pitchFamily="34" charset="-122"/>
            </a:rPr>
            <a:t>5NF</a:t>
          </a:r>
          <a:r>
            <a:rPr lang="zh-CN" altLang="zh-CN" sz="2000" b="1" dirty="0" smtClean="0">
              <a:latin typeface="微软雅黑" panose="020B0503020204020204" pitchFamily="34" charset="-122"/>
              <a:ea typeface="微软雅黑" panose="020B0503020204020204" pitchFamily="34" charset="-122"/>
            </a:rPr>
            <a:t>，完美范式）</a:t>
          </a:r>
          <a:endParaRPr lang="zh-CN" altLang="en-US" sz="2000" b="1" dirty="0">
            <a:latin typeface="微软雅黑" panose="020B0503020204020204" pitchFamily="34" charset="-122"/>
            <a:ea typeface="微软雅黑" panose="020B0503020204020204" pitchFamily="34" charset="-122"/>
          </a:endParaRPr>
        </a:p>
      </dgm:t>
    </dgm:pt>
    <dgm:pt modelId="{D3EE52DE-F229-46A3-8346-0A30C524C449}" type="parTrans" cxnId="{920A73D5-9AE9-42BF-BB4E-8A2D5E8D6CB5}">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2C864E39-EB33-49C3-945B-6952CAAF5426}" type="sibTrans" cxnId="{920A73D5-9AE9-42BF-BB4E-8A2D5E8D6CB5}">
      <dgm:prSet/>
      <dgm:spPr/>
      <dgm:t>
        <a:bodyPr/>
        <a:lstStyle/>
        <a:p>
          <a:pPr algn="just"/>
          <a:endParaRPr lang="zh-CN" altLang="en-US" sz="2000">
            <a:latin typeface="微软雅黑" panose="020B0503020204020204" pitchFamily="34" charset="-122"/>
            <a:ea typeface="微软雅黑" panose="020B0503020204020204" pitchFamily="34" charset="-122"/>
          </a:endParaRPr>
        </a:p>
      </dgm:t>
    </dgm:pt>
    <dgm:pt modelId="{9785BDFA-630D-43DA-BAC7-7A05F2DC1A36}" type="pres">
      <dgm:prSet presAssocID="{92D60165-2336-4B24-8AC6-28D992DBB65F}" presName="vert0" presStyleCnt="0">
        <dgm:presLayoutVars>
          <dgm:dir/>
          <dgm:animOne val="branch"/>
          <dgm:animLvl val="lvl"/>
        </dgm:presLayoutVars>
      </dgm:prSet>
      <dgm:spPr/>
      <dgm:t>
        <a:bodyPr/>
        <a:lstStyle/>
        <a:p>
          <a:endParaRPr lang="zh-CN" altLang="en-US"/>
        </a:p>
      </dgm:t>
    </dgm:pt>
    <dgm:pt modelId="{7637EA3A-BF0F-4A42-A006-78CB1AB5B4B0}" type="pres">
      <dgm:prSet presAssocID="{2C2EFDC8-3338-4E68-A54C-39DD9EA66155}" presName="thickLine" presStyleLbl="alignNode1" presStyleIdx="0" presStyleCnt="5"/>
      <dgm:spPr/>
    </dgm:pt>
    <dgm:pt modelId="{7EABFE5D-4EF1-4673-8981-27640CC4B719}" type="pres">
      <dgm:prSet presAssocID="{2C2EFDC8-3338-4E68-A54C-39DD9EA66155}" presName="horz1" presStyleCnt="0"/>
      <dgm:spPr/>
    </dgm:pt>
    <dgm:pt modelId="{A21CC2E1-EE76-47ED-85B4-CA749B0D2265}" type="pres">
      <dgm:prSet presAssocID="{2C2EFDC8-3338-4E68-A54C-39DD9EA66155}" presName="tx1" presStyleLbl="revTx" presStyleIdx="0" presStyleCnt="5" custScaleY="123404"/>
      <dgm:spPr/>
      <dgm:t>
        <a:bodyPr/>
        <a:lstStyle/>
        <a:p>
          <a:endParaRPr lang="zh-CN" altLang="en-US"/>
        </a:p>
      </dgm:t>
    </dgm:pt>
    <dgm:pt modelId="{19074B93-E924-4130-9344-5033BEE5CEBC}" type="pres">
      <dgm:prSet presAssocID="{2C2EFDC8-3338-4E68-A54C-39DD9EA66155}" presName="vert1" presStyleCnt="0"/>
      <dgm:spPr/>
    </dgm:pt>
    <dgm:pt modelId="{615F27A4-908C-4B00-8C7C-563817784C4A}" type="pres">
      <dgm:prSet presAssocID="{0599145D-03A9-49EE-8C3E-B92B1422DACE}" presName="thickLine" presStyleLbl="alignNode1" presStyleIdx="1" presStyleCnt="5"/>
      <dgm:spPr/>
    </dgm:pt>
    <dgm:pt modelId="{D5A673B9-DA87-40A9-B3CB-D14BD54546E2}" type="pres">
      <dgm:prSet presAssocID="{0599145D-03A9-49EE-8C3E-B92B1422DACE}" presName="horz1" presStyleCnt="0"/>
      <dgm:spPr/>
    </dgm:pt>
    <dgm:pt modelId="{EE98643E-DF01-4AD4-B86A-28A14B06F7A0}" type="pres">
      <dgm:prSet presAssocID="{0599145D-03A9-49EE-8C3E-B92B1422DACE}" presName="tx1" presStyleLbl="revTx" presStyleIdx="1" presStyleCnt="5"/>
      <dgm:spPr/>
      <dgm:t>
        <a:bodyPr/>
        <a:lstStyle/>
        <a:p>
          <a:endParaRPr lang="zh-CN" altLang="en-US"/>
        </a:p>
      </dgm:t>
    </dgm:pt>
    <dgm:pt modelId="{398DD435-3106-4B7A-A69E-BB01686599D0}" type="pres">
      <dgm:prSet presAssocID="{0599145D-03A9-49EE-8C3E-B92B1422DACE}" presName="vert1" presStyleCnt="0"/>
      <dgm:spPr/>
    </dgm:pt>
    <dgm:pt modelId="{471492DA-DF9B-4521-AED1-65DC8CF2AA84}" type="pres">
      <dgm:prSet presAssocID="{8478B9F2-53B9-4F36-BC66-10E2E4C40C6F}" presName="thickLine" presStyleLbl="alignNode1" presStyleIdx="2" presStyleCnt="5"/>
      <dgm:spPr/>
    </dgm:pt>
    <dgm:pt modelId="{88AF8F84-223A-4920-B3B4-AEA3ED9E9787}" type="pres">
      <dgm:prSet presAssocID="{8478B9F2-53B9-4F36-BC66-10E2E4C40C6F}" presName="horz1" presStyleCnt="0"/>
      <dgm:spPr/>
    </dgm:pt>
    <dgm:pt modelId="{F4BD09DF-1140-4777-8BAB-5A3871029CBA}" type="pres">
      <dgm:prSet presAssocID="{8478B9F2-53B9-4F36-BC66-10E2E4C40C6F}" presName="tx1" presStyleLbl="revTx" presStyleIdx="2" presStyleCnt="5"/>
      <dgm:spPr/>
      <dgm:t>
        <a:bodyPr/>
        <a:lstStyle/>
        <a:p>
          <a:endParaRPr lang="zh-CN" altLang="en-US"/>
        </a:p>
      </dgm:t>
    </dgm:pt>
    <dgm:pt modelId="{D2CAA670-C22A-4833-8BC7-914C40DE0C9F}" type="pres">
      <dgm:prSet presAssocID="{8478B9F2-53B9-4F36-BC66-10E2E4C40C6F}" presName="vert1" presStyleCnt="0"/>
      <dgm:spPr/>
    </dgm:pt>
    <dgm:pt modelId="{85899035-557A-4C6B-8867-9A6212C220EB}" type="pres">
      <dgm:prSet presAssocID="{814EFC1E-1DDE-4DE5-9E12-8433BCE0D2DC}" presName="thickLine" presStyleLbl="alignNode1" presStyleIdx="3" presStyleCnt="5"/>
      <dgm:spPr/>
    </dgm:pt>
    <dgm:pt modelId="{517D2362-8FBE-4324-9FE6-EDF851E2E604}" type="pres">
      <dgm:prSet presAssocID="{814EFC1E-1DDE-4DE5-9E12-8433BCE0D2DC}" presName="horz1" presStyleCnt="0"/>
      <dgm:spPr/>
    </dgm:pt>
    <dgm:pt modelId="{660B96AA-ADCC-48F2-8426-F2D029B23991}" type="pres">
      <dgm:prSet presAssocID="{814EFC1E-1DDE-4DE5-9E12-8433BCE0D2DC}" presName="tx1" presStyleLbl="revTx" presStyleIdx="3" presStyleCnt="5" custScaleY="158683"/>
      <dgm:spPr/>
      <dgm:t>
        <a:bodyPr/>
        <a:lstStyle/>
        <a:p>
          <a:endParaRPr lang="zh-CN" altLang="en-US"/>
        </a:p>
      </dgm:t>
    </dgm:pt>
    <dgm:pt modelId="{3674EB97-7386-4B85-A54A-79490122F82D}" type="pres">
      <dgm:prSet presAssocID="{814EFC1E-1DDE-4DE5-9E12-8433BCE0D2DC}" presName="vert1" presStyleCnt="0"/>
      <dgm:spPr/>
    </dgm:pt>
    <dgm:pt modelId="{D3A9642E-5C32-4D09-9CD6-B227FA853BE7}" type="pres">
      <dgm:prSet presAssocID="{5DBC8798-BA73-42C0-AE86-95DF62F0D941}" presName="thickLine" presStyleLbl="alignNode1" presStyleIdx="4" presStyleCnt="5"/>
      <dgm:spPr/>
    </dgm:pt>
    <dgm:pt modelId="{FD32AE59-63D0-412C-A6B9-2A72363A639A}" type="pres">
      <dgm:prSet presAssocID="{5DBC8798-BA73-42C0-AE86-95DF62F0D941}" presName="horz1" presStyleCnt="0"/>
      <dgm:spPr/>
    </dgm:pt>
    <dgm:pt modelId="{897CA86B-4735-425A-A773-1F14FE37AE6D}" type="pres">
      <dgm:prSet presAssocID="{5DBC8798-BA73-42C0-AE86-95DF62F0D941}" presName="tx1" presStyleLbl="revTx" presStyleIdx="4" presStyleCnt="5"/>
      <dgm:spPr/>
      <dgm:t>
        <a:bodyPr/>
        <a:lstStyle/>
        <a:p>
          <a:endParaRPr lang="zh-CN" altLang="en-US"/>
        </a:p>
      </dgm:t>
    </dgm:pt>
    <dgm:pt modelId="{1FBB7806-74C1-4804-A9EA-86017130B19D}" type="pres">
      <dgm:prSet presAssocID="{5DBC8798-BA73-42C0-AE86-95DF62F0D941}" presName="vert1" presStyleCnt="0"/>
      <dgm:spPr/>
    </dgm:pt>
  </dgm:ptLst>
  <dgm:cxnLst>
    <dgm:cxn modelId="{1C74FC31-0F73-415B-807F-8C27330608EB}" type="presOf" srcId="{814EFC1E-1DDE-4DE5-9E12-8433BCE0D2DC}" destId="{660B96AA-ADCC-48F2-8426-F2D029B23991}" srcOrd="0" destOrd="0" presId="urn:microsoft.com/office/officeart/2008/layout/LinedList"/>
    <dgm:cxn modelId="{8736DA3D-6080-48FD-A679-C85279AF28E6}" type="presOf" srcId="{2C2EFDC8-3338-4E68-A54C-39DD9EA66155}" destId="{A21CC2E1-EE76-47ED-85B4-CA749B0D2265}" srcOrd="0" destOrd="0" presId="urn:microsoft.com/office/officeart/2008/layout/LinedList"/>
    <dgm:cxn modelId="{E44FEA5D-4427-4E87-943A-E73B1777563E}" type="presOf" srcId="{8478B9F2-53B9-4F36-BC66-10E2E4C40C6F}" destId="{F4BD09DF-1140-4777-8BAB-5A3871029CBA}" srcOrd="0" destOrd="0" presId="urn:microsoft.com/office/officeart/2008/layout/LinedList"/>
    <dgm:cxn modelId="{E22F1FBB-AAAC-4B6F-9D39-F9374D91C034}" type="presOf" srcId="{5DBC8798-BA73-42C0-AE86-95DF62F0D941}" destId="{897CA86B-4735-425A-A773-1F14FE37AE6D}" srcOrd="0" destOrd="0" presId="urn:microsoft.com/office/officeart/2008/layout/LinedList"/>
    <dgm:cxn modelId="{12DB7D02-410A-4DB8-9508-4DEDF7ED2F4A}" srcId="{92D60165-2336-4B24-8AC6-28D992DBB65F}" destId="{814EFC1E-1DDE-4DE5-9E12-8433BCE0D2DC}" srcOrd="3" destOrd="0" parTransId="{D6162766-D24F-4AAD-A97A-5ED15E72A9DA}" sibTransId="{6C4A11CC-AA9D-4433-82F4-00116F1090C3}"/>
    <dgm:cxn modelId="{465F84F3-E0B6-4BFD-861A-1664CE614AD0}" srcId="{92D60165-2336-4B24-8AC6-28D992DBB65F}" destId="{8478B9F2-53B9-4F36-BC66-10E2E4C40C6F}" srcOrd="2" destOrd="0" parTransId="{7504AFEB-07B9-40E6-8A17-DA9292EFB64B}" sibTransId="{D340B031-50AD-473F-AC8C-C4177F0AE3DB}"/>
    <dgm:cxn modelId="{920A73D5-9AE9-42BF-BB4E-8A2D5E8D6CB5}" srcId="{92D60165-2336-4B24-8AC6-28D992DBB65F}" destId="{5DBC8798-BA73-42C0-AE86-95DF62F0D941}" srcOrd="4" destOrd="0" parTransId="{D3EE52DE-F229-46A3-8346-0A30C524C449}" sibTransId="{2C864E39-EB33-49C3-945B-6952CAAF5426}"/>
    <dgm:cxn modelId="{7A9E9CCD-DE19-4B3D-98AA-6954FE821FBF}" srcId="{92D60165-2336-4B24-8AC6-28D992DBB65F}" destId="{2C2EFDC8-3338-4E68-A54C-39DD9EA66155}" srcOrd="0" destOrd="0" parTransId="{FD20DDD5-AA4B-4681-847F-B5243FC7C597}" sibTransId="{7548F565-3CC4-4F79-93BA-6BB1495A0319}"/>
    <dgm:cxn modelId="{9A16BAA7-66A6-448B-8343-85890A6AC293}" srcId="{92D60165-2336-4B24-8AC6-28D992DBB65F}" destId="{0599145D-03A9-49EE-8C3E-B92B1422DACE}" srcOrd="1" destOrd="0" parTransId="{E9EE94DE-AC9F-44AD-8720-0B48ABBCAA0D}" sibTransId="{563C7634-1F06-4B87-9256-2686A16149BC}"/>
    <dgm:cxn modelId="{03A0E62F-A303-4913-8A6E-4D47CACF4A86}" type="presOf" srcId="{92D60165-2336-4B24-8AC6-28D992DBB65F}" destId="{9785BDFA-630D-43DA-BAC7-7A05F2DC1A36}" srcOrd="0" destOrd="0" presId="urn:microsoft.com/office/officeart/2008/layout/LinedList"/>
    <dgm:cxn modelId="{71F77792-D412-4FD5-BA3A-C68AD98E1B05}" type="presOf" srcId="{0599145D-03A9-49EE-8C3E-B92B1422DACE}" destId="{EE98643E-DF01-4AD4-B86A-28A14B06F7A0}" srcOrd="0" destOrd="0" presId="urn:microsoft.com/office/officeart/2008/layout/LinedList"/>
    <dgm:cxn modelId="{4B90EE82-55FF-4184-B4DA-401834157EF3}" type="presParOf" srcId="{9785BDFA-630D-43DA-BAC7-7A05F2DC1A36}" destId="{7637EA3A-BF0F-4A42-A006-78CB1AB5B4B0}" srcOrd="0" destOrd="0" presId="urn:microsoft.com/office/officeart/2008/layout/LinedList"/>
    <dgm:cxn modelId="{E5D58671-C265-4A43-8B2B-501951A2DC83}" type="presParOf" srcId="{9785BDFA-630D-43DA-BAC7-7A05F2DC1A36}" destId="{7EABFE5D-4EF1-4673-8981-27640CC4B719}" srcOrd="1" destOrd="0" presId="urn:microsoft.com/office/officeart/2008/layout/LinedList"/>
    <dgm:cxn modelId="{9CC1679E-4D1D-48A6-A418-C481B2C88366}" type="presParOf" srcId="{7EABFE5D-4EF1-4673-8981-27640CC4B719}" destId="{A21CC2E1-EE76-47ED-85B4-CA749B0D2265}" srcOrd="0" destOrd="0" presId="urn:microsoft.com/office/officeart/2008/layout/LinedList"/>
    <dgm:cxn modelId="{2F854A84-5D42-48FA-A621-7CACFC991C4A}" type="presParOf" srcId="{7EABFE5D-4EF1-4673-8981-27640CC4B719}" destId="{19074B93-E924-4130-9344-5033BEE5CEBC}" srcOrd="1" destOrd="0" presId="urn:microsoft.com/office/officeart/2008/layout/LinedList"/>
    <dgm:cxn modelId="{72A02341-B11E-4D14-875E-63EC8BEB3EA8}" type="presParOf" srcId="{9785BDFA-630D-43DA-BAC7-7A05F2DC1A36}" destId="{615F27A4-908C-4B00-8C7C-563817784C4A}" srcOrd="2" destOrd="0" presId="urn:microsoft.com/office/officeart/2008/layout/LinedList"/>
    <dgm:cxn modelId="{89B97D65-BF50-4CA3-A658-C087AA6EFEF9}" type="presParOf" srcId="{9785BDFA-630D-43DA-BAC7-7A05F2DC1A36}" destId="{D5A673B9-DA87-40A9-B3CB-D14BD54546E2}" srcOrd="3" destOrd="0" presId="urn:microsoft.com/office/officeart/2008/layout/LinedList"/>
    <dgm:cxn modelId="{0EAF4034-C342-4092-9FE4-5D15AC6FAC0E}" type="presParOf" srcId="{D5A673B9-DA87-40A9-B3CB-D14BD54546E2}" destId="{EE98643E-DF01-4AD4-B86A-28A14B06F7A0}" srcOrd="0" destOrd="0" presId="urn:microsoft.com/office/officeart/2008/layout/LinedList"/>
    <dgm:cxn modelId="{A7671FFE-8A42-4158-A964-A7F3A3528510}" type="presParOf" srcId="{D5A673B9-DA87-40A9-B3CB-D14BD54546E2}" destId="{398DD435-3106-4B7A-A69E-BB01686599D0}" srcOrd="1" destOrd="0" presId="urn:microsoft.com/office/officeart/2008/layout/LinedList"/>
    <dgm:cxn modelId="{BA805367-F662-4C66-9BB6-9EF96688F776}" type="presParOf" srcId="{9785BDFA-630D-43DA-BAC7-7A05F2DC1A36}" destId="{471492DA-DF9B-4521-AED1-65DC8CF2AA84}" srcOrd="4" destOrd="0" presId="urn:microsoft.com/office/officeart/2008/layout/LinedList"/>
    <dgm:cxn modelId="{D46E4834-4E85-4987-A502-EC0D4F9C84C2}" type="presParOf" srcId="{9785BDFA-630D-43DA-BAC7-7A05F2DC1A36}" destId="{88AF8F84-223A-4920-B3B4-AEA3ED9E9787}" srcOrd="5" destOrd="0" presId="urn:microsoft.com/office/officeart/2008/layout/LinedList"/>
    <dgm:cxn modelId="{780415BB-4129-453F-BE62-1A8FD7C1204A}" type="presParOf" srcId="{88AF8F84-223A-4920-B3B4-AEA3ED9E9787}" destId="{F4BD09DF-1140-4777-8BAB-5A3871029CBA}" srcOrd="0" destOrd="0" presId="urn:microsoft.com/office/officeart/2008/layout/LinedList"/>
    <dgm:cxn modelId="{7C7E1510-4A3E-42C8-87B6-86EBEB38A464}" type="presParOf" srcId="{88AF8F84-223A-4920-B3B4-AEA3ED9E9787}" destId="{D2CAA670-C22A-4833-8BC7-914C40DE0C9F}" srcOrd="1" destOrd="0" presId="urn:microsoft.com/office/officeart/2008/layout/LinedList"/>
    <dgm:cxn modelId="{A809615A-11B0-466F-A374-53BADA1B2269}" type="presParOf" srcId="{9785BDFA-630D-43DA-BAC7-7A05F2DC1A36}" destId="{85899035-557A-4C6B-8867-9A6212C220EB}" srcOrd="6" destOrd="0" presId="urn:microsoft.com/office/officeart/2008/layout/LinedList"/>
    <dgm:cxn modelId="{BA29A731-00CB-4BA1-90DB-627FEAED05BA}" type="presParOf" srcId="{9785BDFA-630D-43DA-BAC7-7A05F2DC1A36}" destId="{517D2362-8FBE-4324-9FE6-EDF851E2E604}" srcOrd="7" destOrd="0" presId="urn:microsoft.com/office/officeart/2008/layout/LinedList"/>
    <dgm:cxn modelId="{60741CD4-F94F-42F7-BB1F-E53424F6019C}" type="presParOf" srcId="{517D2362-8FBE-4324-9FE6-EDF851E2E604}" destId="{660B96AA-ADCC-48F2-8426-F2D029B23991}" srcOrd="0" destOrd="0" presId="urn:microsoft.com/office/officeart/2008/layout/LinedList"/>
    <dgm:cxn modelId="{F2E82BA6-CCFC-4157-91CF-477D8B59BD35}" type="presParOf" srcId="{517D2362-8FBE-4324-9FE6-EDF851E2E604}" destId="{3674EB97-7386-4B85-A54A-79490122F82D}" srcOrd="1" destOrd="0" presId="urn:microsoft.com/office/officeart/2008/layout/LinedList"/>
    <dgm:cxn modelId="{4A886B08-1D90-48F3-ACB0-366A09A48192}" type="presParOf" srcId="{9785BDFA-630D-43DA-BAC7-7A05F2DC1A36}" destId="{D3A9642E-5C32-4D09-9CD6-B227FA853BE7}" srcOrd="8" destOrd="0" presId="urn:microsoft.com/office/officeart/2008/layout/LinedList"/>
    <dgm:cxn modelId="{281DD352-D2AB-4BF8-902A-A128ACE6E2FF}" type="presParOf" srcId="{9785BDFA-630D-43DA-BAC7-7A05F2DC1A36}" destId="{FD32AE59-63D0-412C-A6B9-2A72363A639A}" srcOrd="9" destOrd="0" presId="urn:microsoft.com/office/officeart/2008/layout/LinedList"/>
    <dgm:cxn modelId="{FA769A7D-4A69-4194-AF35-C28A38ABCE31}" type="presParOf" srcId="{FD32AE59-63D0-412C-A6B9-2A72363A639A}" destId="{897CA86B-4735-425A-A773-1F14FE37AE6D}" srcOrd="0" destOrd="0" presId="urn:microsoft.com/office/officeart/2008/layout/LinedList"/>
    <dgm:cxn modelId="{E470B77E-3DCD-4319-BBE0-BD706FD827FB}" type="presParOf" srcId="{FD32AE59-63D0-412C-A6B9-2A72363A639A}" destId="{1FBB7806-74C1-4804-A9EA-86017130B19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0D30784-3B50-454B-97CA-3B6AD0746A78}" type="doc">
      <dgm:prSet loTypeId="urn:microsoft.com/office/officeart/2005/8/layout/hProcess9" loCatId="process" qsTypeId="urn:microsoft.com/office/officeart/2005/8/quickstyle/simple1" qsCatId="simple" csTypeId="urn:microsoft.com/office/officeart/2005/8/colors/accent2_2" csCatId="accent2" phldr="1"/>
      <dgm:spPr/>
    </dgm:pt>
    <dgm:pt modelId="{B3B156F8-3000-49C3-AA79-9481423B6647}">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确定对系统的综合要求</a:t>
          </a:r>
          <a:endParaRPr lang="zh-CN" altLang="en-US" sz="24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25453AEC-99EF-4DAD-86F8-E0C1A7EF05FD}" type="parTrans" cxnId="{4FF2C75F-62F3-4FC0-B5D6-66DE7A3DB23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D069E1E4-9725-4012-846E-217A96A60F8D}" type="sibTrans" cxnId="{4FF2C75F-62F3-4FC0-B5D6-66DE7A3DB23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F3830A1-DB5E-4978-A089-A6E65DCBEAE4}">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分析系统的数据要求</a:t>
          </a:r>
          <a:endParaRPr lang="zh-CN" altLang="en-US" sz="24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2" action="ppaction://hlinksldjump"/>
          </dgm14:cNvPr>
        </a:ext>
      </dgm:extLst>
    </dgm:pt>
    <dgm:pt modelId="{1B1C2413-28B1-47EC-AAFF-C29F15D97BA3}" type="parTrans" cxnId="{A1D3A648-A104-450D-B58F-416D10B8987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B625547-8133-41B9-A856-34D5666DF78B}" type="sibTrans" cxnId="{A1D3A648-A104-450D-B58F-416D10B89879}">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995F0A4-CD4C-4511-8D78-1EF65EC0E2D2}">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导出系统的逻辑模型</a:t>
          </a:r>
          <a:endParaRPr lang="zh-CN" altLang="en-US" sz="24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3" action="ppaction://hlinksldjump"/>
          </dgm14:cNvPr>
        </a:ext>
      </dgm:extLst>
    </dgm:pt>
    <dgm:pt modelId="{10DC0947-AC88-4015-9200-B4DFFF616E89}" type="parTrans" cxnId="{6FBE74A1-8F81-4DCA-B19A-59D264E1611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AAC0CFA-E6DD-43D9-8A3F-9DB540875DEC}" type="sibTrans" cxnId="{6FBE74A1-8F81-4DCA-B19A-59D264E16118}">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32E374A2-7FFE-44B4-8454-C7A1689EF90E}">
      <dgm:prSet phldrT="[文本]" custT="1"/>
      <dgm:spPr/>
      <dgm:t>
        <a:bodyPr/>
        <a:lstStyle/>
        <a:p>
          <a:r>
            <a:rPr lang="zh-CN" altLang="en-US" sz="2400" smtClean="0">
              <a:latin typeface="微软雅黑" panose="020B0503020204020204" pitchFamily="34" charset="-122"/>
              <a:ea typeface="微软雅黑" panose="020B0503020204020204" pitchFamily="34" charset="-122"/>
            </a:rPr>
            <a:t>修正系统的开发计划</a:t>
          </a:r>
          <a:endParaRPr lang="zh-CN" altLang="en-US" sz="2400" dirty="0">
            <a:latin typeface="微软雅黑" panose="020B0503020204020204" pitchFamily="34" charset="-122"/>
            <a:ea typeface="微软雅黑" panose="020B0503020204020204" pitchFamily="34" charset="-122"/>
          </a:endParaRPr>
        </a:p>
      </dgm:t>
      <dgm:extLst>
        <a:ext uri="{E40237B7-FDA0-4F09-8148-C483321AD2D9}">
          <dgm14:cNvPr xmlns:dgm14="http://schemas.microsoft.com/office/drawing/2010/diagram" id="0" name="">
            <a:hlinkClick xmlns:r="http://schemas.openxmlformats.org/officeDocument/2006/relationships" r:id="rId4" action="ppaction://hlinksldjump"/>
          </dgm14:cNvPr>
        </a:ext>
      </dgm:extLst>
    </dgm:pt>
    <dgm:pt modelId="{1A8137D1-E3D2-4B91-88C6-B9CFDB41C966}" type="parTrans" cxnId="{65893C00-E2E2-4A8E-BD9B-F9E13C6BDE1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A6956BE-B3D2-45F1-A1A9-59A3DB7A9468}" type="sibTrans" cxnId="{65893C00-E2E2-4A8E-BD9B-F9E13C6BDE1B}">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453C39D-C8BF-46F5-AF9A-CD91517A2EC1}" type="pres">
      <dgm:prSet presAssocID="{B0D30784-3B50-454B-97CA-3B6AD0746A78}" presName="CompostProcess" presStyleCnt="0">
        <dgm:presLayoutVars>
          <dgm:dir/>
          <dgm:resizeHandles val="exact"/>
        </dgm:presLayoutVars>
      </dgm:prSet>
      <dgm:spPr/>
    </dgm:pt>
    <dgm:pt modelId="{0B3AB2F9-015F-4E60-B57E-CDDD7BA3202D}" type="pres">
      <dgm:prSet presAssocID="{B0D30784-3B50-454B-97CA-3B6AD0746A78}" presName="arrow" presStyleLbl="bgShp" presStyleIdx="0" presStyleCnt="1" custScaleX="108396"/>
      <dgm:spPr/>
    </dgm:pt>
    <dgm:pt modelId="{7DA5BF08-BA42-44C2-B664-51A64F640140}" type="pres">
      <dgm:prSet presAssocID="{B0D30784-3B50-454B-97CA-3B6AD0746A78}" presName="linearProcess" presStyleCnt="0"/>
      <dgm:spPr/>
    </dgm:pt>
    <dgm:pt modelId="{BA43B542-C160-40A4-B27F-3FF96B523C46}" type="pres">
      <dgm:prSet presAssocID="{B3B156F8-3000-49C3-AA79-9481423B6647}" presName="textNode" presStyleLbl="node1" presStyleIdx="0" presStyleCnt="4">
        <dgm:presLayoutVars>
          <dgm:bulletEnabled val="1"/>
        </dgm:presLayoutVars>
      </dgm:prSet>
      <dgm:spPr/>
      <dgm:t>
        <a:bodyPr/>
        <a:lstStyle/>
        <a:p>
          <a:endParaRPr lang="zh-CN" altLang="en-US"/>
        </a:p>
      </dgm:t>
    </dgm:pt>
    <dgm:pt modelId="{CB9AD1F8-5C02-4787-95F5-462412533628}" type="pres">
      <dgm:prSet presAssocID="{D069E1E4-9725-4012-846E-217A96A60F8D}" presName="sibTrans" presStyleCnt="0"/>
      <dgm:spPr/>
    </dgm:pt>
    <dgm:pt modelId="{B62C8140-BF01-4AF1-9CEB-A7B84394EE0F}" type="pres">
      <dgm:prSet presAssocID="{7F3830A1-DB5E-4978-A089-A6E65DCBEAE4}" presName="textNode" presStyleLbl="node1" presStyleIdx="1" presStyleCnt="4">
        <dgm:presLayoutVars>
          <dgm:bulletEnabled val="1"/>
        </dgm:presLayoutVars>
      </dgm:prSet>
      <dgm:spPr/>
      <dgm:t>
        <a:bodyPr/>
        <a:lstStyle/>
        <a:p>
          <a:endParaRPr lang="zh-CN" altLang="en-US"/>
        </a:p>
      </dgm:t>
    </dgm:pt>
    <dgm:pt modelId="{609FF943-0B62-42DC-BB3A-E51728A0DD79}" type="pres">
      <dgm:prSet presAssocID="{5B625547-8133-41B9-A856-34D5666DF78B}" presName="sibTrans" presStyleCnt="0"/>
      <dgm:spPr/>
    </dgm:pt>
    <dgm:pt modelId="{1612C170-4630-4DEC-9422-F082FFEB8FE9}" type="pres">
      <dgm:prSet presAssocID="{1995F0A4-CD4C-4511-8D78-1EF65EC0E2D2}" presName="textNode" presStyleLbl="node1" presStyleIdx="2" presStyleCnt="4">
        <dgm:presLayoutVars>
          <dgm:bulletEnabled val="1"/>
        </dgm:presLayoutVars>
      </dgm:prSet>
      <dgm:spPr/>
      <dgm:t>
        <a:bodyPr/>
        <a:lstStyle/>
        <a:p>
          <a:endParaRPr lang="zh-CN" altLang="en-US"/>
        </a:p>
      </dgm:t>
    </dgm:pt>
    <dgm:pt modelId="{3C51FBF7-53B5-4C1D-8B62-23DEBFD0F5CE}" type="pres">
      <dgm:prSet presAssocID="{4AAC0CFA-E6DD-43D9-8A3F-9DB540875DEC}" presName="sibTrans" presStyleCnt="0"/>
      <dgm:spPr/>
    </dgm:pt>
    <dgm:pt modelId="{D14B7AEE-00D3-49C5-99E0-DC8AAD62F7AC}" type="pres">
      <dgm:prSet presAssocID="{32E374A2-7FFE-44B4-8454-C7A1689EF90E}" presName="textNode" presStyleLbl="node1" presStyleIdx="3" presStyleCnt="4">
        <dgm:presLayoutVars>
          <dgm:bulletEnabled val="1"/>
        </dgm:presLayoutVars>
      </dgm:prSet>
      <dgm:spPr/>
      <dgm:t>
        <a:bodyPr/>
        <a:lstStyle/>
        <a:p>
          <a:endParaRPr lang="zh-CN" altLang="en-US"/>
        </a:p>
      </dgm:t>
    </dgm:pt>
  </dgm:ptLst>
  <dgm:cxnLst>
    <dgm:cxn modelId="{73536BC9-CB96-4FCB-9FC9-69974A488623}" type="presOf" srcId="{B0D30784-3B50-454B-97CA-3B6AD0746A78}" destId="{A453C39D-C8BF-46F5-AF9A-CD91517A2EC1}" srcOrd="0" destOrd="0" presId="urn:microsoft.com/office/officeart/2005/8/layout/hProcess9"/>
    <dgm:cxn modelId="{65893C00-E2E2-4A8E-BD9B-F9E13C6BDE1B}" srcId="{B0D30784-3B50-454B-97CA-3B6AD0746A78}" destId="{32E374A2-7FFE-44B4-8454-C7A1689EF90E}" srcOrd="3" destOrd="0" parTransId="{1A8137D1-E3D2-4B91-88C6-B9CFDB41C966}" sibTransId="{1A6956BE-B3D2-45F1-A1A9-59A3DB7A9468}"/>
    <dgm:cxn modelId="{6FBE74A1-8F81-4DCA-B19A-59D264E16118}" srcId="{B0D30784-3B50-454B-97CA-3B6AD0746A78}" destId="{1995F0A4-CD4C-4511-8D78-1EF65EC0E2D2}" srcOrd="2" destOrd="0" parTransId="{10DC0947-AC88-4015-9200-B4DFFF616E89}" sibTransId="{4AAC0CFA-E6DD-43D9-8A3F-9DB540875DEC}"/>
    <dgm:cxn modelId="{C40BC95E-68F2-4F47-92CA-E02C10C7B69F}" type="presOf" srcId="{7F3830A1-DB5E-4978-A089-A6E65DCBEAE4}" destId="{B62C8140-BF01-4AF1-9CEB-A7B84394EE0F}" srcOrd="0" destOrd="0" presId="urn:microsoft.com/office/officeart/2005/8/layout/hProcess9"/>
    <dgm:cxn modelId="{356A7C8E-90A7-463F-A32A-E86E905147A4}" type="presOf" srcId="{1995F0A4-CD4C-4511-8D78-1EF65EC0E2D2}" destId="{1612C170-4630-4DEC-9422-F082FFEB8FE9}" srcOrd="0" destOrd="0" presId="urn:microsoft.com/office/officeart/2005/8/layout/hProcess9"/>
    <dgm:cxn modelId="{8BF8115B-0847-4721-AB96-9DC7217540F4}" type="presOf" srcId="{32E374A2-7FFE-44B4-8454-C7A1689EF90E}" destId="{D14B7AEE-00D3-49C5-99E0-DC8AAD62F7AC}" srcOrd="0" destOrd="0" presId="urn:microsoft.com/office/officeart/2005/8/layout/hProcess9"/>
    <dgm:cxn modelId="{A1D3A648-A104-450D-B58F-416D10B89879}" srcId="{B0D30784-3B50-454B-97CA-3B6AD0746A78}" destId="{7F3830A1-DB5E-4978-A089-A6E65DCBEAE4}" srcOrd="1" destOrd="0" parTransId="{1B1C2413-28B1-47EC-AAFF-C29F15D97BA3}" sibTransId="{5B625547-8133-41B9-A856-34D5666DF78B}"/>
    <dgm:cxn modelId="{4FF2C75F-62F3-4FC0-B5D6-66DE7A3DB237}" srcId="{B0D30784-3B50-454B-97CA-3B6AD0746A78}" destId="{B3B156F8-3000-49C3-AA79-9481423B6647}" srcOrd="0" destOrd="0" parTransId="{25453AEC-99EF-4DAD-86F8-E0C1A7EF05FD}" sibTransId="{D069E1E4-9725-4012-846E-217A96A60F8D}"/>
    <dgm:cxn modelId="{455F017B-6DE0-466C-837F-45D0B701818D}" type="presOf" srcId="{B3B156F8-3000-49C3-AA79-9481423B6647}" destId="{BA43B542-C160-40A4-B27F-3FF96B523C46}" srcOrd="0" destOrd="0" presId="urn:microsoft.com/office/officeart/2005/8/layout/hProcess9"/>
    <dgm:cxn modelId="{FF4B22A1-6E05-401D-8282-4E5332C73162}" type="presParOf" srcId="{A453C39D-C8BF-46F5-AF9A-CD91517A2EC1}" destId="{0B3AB2F9-015F-4E60-B57E-CDDD7BA3202D}" srcOrd="0" destOrd="0" presId="urn:microsoft.com/office/officeart/2005/8/layout/hProcess9"/>
    <dgm:cxn modelId="{A2150270-70D9-46C1-9D4E-BC65220742D9}" type="presParOf" srcId="{A453C39D-C8BF-46F5-AF9A-CD91517A2EC1}" destId="{7DA5BF08-BA42-44C2-B664-51A64F640140}" srcOrd="1" destOrd="0" presId="urn:microsoft.com/office/officeart/2005/8/layout/hProcess9"/>
    <dgm:cxn modelId="{3D2C7BEB-9730-497A-87C3-C9232E3533A5}" type="presParOf" srcId="{7DA5BF08-BA42-44C2-B664-51A64F640140}" destId="{BA43B542-C160-40A4-B27F-3FF96B523C46}" srcOrd="0" destOrd="0" presId="urn:microsoft.com/office/officeart/2005/8/layout/hProcess9"/>
    <dgm:cxn modelId="{54519E47-83D0-44EB-9F04-F94520C91716}" type="presParOf" srcId="{7DA5BF08-BA42-44C2-B664-51A64F640140}" destId="{CB9AD1F8-5C02-4787-95F5-462412533628}" srcOrd="1" destOrd="0" presId="urn:microsoft.com/office/officeart/2005/8/layout/hProcess9"/>
    <dgm:cxn modelId="{4C8C9E8B-3AFC-42A0-82C8-A00EA117F03D}" type="presParOf" srcId="{7DA5BF08-BA42-44C2-B664-51A64F640140}" destId="{B62C8140-BF01-4AF1-9CEB-A7B84394EE0F}" srcOrd="2" destOrd="0" presId="urn:microsoft.com/office/officeart/2005/8/layout/hProcess9"/>
    <dgm:cxn modelId="{451F3323-3046-44A2-B01B-DE90DEBE8C48}" type="presParOf" srcId="{7DA5BF08-BA42-44C2-B664-51A64F640140}" destId="{609FF943-0B62-42DC-BB3A-E51728A0DD79}" srcOrd="3" destOrd="0" presId="urn:microsoft.com/office/officeart/2005/8/layout/hProcess9"/>
    <dgm:cxn modelId="{8E76BA52-ECD7-4850-B7DC-09B35AC9B523}" type="presParOf" srcId="{7DA5BF08-BA42-44C2-B664-51A64F640140}" destId="{1612C170-4630-4DEC-9422-F082FFEB8FE9}" srcOrd="4" destOrd="0" presId="urn:microsoft.com/office/officeart/2005/8/layout/hProcess9"/>
    <dgm:cxn modelId="{1D44DE95-A4D5-46D9-9DD5-25C5CB37CF93}" type="presParOf" srcId="{7DA5BF08-BA42-44C2-B664-51A64F640140}" destId="{3C51FBF7-53B5-4C1D-8B62-23DEBFD0F5CE}" srcOrd="5" destOrd="0" presId="urn:microsoft.com/office/officeart/2005/8/layout/hProcess9"/>
    <dgm:cxn modelId="{C2472EBC-1AA3-46BB-95C6-FD1F0EB06D82}" type="presParOf" srcId="{7DA5BF08-BA42-44C2-B664-51A64F640140}" destId="{D14B7AEE-00D3-49C5-99E0-DC8AAD62F7AC}"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898E221-261A-4CCC-91E1-C904F505538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FC5F8C7C-21A3-45F5-9493-66AB0D6D194E}">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验证软件需求的</a:t>
          </a:r>
          <a:r>
            <a:rPr lang="zh-CN" altLang="en-US" sz="2800" b="1" dirty="0" smtClean="0">
              <a:solidFill>
                <a:srgbClr val="C00000"/>
              </a:solidFill>
              <a:latin typeface="微软雅黑" panose="020B0503020204020204" pitchFamily="34" charset="-122"/>
              <a:ea typeface="微软雅黑" panose="020B0503020204020204" pitchFamily="34" charset="-122"/>
            </a:rPr>
            <a:t>正确性</a:t>
          </a:r>
          <a:endParaRPr lang="zh-CN" altLang="en-US" sz="2800" b="1" dirty="0">
            <a:solidFill>
              <a:srgbClr val="C00000"/>
            </a:solidFill>
            <a:latin typeface="微软雅黑" panose="020B0503020204020204" pitchFamily="34" charset="-122"/>
            <a:ea typeface="微软雅黑" panose="020B0503020204020204" pitchFamily="34" charset="-122"/>
          </a:endParaRPr>
        </a:p>
      </dgm:t>
    </dgm:pt>
    <dgm:pt modelId="{9CD687A9-4AA0-4DC0-97AA-C0C52637AC19}" type="parTrans" cxnId="{E029C9BF-A7EE-4CF4-9C99-104815FB5AF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19349FB-176F-4242-A113-0ECB0436BB0C}" type="sibTrans" cxnId="{E029C9BF-A7EE-4CF4-9C99-104815FB5AF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468A4BF2-3C51-41C5-A90F-F0482181A506}">
      <dgm:prSet phldrT="[文本]" custT="1"/>
      <dgm:spPr/>
      <dgm:t>
        <a:bodyPr/>
        <a:lstStyle/>
        <a:p>
          <a:pPr algn="just"/>
          <a:r>
            <a:rPr lang="zh-CN" altLang="en-US" sz="2400" b="1" dirty="0" smtClean="0">
              <a:latin typeface="微软雅黑" panose="020B0503020204020204" pitchFamily="34" charset="-122"/>
              <a:ea typeface="微软雅黑" panose="020B0503020204020204" pitchFamily="34" charset="-122"/>
            </a:rPr>
            <a:t>一致性：</a:t>
          </a:r>
          <a:r>
            <a:rPr lang="zh-CN" altLang="en-US" sz="2400" dirty="0" smtClean="0">
              <a:latin typeface="微软雅黑" panose="020B0503020204020204" pitchFamily="34" charset="-122"/>
              <a:ea typeface="微软雅黑" panose="020B0503020204020204" pitchFamily="34" charset="-122"/>
            </a:rPr>
            <a:t>所有需求必须是一致的，任何一条需求不能和其他需求相互矛盾。</a:t>
          </a:r>
          <a:endParaRPr lang="zh-CN" altLang="en-US" sz="2400" dirty="0">
            <a:latin typeface="微软雅黑" panose="020B0503020204020204" pitchFamily="34" charset="-122"/>
            <a:ea typeface="微软雅黑" panose="020B0503020204020204" pitchFamily="34" charset="-122"/>
          </a:endParaRPr>
        </a:p>
      </dgm:t>
    </dgm:pt>
    <dgm:pt modelId="{A1F4E4D1-F5B8-4D0A-BA74-82B7D1678F76}" type="parTrans" cxnId="{299F688B-4E24-48AD-AEFC-06399B9D39C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82CB9CDC-7474-4E9B-9C87-212143C885E7}" type="sibTrans" cxnId="{299F688B-4E24-48AD-AEFC-06399B9D39C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217E1069-B2EB-4C34-84A1-773563E4F173}">
      <dgm:prSet phldrT="[文本]" custT="1"/>
      <dgm:spPr/>
      <dgm:t>
        <a:bodyPr/>
        <a:lstStyle/>
        <a:p>
          <a:pPr algn="just"/>
          <a:r>
            <a:rPr lang="zh-CN" altLang="en-US" sz="2400" b="1" dirty="0" smtClean="0">
              <a:latin typeface="微软雅黑" panose="020B0503020204020204" pitchFamily="34" charset="-122"/>
              <a:ea typeface="微软雅黑" panose="020B0503020204020204" pitchFamily="34" charset="-122"/>
            </a:rPr>
            <a:t>完整性：</a:t>
          </a:r>
          <a:r>
            <a:rPr lang="zh-CN" altLang="en-US" sz="2400" dirty="0" smtClean="0">
              <a:latin typeface="微软雅黑" panose="020B0503020204020204" pitchFamily="34" charset="-122"/>
              <a:ea typeface="微软雅黑" panose="020B0503020204020204" pitchFamily="34" charset="-122"/>
            </a:rPr>
            <a:t>需求必须是完整的，</a:t>
          </a:r>
          <a:r>
            <a:rPr lang="en-US" altLang="en-US" sz="2400" dirty="0" smtClean="0">
              <a:latin typeface="微软雅黑" panose="020B0503020204020204" pitchFamily="34" charset="-122"/>
              <a:ea typeface="微软雅黑" panose="020B0503020204020204" pitchFamily="34" charset="-122"/>
            </a:rPr>
            <a:t>SRS</a:t>
          </a:r>
          <a:r>
            <a:rPr lang="zh-CN" altLang="en-US" sz="2400" dirty="0" smtClean="0">
              <a:latin typeface="微软雅黑" panose="020B0503020204020204" pitchFamily="34" charset="-122"/>
              <a:ea typeface="微软雅黑" panose="020B0503020204020204" pitchFamily="34" charset="-122"/>
            </a:rPr>
            <a:t>应该包括用户需要的每一个功能或性能。</a:t>
          </a:r>
          <a:endParaRPr lang="zh-CN" altLang="en-US" sz="2400" dirty="0">
            <a:latin typeface="微软雅黑" panose="020B0503020204020204" pitchFamily="34" charset="-122"/>
            <a:ea typeface="微软雅黑" panose="020B0503020204020204" pitchFamily="34" charset="-122"/>
          </a:endParaRPr>
        </a:p>
      </dgm:t>
    </dgm:pt>
    <dgm:pt modelId="{FD648ED2-FAB1-4C2C-A81F-1A60D7886448}" type="parTrans" cxnId="{06B6CC5F-C274-469A-90CC-37A9BF921EB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CD971040-5CBE-42F6-9D26-1A20A5608AEC}" type="sibTrans" cxnId="{06B6CC5F-C274-469A-90CC-37A9BF921EBD}">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6651ABD1-A38B-4D78-822F-4C1242AA3E9C}">
      <dgm:prSet phldrT="[文本]" custT="1"/>
      <dgm:spPr/>
      <dgm:t>
        <a:bodyPr/>
        <a:lstStyle/>
        <a:p>
          <a:pPr algn="just"/>
          <a:r>
            <a:rPr lang="zh-CN" altLang="en-US" sz="2400" b="1" dirty="0" smtClean="0">
              <a:latin typeface="微软雅黑" panose="020B0503020204020204" pitchFamily="34" charset="-122"/>
              <a:ea typeface="微软雅黑" panose="020B0503020204020204" pitchFamily="34" charset="-122"/>
            </a:rPr>
            <a:t>现实性：</a:t>
          </a:r>
          <a:r>
            <a:rPr lang="zh-CN" altLang="en-US" sz="2400" dirty="0" smtClean="0">
              <a:latin typeface="微软雅黑" panose="020B0503020204020204" pitchFamily="34" charset="-122"/>
              <a:ea typeface="微软雅黑" panose="020B0503020204020204" pitchFamily="34" charset="-122"/>
            </a:rPr>
            <a:t>指定的需求应该能用现有的硬件技术和软件技术基本可以实现的。</a:t>
          </a:r>
          <a:endParaRPr lang="zh-CN" altLang="en-US" sz="2400" dirty="0">
            <a:latin typeface="微软雅黑" panose="020B0503020204020204" pitchFamily="34" charset="-122"/>
            <a:ea typeface="微软雅黑" panose="020B0503020204020204" pitchFamily="34" charset="-122"/>
          </a:endParaRPr>
        </a:p>
      </dgm:t>
    </dgm:pt>
    <dgm:pt modelId="{43690E13-A133-49BB-AA6A-B03F1765AE0C}" type="parTrans" cxnId="{E7346211-4D2E-4EBE-97A7-F12728D2A10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3F6B1E0-F0D5-4596-99E0-93B0A44B3E1A}" type="sibTrans" cxnId="{E7346211-4D2E-4EBE-97A7-F12728D2A10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44B7968-3504-4CB0-A2D7-561B863698C9}">
      <dgm:prSet phldrT="[文本]" custT="1"/>
      <dgm:spPr/>
      <dgm:t>
        <a:bodyPr/>
        <a:lstStyle/>
        <a:p>
          <a:pPr algn="just"/>
          <a:r>
            <a:rPr lang="zh-CN" altLang="en-US" sz="2400" b="1" dirty="0" smtClean="0">
              <a:latin typeface="微软雅黑" panose="020B0503020204020204" pitchFamily="34" charset="-122"/>
              <a:ea typeface="微软雅黑" panose="020B0503020204020204" pitchFamily="34" charset="-122"/>
            </a:rPr>
            <a:t>有效性：</a:t>
          </a:r>
          <a:r>
            <a:rPr lang="zh-CN" altLang="en-US" sz="2400" dirty="0" smtClean="0">
              <a:latin typeface="微软雅黑" panose="020B0503020204020204" pitchFamily="34" charset="-122"/>
              <a:ea typeface="微软雅黑" panose="020B0503020204020204" pitchFamily="34" charset="-122"/>
            </a:rPr>
            <a:t>必须证明需求是正确有效地，确实能解决用户面对的问题。</a:t>
          </a:r>
          <a:endParaRPr lang="zh-CN" altLang="en-US" sz="2400" dirty="0">
            <a:latin typeface="微软雅黑" panose="020B0503020204020204" pitchFamily="34" charset="-122"/>
            <a:ea typeface="微软雅黑" panose="020B0503020204020204" pitchFamily="34" charset="-122"/>
          </a:endParaRPr>
        </a:p>
      </dgm:t>
    </dgm:pt>
    <dgm:pt modelId="{077218A6-59EA-405C-845C-3847832F12F9}" type="parTrans" cxnId="{C1E35AE4-2828-4EC0-93BE-8B24EAD223F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A0D29BFF-0FC3-4823-A2FF-88D9C5348D26}" type="sibTrans" cxnId="{C1E35AE4-2828-4EC0-93BE-8B24EAD223FA}">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56309B89-A3BF-4553-B8F2-44AE0CAA392D}" type="pres">
      <dgm:prSet presAssocID="{3898E221-261A-4CCC-91E1-C904F505538F}" presName="vert0" presStyleCnt="0">
        <dgm:presLayoutVars>
          <dgm:dir/>
          <dgm:animOne val="branch"/>
          <dgm:animLvl val="lvl"/>
        </dgm:presLayoutVars>
      </dgm:prSet>
      <dgm:spPr/>
      <dgm:t>
        <a:bodyPr/>
        <a:lstStyle/>
        <a:p>
          <a:endParaRPr lang="zh-CN" altLang="en-US"/>
        </a:p>
      </dgm:t>
    </dgm:pt>
    <dgm:pt modelId="{53E60F50-90ED-4884-8FBD-4228BCE04F62}" type="pres">
      <dgm:prSet presAssocID="{FC5F8C7C-21A3-45F5-9493-66AB0D6D194E}" presName="thickLine" presStyleLbl="alignNode1" presStyleIdx="0" presStyleCnt="1"/>
      <dgm:spPr/>
    </dgm:pt>
    <dgm:pt modelId="{6A8A6B18-1731-424D-B9FF-FA693EF1EC95}" type="pres">
      <dgm:prSet presAssocID="{FC5F8C7C-21A3-45F5-9493-66AB0D6D194E}" presName="horz1" presStyleCnt="0"/>
      <dgm:spPr/>
    </dgm:pt>
    <dgm:pt modelId="{AE9D13C5-1B2C-4FED-8493-9068F141FA20}" type="pres">
      <dgm:prSet presAssocID="{FC5F8C7C-21A3-45F5-9493-66AB0D6D194E}" presName="tx1" presStyleLbl="revTx" presStyleIdx="0" presStyleCnt="5"/>
      <dgm:spPr/>
      <dgm:t>
        <a:bodyPr/>
        <a:lstStyle/>
        <a:p>
          <a:endParaRPr lang="zh-CN" altLang="en-US"/>
        </a:p>
      </dgm:t>
    </dgm:pt>
    <dgm:pt modelId="{2A9A234F-A2FE-4409-9492-ECF4B9EB7396}" type="pres">
      <dgm:prSet presAssocID="{FC5F8C7C-21A3-45F5-9493-66AB0D6D194E}" presName="vert1" presStyleCnt="0"/>
      <dgm:spPr/>
    </dgm:pt>
    <dgm:pt modelId="{294A2019-07C3-4F9E-B107-AC0E44A6792A}" type="pres">
      <dgm:prSet presAssocID="{468A4BF2-3C51-41C5-A90F-F0482181A506}" presName="vertSpace2a" presStyleCnt="0"/>
      <dgm:spPr/>
    </dgm:pt>
    <dgm:pt modelId="{CD3B4A0A-23CD-438D-812F-ED6FC17082C8}" type="pres">
      <dgm:prSet presAssocID="{468A4BF2-3C51-41C5-A90F-F0482181A506}" presName="horz2" presStyleCnt="0"/>
      <dgm:spPr/>
    </dgm:pt>
    <dgm:pt modelId="{DFBB08FE-9198-40EB-A247-C1ADE98A316E}" type="pres">
      <dgm:prSet presAssocID="{468A4BF2-3C51-41C5-A90F-F0482181A506}" presName="horzSpace2" presStyleCnt="0"/>
      <dgm:spPr/>
    </dgm:pt>
    <dgm:pt modelId="{F91C71EF-EA5B-49C5-BF9B-2866A86C77BD}" type="pres">
      <dgm:prSet presAssocID="{468A4BF2-3C51-41C5-A90F-F0482181A506}" presName="tx2" presStyleLbl="revTx" presStyleIdx="1" presStyleCnt="5"/>
      <dgm:spPr/>
      <dgm:t>
        <a:bodyPr/>
        <a:lstStyle/>
        <a:p>
          <a:endParaRPr lang="zh-CN" altLang="en-US"/>
        </a:p>
      </dgm:t>
    </dgm:pt>
    <dgm:pt modelId="{40090F0B-6A2C-4167-8BAB-E7D815B04D1C}" type="pres">
      <dgm:prSet presAssocID="{468A4BF2-3C51-41C5-A90F-F0482181A506}" presName="vert2" presStyleCnt="0"/>
      <dgm:spPr/>
    </dgm:pt>
    <dgm:pt modelId="{F5113B37-449C-4E8C-971D-DF6B468AD5A8}" type="pres">
      <dgm:prSet presAssocID="{468A4BF2-3C51-41C5-A90F-F0482181A506}" presName="thinLine2b" presStyleLbl="callout" presStyleIdx="0" presStyleCnt="4"/>
      <dgm:spPr/>
    </dgm:pt>
    <dgm:pt modelId="{A3136590-BEDD-414F-9B45-6F63137E9214}" type="pres">
      <dgm:prSet presAssocID="{468A4BF2-3C51-41C5-A90F-F0482181A506}" presName="vertSpace2b" presStyleCnt="0"/>
      <dgm:spPr/>
    </dgm:pt>
    <dgm:pt modelId="{02B86D1D-3F3F-4FD8-816B-03EA9703132C}" type="pres">
      <dgm:prSet presAssocID="{217E1069-B2EB-4C34-84A1-773563E4F173}" presName="horz2" presStyleCnt="0"/>
      <dgm:spPr/>
    </dgm:pt>
    <dgm:pt modelId="{2BDCE256-9AD6-48E5-B9E3-2FA09A008F3D}" type="pres">
      <dgm:prSet presAssocID="{217E1069-B2EB-4C34-84A1-773563E4F173}" presName="horzSpace2" presStyleCnt="0"/>
      <dgm:spPr/>
    </dgm:pt>
    <dgm:pt modelId="{0053B997-70A4-48A2-9350-02A2666328F6}" type="pres">
      <dgm:prSet presAssocID="{217E1069-B2EB-4C34-84A1-773563E4F173}" presName="tx2" presStyleLbl="revTx" presStyleIdx="2" presStyleCnt="5"/>
      <dgm:spPr/>
      <dgm:t>
        <a:bodyPr/>
        <a:lstStyle/>
        <a:p>
          <a:endParaRPr lang="zh-CN" altLang="en-US"/>
        </a:p>
      </dgm:t>
    </dgm:pt>
    <dgm:pt modelId="{5EC1194A-35A5-482C-A347-36AC5CFCD30B}" type="pres">
      <dgm:prSet presAssocID="{217E1069-B2EB-4C34-84A1-773563E4F173}" presName="vert2" presStyleCnt="0"/>
      <dgm:spPr/>
    </dgm:pt>
    <dgm:pt modelId="{61AB9735-4934-4FE4-86D1-56ABC0D01D69}" type="pres">
      <dgm:prSet presAssocID="{217E1069-B2EB-4C34-84A1-773563E4F173}" presName="thinLine2b" presStyleLbl="callout" presStyleIdx="1" presStyleCnt="4"/>
      <dgm:spPr/>
    </dgm:pt>
    <dgm:pt modelId="{2D7E0A46-4F7F-44A2-A05F-8301108B2687}" type="pres">
      <dgm:prSet presAssocID="{217E1069-B2EB-4C34-84A1-773563E4F173}" presName="vertSpace2b" presStyleCnt="0"/>
      <dgm:spPr/>
    </dgm:pt>
    <dgm:pt modelId="{92B35B8C-2B76-4161-A86D-E2817CA1898A}" type="pres">
      <dgm:prSet presAssocID="{6651ABD1-A38B-4D78-822F-4C1242AA3E9C}" presName="horz2" presStyleCnt="0"/>
      <dgm:spPr/>
    </dgm:pt>
    <dgm:pt modelId="{34023FAB-A27E-4FB1-B417-8846E0AFD123}" type="pres">
      <dgm:prSet presAssocID="{6651ABD1-A38B-4D78-822F-4C1242AA3E9C}" presName="horzSpace2" presStyleCnt="0"/>
      <dgm:spPr/>
    </dgm:pt>
    <dgm:pt modelId="{171BF5A2-6573-4B8B-ACAB-63D4079C97A7}" type="pres">
      <dgm:prSet presAssocID="{6651ABD1-A38B-4D78-822F-4C1242AA3E9C}" presName="tx2" presStyleLbl="revTx" presStyleIdx="3" presStyleCnt="5"/>
      <dgm:spPr/>
      <dgm:t>
        <a:bodyPr/>
        <a:lstStyle/>
        <a:p>
          <a:endParaRPr lang="zh-CN" altLang="en-US"/>
        </a:p>
      </dgm:t>
    </dgm:pt>
    <dgm:pt modelId="{A39F8ACE-0C32-4891-9AA9-B6602E036975}" type="pres">
      <dgm:prSet presAssocID="{6651ABD1-A38B-4D78-822F-4C1242AA3E9C}" presName="vert2" presStyleCnt="0"/>
      <dgm:spPr/>
    </dgm:pt>
    <dgm:pt modelId="{3F2A5AF9-2F67-4418-9514-608B70F667E8}" type="pres">
      <dgm:prSet presAssocID="{6651ABD1-A38B-4D78-822F-4C1242AA3E9C}" presName="thinLine2b" presStyleLbl="callout" presStyleIdx="2" presStyleCnt="4"/>
      <dgm:spPr/>
    </dgm:pt>
    <dgm:pt modelId="{480556AA-8854-45C0-AE9A-9A801A3A0948}" type="pres">
      <dgm:prSet presAssocID="{6651ABD1-A38B-4D78-822F-4C1242AA3E9C}" presName="vertSpace2b" presStyleCnt="0"/>
      <dgm:spPr/>
    </dgm:pt>
    <dgm:pt modelId="{258A2575-BA16-4165-A903-47AD57C1A8BD}" type="pres">
      <dgm:prSet presAssocID="{144B7968-3504-4CB0-A2D7-561B863698C9}" presName="horz2" presStyleCnt="0"/>
      <dgm:spPr/>
    </dgm:pt>
    <dgm:pt modelId="{982BC493-069A-433C-9D62-23CDE14AF7B7}" type="pres">
      <dgm:prSet presAssocID="{144B7968-3504-4CB0-A2D7-561B863698C9}" presName="horzSpace2" presStyleCnt="0"/>
      <dgm:spPr/>
    </dgm:pt>
    <dgm:pt modelId="{55CDBA08-93ED-48B3-A199-11E2FCBDF0E3}" type="pres">
      <dgm:prSet presAssocID="{144B7968-3504-4CB0-A2D7-561B863698C9}" presName="tx2" presStyleLbl="revTx" presStyleIdx="4" presStyleCnt="5"/>
      <dgm:spPr/>
      <dgm:t>
        <a:bodyPr/>
        <a:lstStyle/>
        <a:p>
          <a:endParaRPr lang="zh-CN" altLang="en-US"/>
        </a:p>
      </dgm:t>
    </dgm:pt>
    <dgm:pt modelId="{A88B0EE5-45B0-47BB-A2CC-3F435702EC3B}" type="pres">
      <dgm:prSet presAssocID="{144B7968-3504-4CB0-A2D7-561B863698C9}" presName="vert2" presStyleCnt="0"/>
      <dgm:spPr/>
    </dgm:pt>
    <dgm:pt modelId="{3F895DE0-8E11-4540-954A-A6D49ACA92F6}" type="pres">
      <dgm:prSet presAssocID="{144B7968-3504-4CB0-A2D7-561B863698C9}" presName="thinLine2b" presStyleLbl="callout" presStyleIdx="3" presStyleCnt="4"/>
      <dgm:spPr/>
    </dgm:pt>
    <dgm:pt modelId="{FFA12743-7A98-459D-86BA-82DB71839B2A}" type="pres">
      <dgm:prSet presAssocID="{144B7968-3504-4CB0-A2D7-561B863698C9}" presName="vertSpace2b" presStyleCnt="0"/>
      <dgm:spPr/>
    </dgm:pt>
  </dgm:ptLst>
  <dgm:cxnLst>
    <dgm:cxn modelId="{8C9404ED-C6D2-488E-BD80-2F10A459D760}" type="presOf" srcId="{FC5F8C7C-21A3-45F5-9493-66AB0D6D194E}" destId="{AE9D13C5-1B2C-4FED-8493-9068F141FA20}" srcOrd="0" destOrd="0" presId="urn:microsoft.com/office/officeart/2008/layout/LinedList"/>
    <dgm:cxn modelId="{46230CBF-DE3A-4D01-80D9-74E50C39019C}" type="presOf" srcId="{144B7968-3504-4CB0-A2D7-561B863698C9}" destId="{55CDBA08-93ED-48B3-A199-11E2FCBDF0E3}" srcOrd="0" destOrd="0" presId="urn:microsoft.com/office/officeart/2008/layout/LinedList"/>
    <dgm:cxn modelId="{E029C9BF-A7EE-4CF4-9C99-104815FB5AF3}" srcId="{3898E221-261A-4CCC-91E1-C904F505538F}" destId="{FC5F8C7C-21A3-45F5-9493-66AB0D6D194E}" srcOrd="0" destOrd="0" parTransId="{9CD687A9-4AA0-4DC0-97AA-C0C52637AC19}" sibTransId="{919349FB-176F-4242-A113-0ECB0436BB0C}"/>
    <dgm:cxn modelId="{C1E35AE4-2828-4EC0-93BE-8B24EAD223FA}" srcId="{FC5F8C7C-21A3-45F5-9493-66AB0D6D194E}" destId="{144B7968-3504-4CB0-A2D7-561B863698C9}" srcOrd="3" destOrd="0" parTransId="{077218A6-59EA-405C-845C-3847832F12F9}" sibTransId="{A0D29BFF-0FC3-4823-A2FF-88D9C5348D26}"/>
    <dgm:cxn modelId="{C5776C2A-65AD-4BD9-B7A7-3F276BE47F76}" type="presOf" srcId="{217E1069-B2EB-4C34-84A1-773563E4F173}" destId="{0053B997-70A4-48A2-9350-02A2666328F6}" srcOrd="0" destOrd="0" presId="urn:microsoft.com/office/officeart/2008/layout/LinedList"/>
    <dgm:cxn modelId="{7E6031B3-EE3A-4EAD-9B7F-432CE489D1E8}" type="presOf" srcId="{468A4BF2-3C51-41C5-A90F-F0482181A506}" destId="{F91C71EF-EA5B-49C5-BF9B-2866A86C77BD}" srcOrd="0" destOrd="0" presId="urn:microsoft.com/office/officeart/2008/layout/LinedList"/>
    <dgm:cxn modelId="{045236AE-1374-4084-97AD-43BBF3E52BCC}" type="presOf" srcId="{6651ABD1-A38B-4D78-822F-4C1242AA3E9C}" destId="{171BF5A2-6573-4B8B-ACAB-63D4079C97A7}" srcOrd="0" destOrd="0" presId="urn:microsoft.com/office/officeart/2008/layout/LinedList"/>
    <dgm:cxn modelId="{06B6CC5F-C274-469A-90CC-37A9BF921EBD}" srcId="{FC5F8C7C-21A3-45F5-9493-66AB0D6D194E}" destId="{217E1069-B2EB-4C34-84A1-773563E4F173}" srcOrd="1" destOrd="0" parTransId="{FD648ED2-FAB1-4C2C-A81F-1A60D7886448}" sibTransId="{CD971040-5CBE-42F6-9D26-1A20A5608AEC}"/>
    <dgm:cxn modelId="{299F688B-4E24-48AD-AEFC-06399B9D39C2}" srcId="{FC5F8C7C-21A3-45F5-9493-66AB0D6D194E}" destId="{468A4BF2-3C51-41C5-A90F-F0482181A506}" srcOrd="0" destOrd="0" parTransId="{A1F4E4D1-F5B8-4D0A-BA74-82B7D1678F76}" sibTransId="{82CB9CDC-7474-4E9B-9C87-212143C885E7}"/>
    <dgm:cxn modelId="{E7346211-4D2E-4EBE-97A7-F12728D2A107}" srcId="{FC5F8C7C-21A3-45F5-9493-66AB0D6D194E}" destId="{6651ABD1-A38B-4D78-822F-4C1242AA3E9C}" srcOrd="2" destOrd="0" parTransId="{43690E13-A133-49BB-AA6A-B03F1765AE0C}" sibTransId="{53F6B1E0-F0D5-4596-99E0-93B0A44B3E1A}"/>
    <dgm:cxn modelId="{3DE9A6E4-344C-4D61-856F-FB50517BAF38}" type="presOf" srcId="{3898E221-261A-4CCC-91E1-C904F505538F}" destId="{56309B89-A3BF-4553-B8F2-44AE0CAA392D}" srcOrd="0" destOrd="0" presId="urn:microsoft.com/office/officeart/2008/layout/LinedList"/>
    <dgm:cxn modelId="{4C189C2B-3781-4981-B05A-A459BE5E4A32}" type="presParOf" srcId="{56309B89-A3BF-4553-B8F2-44AE0CAA392D}" destId="{53E60F50-90ED-4884-8FBD-4228BCE04F62}" srcOrd="0" destOrd="0" presId="urn:microsoft.com/office/officeart/2008/layout/LinedList"/>
    <dgm:cxn modelId="{9EA41DE6-4200-4D8F-B5E8-475A71E78B86}" type="presParOf" srcId="{56309B89-A3BF-4553-B8F2-44AE0CAA392D}" destId="{6A8A6B18-1731-424D-B9FF-FA693EF1EC95}" srcOrd="1" destOrd="0" presId="urn:microsoft.com/office/officeart/2008/layout/LinedList"/>
    <dgm:cxn modelId="{4F8C5C48-7A6C-4455-BAAB-8B0DEF75F359}" type="presParOf" srcId="{6A8A6B18-1731-424D-B9FF-FA693EF1EC95}" destId="{AE9D13C5-1B2C-4FED-8493-9068F141FA20}" srcOrd="0" destOrd="0" presId="urn:microsoft.com/office/officeart/2008/layout/LinedList"/>
    <dgm:cxn modelId="{08E600C8-854F-4652-919E-39EE80B1BA92}" type="presParOf" srcId="{6A8A6B18-1731-424D-B9FF-FA693EF1EC95}" destId="{2A9A234F-A2FE-4409-9492-ECF4B9EB7396}" srcOrd="1" destOrd="0" presId="urn:microsoft.com/office/officeart/2008/layout/LinedList"/>
    <dgm:cxn modelId="{942E75C0-4F47-4EA6-8411-E288A82179C6}" type="presParOf" srcId="{2A9A234F-A2FE-4409-9492-ECF4B9EB7396}" destId="{294A2019-07C3-4F9E-B107-AC0E44A6792A}" srcOrd="0" destOrd="0" presId="urn:microsoft.com/office/officeart/2008/layout/LinedList"/>
    <dgm:cxn modelId="{82785FAC-46EF-4BEB-BADB-C8830191831F}" type="presParOf" srcId="{2A9A234F-A2FE-4409-9492-ECF4B9EB7396}" destId="{CD3B4A0A-23CD-438D-812F-ED6FC17082C8}" srcOrd="1" destOrd="0" presId="urn:microsoft.com/office/officeart/2008/layout/LinedList"/>
    <dgm:cxn modelId="{9710F832-9172-438E-87EE-5476AF21A43E}" type="presParOf" srcId="{CD3B4A0A-23CD-438D-812F-ED6FC17082C8}" destId="{DFBB08FE-9198-40EB-A247-C1ADE98A316E}" srcOrd="0" destOrd="0" presId="urn:microsoft.com/office/officeart/2008/layout/LinedList"/>
    <dgm:cxn modelId="{5B0D93BC-7081-41D7-A0AD-7B198952B542}" type="presParOf" srcId="{CD3B4A0A-23CD-438D-812F-ED6FC17082C8}" destId="{F91C71EF-EA5B-49C5-BF9B-2866A86C77BD}" srcOrd="1" destOrd="0" presId="urn:microsoft.com/office/officeart/2008/layout/LinedList"/>
    <dgm:cxn modelId="{488560AF-86F2-4F01-B16D-B668CDF8A6AD}" type="presParOf" srcId="{CD3B4A0A-23CD-438D-812F-ED6FC17082C8}" destId="{40090F0B-6A2C-4167-8BAB-E7D815B04D1C}" srcOrd="2" destOrd="0" presId="urn:microsoft.com/office/officeart/2008/layout/LinedList"/>
    <dgm:cxn modelId="{1158DF55-AD98-418E-860A-6AF41241E44E}" type="presParOf" srcId="{2A9A234F-A2FE-4409-9492-ECF4B9EB7396}" destId="{F5113B37-449C-4E8C-971D-DF6B468AD5A8}" srcOrd="2" destOrd="0" presId="urn:microsoft.com/office/officeart/2008/layout/LinedList"/>
    <dgm:cxn modelId="{1275DA68-9395-4B40-A154-B29B1DF56D44}" type="presParOf" srcId="{2A9A234F-A2FE-4409-9492-ECF4B9EB7396}" destId="{A3136590-BEDD-414F-9B45-6F63137E9214}" srcOrd="3" destOrd="0" presId="urn:microsoft.com/office/officeart/2008/layout/LinedList"/>
    <dgm:cxn modelId="{6303499D-C8E1-4AD7-9173-20455B1E938B}" type="presParOf" srcId="{2A9A234F-A2FE-4409-9492-ECF4B9EB7396}" destId="{02B86D1D-3F3F-4FD8-816B-03EA9703132C}" srcOrd="4" destOrd="0" presId="urn:microsoft.com/office/officeart/2008/layout/LinedList"/>
    <dgm:cxn modelId="{19C2C3C7-12AA-447C-B910-9624659B6E80}" type="presParOf" srcId="{02B86D1D-3F3F-4FD8-816B-03EA9703132C}" destId="{2BDCE256-9AD6-48E5-B9E3-2FA09A008F3D}" srcOrd="0" destOrd="0" presId="urn:microsoft.com/office/officeart/2008/layout/LinedList"/>
    <dgm:cxn modelId="{B490C4EA-A969-4DD5-9FE3-504E7B667D07}" type="presParOf" srcId="{02B86D1D-3F3F-4FD8-816B-03EA9703132C}" destId="{0053B997-70A4-48A2-9350-02A2666328F6}" srcOrd="1" destOrd="0" presId="urn:microsoft.com/office/officeart/2008/layout/LinedList"/>
    <dgm:cxn modelId="{50C2CC50-CEE6-445B-A871-0AF921E2A2C2}" type="presParOf" srcId="{02B86D1D-3F3F-4FD8-816B-03EA9703132C}" destId="{5EC1194A-35A5-482C-A347-36AC5CFCD30B}" srcOrd="2" destOrd="0" presId="urn:microsoft.com/office/officeart/2008/layout/LinedList"/>
    <dgm:cxn modelId="{9206DA59-3F5C-44A2-865F-1D7AF3F21385}" type="presParOf" srcId="{2A9A234F-A2FE-4409-9492-ECF4B9EB7396}" destId="{61AB9735-4934-4FE4-86D1-56ABC0D01D69}" srcOrd="5" destOrd="0" presId="urn:microsoft.com/office/officeart/2008/layout/LinedList"/>
    <dgm:cxn modelId="{F969E517-D972-4BE0-B880-E9039A3C0963}" type="presParOf" srcId="{2A9A234F-A2FE-4409-9492-ECF4B9EB7396}" destId="{2D7E0A46-4F7F-44A2-A05F-8301108B2687}" srcOrd="6" destOrd="0" presId="urn:microsoft.com/office/officeart/2008/layout/LinedList"/>
    <dgm:cxn modelId="{C9A826A3-825F-4A94-9F14-88AF123F82A7}" type="presParOf" srcId="{2A9A234F-A2FE-4409-9492-ECF4B9EB7396}" destId="{92B35B8C-2B76-4161-A86D-E2817CA1898A}" srcOrd="7" destOrd="0" presId="urn:microsoft.com/office/officeart/2008/layout/LinedList"/>
    <dgm:cxn modelId="{B7B3FF24-9FE6-441F-8570-D2AC4E4A80AA}" type="presParOf" srcId="{92B35B8C-2B76-4161-A86D-E2817CA1898A}" destId="{34023FAB-A27E-4FB1-B417-8846E0AFD123}" srcOrd="0" destOrd="0" presId="urn:microsoft.com/office/officeart/2008/layout/LinedList"/>
    <dgm:cxn modelId="{EFC09335-646E-49E9-BF56-CBD81F8EDB04}" type="presParOf" srcId="{92B35B8C-2B76-4161-A86D-E2817CA1898A}" destId="{171BF5A2-6573-4B8B-ACAB-63D4079C97A7}" srcOrd="1" destOrd="0" presId="urn:microsoft.com/office/officeart/2008/layout/LinedList"/>
    <dgm:cxn modelId="{35C0D5B6-00D9-4DA6-8CA1-E6B21A43AB69}" type="presParOf" srcId="{92B35B8C-2B76-4161-A86D-E2817CA1898A}" destId="{A39F8ACE-0C32-4891-9AA9-B6602E036975}" srcOrd="2" destOrd="0" presId="urn:microsoft.com/office/officeart/2008/layout/LinedList"/>
    <dgm:cxn modelId="{CA6BACE4-4372-45E4-8FF7-1727CB4B37B4}" type="presParOf" srcId="{2A9A234F-A2FE-4409-9492-ECF4B9EB7396}" destId="{3F2A5AF9-2F67-4418-9514-608B70F667E8}" srcOrd="8" destOrd="0" presId="urn:microsoft.com/office/officeart/2008/layout/LinedList"/>
    <dgm:cxn modelId="{811E569B-CD8F-4914-B240-ADD461B54F79}" type="presParOf" srcId="{2A9A234F-A2FE-4409-9492-ECF4B9EB7396}" destId="{480556AA-8854-45C0-AE9A-9A801A3A0948}" srcOrd="9" destOrd="0" presId="urn:microsoft.com/office/officeart/2008/layout/LinedList"/>
    <dgm:cxn modelId="{03E351B1-9407-4785-B919-54844C1F28F5}" type="presParOf" srcId="{2A9A234F-A2FE-4409-9492-ECF4B9EB7396}" destId="{258A2575-BA16-4165-A903-47AD57C1A8BD}" srcOrd="10" destOrd="0" presId="urn:microsoft.com/office/officeart/2008/layout/LinedList"/>
    <dgm:cxn modelId="{69912CB3-147E-4A0C-BB39-EFD917F317C3}" type="presParOf" srcId="{258A2575-BA16-4165-A903-47AD57C1A8BD}" destId="{982BC493-069A-433C-9D62-23CDE14AF7B7}" srcOrd="0" destOrd="0" presId="urn:microsoft.com/office/officeart/2008/layout/LinedList"/>
    <dgm:cxn modelId="{5AB39B3D-D964-426B-A547-4DA4F4A7F27B}" type="presParOf" srcId="{258A2575-BA16-4165-A903-47AD57C1A8BD}" destId="{55CDBA08-93ED-48B3-A199-11E2FCBDF0E3}" srcOrd="1" destOrd="0" presId="urn:microsoft.com/office/officeart/2008/layout/LinedList"/>
    <dgm:cxn modelId="{FC05DEBC-EB66-40DA-8E7C-A170CDC027AA}" type="presParOf" srcId="{258A2575-BA16-4165-A903-47AD57C1A8BD}" destId="{A88B0EE5-45B0-47BB-A2CC-3F435702EC3B}" srcOrd="2" destOrd="0" presId="urn:microsoft.com/office/officeart/2008/layout/LinedList"/>
    <dgm:cxn modelId="{B2718553-26C8-4E02-8080-5DF8B614F8E6}" type="presParOf" srcId="{2A9A234F-A2FE-4409-9492-ECF4B9EB7396}" destId="{3F895DE0-8E11-4540-954A-A6D49ACA92F6}" srcOrd="11" destOrd="0" presId="urn:microsoft.com/office/officeart/2008/layout/LinedList"/>
    <dgm:cxn modelId="{BC355871-EEA3-4166-9F29-8E27B5841522}" type="presParOf" srcId="{2A9A234F-A2FE-4409-9492-ECF4B9EB7396}" destId="{FFA12743-7A98-459D-86BA-82DB71839B2A}"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dgm:spPr/>
      <dgm:t>
        <a:bodyPr/>
        <a:lstStyle/>
        <a:p>
          <a:r>
            <a:rPr lang="zh-CN" altLang="en-US" dirty="0" smtClean="0">
              <a:latin typeface="微软雅黑" panose="020B0503020204020204" pitchFamily="34" charset="-122"/>
              <a:ea typeface="微软雅黑" panose="020B0503020204020204" pitchFamily="34" charset="-122"/>
            </a:rPr>
            <a:t>功能需求（最基本的要求）</a:t>
          </a:r>
          <a:endParaRPr lang="zh-CN" altLang="en-US"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系统必须完成的所有功能</a:t>
          </a:r>
          <a:endParaRPr lang="zh-CN" altLang="en-US" sz="2800" b="1"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dgm:presLayoutVars>
          <dgm:bulletEnabled val="1"/>
        </dgm:presLayoutVars>
      </dgm:prSet>
      <dgm:spPr/>
      <dgm:t>
        <a:bodyPr/>
        <a:lstStyle/>
        <a:p>
          <a:endParaRPr lang="zh-CN" altLang="en-US"/>
        </a:p>
      </dgm:t>
    </dgm:pt>
  </dgm:ptLst>
  <dgm:cxnLst>
    <dgm:cxn modelId="{05A08743-116C-41CF-ABE4-A9B4963C070E}" type="presOf" srcId="{9D24C18F-12BC-4A1B-A554-E169181A0733}" destId="{C48EC094-113A-4EEA-B8DB-AF1BF42947FE}" srcOrd="0" destOrd="0" presId="urn:microsoft.com/office/officeart/2005/8/layout/list1"/>
    <dgm:cxn modelId="{13CCC4F0-6028-4056-9B22-A221AE0CB36F}" type="presOf" srcId="{416D469A-11A2-489A-81F6-B2FF518EC802}" destId="{E0E90906-F504-4541-B0F5-78DB39294813}" srcOrd="0"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6B7E7A0C-1696-4A73-B0A6-8460F9182D78}" type="presOf" srcId="{9D24C18F-12BC-4A1B-A554-E169181A0733}" destId="{994D2166-6470-45D0-B797-21C7CE2448E9}" srcOrd="1" destOrd="0" presId="urn:microsoft.com/office/officeart/2005/8/layout/list1"/>
    <dgm:cxn modelId="{8DDACEEB-AF7E-4527-ACB9-88754590CF8A}" type="presOf" srcId="{79E41AA5-5EDA-4825-8DA8-BD432A23A88D}" destId="{7039F1AC-0038-4106-B39C-A94120F9C712}" srcOrd="0" destOrd="0" presId="urn:microsoft.com/office/officeart/2005/8/layout/list1"/>
    <dgm:cxn modelId="{8716B783-CCDE-41A9-B026-EE9877B44EEF}" srcId="{9D24C18F-12BC-4A1B-A554-E169181A0733}" destId="{416D469A-11A2-489A-81F6-B2FF518EC802}" srcOrd="0" destOrd="0" parTransId="{58A52C7F-FE39-4DE2-BD9E-324116CEBCA8}" sibTransId="{0924F676-CE90-4D49-827C-89D8AB9F0DA6}"/>
    <dgm:cxn modelId="{29C4BC46-4896-4DA2-A5FF-6B5D42BC6401}" type="presParOf" srcId="{7039F1AC-0038-4106-B39C-A94120F9C712}" destId="{FFC03F4F-8B79-4D58-ACE4-0C99E05D6256}" srcOrd="0" destOrd="0" presId="urn:microsoft.com/office/officeart/2005/8/layout/list1"/>
    <dgm:cxn modelId="{10C1A99A-7BD2-42D3-89F7-458BB4DCC261}" type="presParOf" srcId="{FFC03F4F-8B79-4D58-ACE4-0C99E05D6256}" destId="{C48EC094-113A-4EEA-B8DB-AF1BF42947FE}" srcOrd="0" destOrd="0" presId="urn:microsoft.com/office/officeart/2005/8/layout/list1"/>
    <dgm:cxn modelId="{A8A7DA5D-230D-4706-8C5D-7447F9125585}" type="presParOf" srcId="{FFC03F4F-8B79-4D58-ACE4-0C99E05D6256}" destId="{994D2166-6470-45D0-B797-21C7CE2448E9}" srcOrd="1" destOrd="0" presId="urn:microsoft.com/office/officeart/2005/8/layout/list1"/>
    <dgm:cxn modelId="{68FD2F09-B7FA-454F-BCEC-12635AAE807E}" type="presParOf" srcId="{7039F1AC-0038-4106-B39C-A94120F9C712}" destId="{CCC0CFBD-EDFB-4B4A-9DB4-C6BC6D708433}" srcOrd="1" destOrd="0" presId="urn:microsoft.com/office/officeart/2005/8/layout/list1"/>
    <dgm:cxn modelId="{25E69192-7D97-4932-AB5E-B494199B89E6}"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性能需求</a:t>
          </a:r>
          <a:endParaRPr lang="zh-CN" altLang="en-US" sz="3200"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pPr algn="just"/>
          <a:r>
            <a:rPr lang="zh-CN" altLang="en-US" sz="2800" b="1" dirty="0" smtClean="0">
              <a:latin typeface="微软雅黑" panose="020B0503020204020204" pitchFamily="34" charset="-122"/>
              <a:ea typeface="微软雅黑" panose="020B0503020204020204" pitchFamily="34" charset="-122"/>
            </a:rPr>
            <a:t>系统必须满足的定时约束或容量约束</a:t>
          </a:r>
          <a:r>
            <a:rPr lang="zh-CN" altLang="en-US" sz="2800" dirty="0" smtClean="0">
              <a:latin typeface="微软雅黑" panose="020B0503020204020204" pitchFamily="34" charset="-122"/>
              <a:ea typeface="微软雅黑" panose="020B0503020204020204" pitchFamily="34" charset="-122"/>
            </a:rPr>
            <a:t>，通常包括速度（响应时间）、信息量速率、主存容量、磁盘容量、安全性等</a:t>
          </a:r>
          <a:endParaRPr lang="zh-CN" altLang="en-US" sz="2800"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custScaleY="48899" custLinFactNeighborY="-2436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custScaleY="90298">
        <dgm:presLayoutVars>
          <dgm:bulletEnabled val="1"/>
        </dgm:presLayoutVars>
      </dgm:prSet>
      <dgm:spPr/>
      <dgm:t>
        <a:bodyPr/>
        <a:lstStyle/>
        <a:p>
          <a:endParaRPr lang="zh-CN" altLang="en-US"/>
        </a:p>
      </dgm:t>
    </dgm:pt>
  </dgm:ptLst>
  <dgm:cxnLst>
    <dgm:cxn modelId="{CFB28C2F-8EC2-4E6D-B0DA-B8441C186CA2}" type="presOf" srcId="{9D24C18F-12BC-4A1B-A554-E169181A0733}" destId="{C48EC094-113A-4EEA-B8DB-AF1BF42947FE}" srcOrd="0" destOrd="0" presId="urn:microsoft.com/office/officeart/2005/8/layout/list1"/>
    <dgm:cxn modelId="{CA7CDE39-1B8C-4A33-9C1C-3E336709E91C}" type="presOf" srcId="{416D469A-11A2-489A-81F6-B2FF518EC802}" destId="{E0E90906-F504-4541-B0F5-78DB39294813}" srcOrd="0"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A696A5E6-DB8B-465E-BD67-4DC7383D6E8D}" type="presOf" srcId="{79E41AA5-5EDA-4825-8DA8-BD432A23A88D}" destId="{7039F1AC-0038-4106-B39C-A94120F9C712}" srcOrd="0" destOrd="0" presId="urn:microsoft.com/office/officeart/2005/8/layout/list1"/>
    <dgm:cxn modelId="{13871F8A-0B00-490F-9FB0-551BB9E7CA54}" type="presOf" srcId="{9D24C18F-12BC-4A1B-A554-E169181A0733}" destId="{994D2166-6470-45D0-B797-21C7CE2448E9}" srcOrd="1" destOrd="0" presId="urn:microsoft.com/office/officeart/2005/8/layout/list1"/>
    <dgm:cxn modelId="{8716B783-CCDE-41A9-B026-EE9877B44EEF}" srcId="{9D24C18F-12BC-4A1B-A554-E169181A0733}" destId="{416D469A-11A2-489A-81F6-B2FF518EC802}" srcOrd="0" destOrd="0" parTransId="{58A52C7F-FE39-4DE2-BD9E-324116CEBCA8}" sibTransId="{0924F676-CE90-4D49-827C-89D8AB9F0DA6}"/>
    <dgm:cxn modelId="{01A39EC2-F3F8-48D6-BB63-E92424033ED0}" type="presParOf" srcId="{7039F1AC-0038-4106-B39C-A94120F9C712}" destId="{FFC03F4F-8B79-4D58-ACE4-0C99E05D6256}" srcOrd="0" destOrd="0" presId="urn:microsoft.com/office/officeart/2005/8/layout/list1"/>
    <dgm:cxn modelId="{5980CF98-B908-411D-BB86-BFA0931F11D2}" type="presParOf" srcId="{FFC03F4F-8B79-4D58-ACE4-0C99E05D6256}" destId="{C48EC094-113A-4EEA-B8DB-AF1BF42947FE}" srcOrd="0" destOrd="0" presId="urn:microsoft.com/office/officeart/2005/8/layout/list1"/>
    <dgm:cxn modelId="{92C6BCD4-5584-4DAD-9DD7-775E367DC41D}" type="presParOf" srcId="{FFC03F4F-8B79-4D58-ACE4-0C99E05D6256}" destId="{994D2166-6470-45D0-B797-21C7CE2448E9}" srcOrd="1" destOrd="0" presId="urn:microsoft.com/office/officeart/2005/8/layout/list1"/>
    <dgm:cxn modelId="{94E1B531-B02C-4A49-912F-4AA23419A0DE}" type="presParOf" srcId="{7039F1AC-0038-4106-B39C-A94120F9C712}" destId="{CCC0CFBD-EDFB-4B4A-9DB4-C6BC6D708433}" srcOrd="1" destOrd="0" presId="urn:microsoft.com/office/officeart/2005/8/layout/list1"/>
    <dgm:cxn modelId="{B7E9F051-AE30-4363-958D-6FAEE3A4313D}"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可靠性和可用性需求</a:t>
          </a:r>
          <a:endParaRPr lang="zh-CN" altLang="en-US" sz="3200"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pPr algn="just"/>
          <a:r>
            <a:rPr lang="zh-CN" altLang="en-US" sz="2800" b="1" dirty="0" smtClean="0">
              <a:latin typeface="微软雅黑" panose="020B0503020204020204" pitchFamily="34" charset="-122"/>
              <a:ea typeface="微软雅黑" panose="020B0503020204020204" pitchFamily="34" charset="-122"/>
            </a:rPr>
            <a:t>可靠性</a:t>
          </a:r>
          <a:r>
            <a:rPr lang="zh-CN" altLang="en-US" sz="2800" dirty="0" smtClean="0">
              <a:latin typeface="微软雅黑" panose="020B0503020204020204" pitchFamily="34" charset="-122"/>
              <a:ea typeface="微软雅黑" panose="020B0503020204020204" pitchFamily="34" charset="-122"/>
            </a:rPr>
            <a:t>需求定量的指定系统的可靠性，例如，“系统不能在</a:t>
          </a:r>
          <a:r>
            <a:rPr lang="en-US" altLang="en-US"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年内出现</a:t>
          </a:r>
          <a:r>
            <a:rPr lang="en-US" altLang="en-US"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次以上的故障”</a:t>
          </a:r>
          <a:endParaRPr lang="zh-CN" altLang="en-US" sz="2800"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8E33C9D8-675C-4FC0-90EE-3C447603C190}">
      <dgm:prSet phldrT="[文本]" custT="1"/>
      <dgm:spPr/>
      <dgm:t>
        <a:bodyPr/>
        <a:lstStyle/>
        <a:p>
          <a:pPr algn="just"/>
          <a:r>
            <a:rPr lang="zh-CN" altLang="en-US" sz="2800" b="1" dirty="0" smtClean="0">
              <a:latin typeface="微软雅黑" panose="020B0503020204020204" pitchFamily="34" charset="-122"/>
              <a:ea typeface="微软雅黑" panose="020B0503020204020204" pitchFamily="34" charset="-122"/>
            </a:rPr>
            <a:t>可用性</a:t>
          </a:r>
          <a:r>
            <a:rPr lang="zh-CN" altLang="en-US" sz="2800" dirty="0" smtClean="0">
              <a:latin typeface="微软雅黑" panose="020B0503020204020204" pitchFamily="34" charset="-122"/>
              <a:ea typeface="微软雅黑" panose="020B0503020204020204" pitchFamily="34" charset="-122"/>
            </a:rPr>
            <a:t>量化了用户可以使用系统的程度（</a:t>
          </a:r>
          <a:r>
            <a:rPr lang="en-US" altLang="en-US" sz="2800" dirty="0" smtClean="0">
              <a:latin typeface="微软雅黑" panose="020B0503020204020204" pitchFamily="34" charset="-122"/>
              <a:ea typeface="微软雅黑" panose="020B0503020204020204" pitchFamily="34" charset="-122"/>
            </a:rPr>
            <a:t>P56</a:t>
          </a:r>
          <a:r>
            <a:rPr lang="zh-CN" altLang="en-US" sz="2800" dirty="0" smtClean="0">
              <a:latin typeface="微软雅黑" panose="020B0503020204020204" pitchFamily="34" charset="-122"/>
              <a:ea typeface="微软雅黑" panose="020B0503020204020204" pitchFamily="34" charset="-122"/>
            </a:rPr>
            <a:t>例）</a:t>
          </a:r>
          <a:endParaRPr lang="zh-CN" altLang="en-US" sz="2800" dirty="0">
            <a:latin typeface="微软雅黑" panose="020B0503020204020204" pitchFamily="34" charset="-122"/>
            <a:ea typeface="微软雅黑" panose="020B0503020204020204" pitchFamily="34" charset="-122"/>
          </a:endParaRPr>
        </a:p>
      </dgm:t>
    </dgm:pt>
    <dgm:pt modelId="{43E1D28A-3D2C-4475-AC40-AE84FA8F72FE}" type="parTrans" cxnId="{32FE5B89-2FB9-444A-8365-D94C2038741C}">
      <dgm:prSet/>
      <dgm:spPr/>
      <dgm:t>
        <a:bodyPr/>
        <a:lstStyle/>
        <a:p>
          <a:endParaRPr lang="zh-CN" altLang="en-US"/>
        </a:p>
      </dgm:t>
    </dgm:pt>
    <dgm:pt modelId="{09A35664-8A4E-44C3-8E96-8EB104EC92DD}" type="sibTrans" cxnId="{32FE5B89-2FB9-444A-8365-D94C2038741C}">
      <dgm:prSet/>
      <dgm:spPr/>
      <dgm:t>
        <a:bodyPr/>
        <a:lstStyle/>
        <a:p>
          <a:endParaRPr lang="zh-CN" altLang="en-US"/>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custScaleY="48899" custLinFactNeighborY="-2436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custScaleY="83207">
        <dgm:presLayoutVars>
          <dgm:bulletEnabled val="1"/>
        </dgm:presLayoutVars>
      </dgm:prSet>
      <dgm:spPr/>
      <dgm:t>
        <a:bodyPr/>
        <a:lstStyle/>
        <a:p>
          <a:endParaRPr lang="zh-CN" altLang="en-US"/>
        </a:p>
      </dgm:t>
    </dgm:pt>
  </dgm:ptLst>
  <dgm:cxnLst>
    <dgm:cxn modelId="{8716B783-CCDE-41A9-B026-EE9877B44EEF}" srcId="{9D24C18F-12BC-4A1B-A554-E169181A0733}" destId="{416D469A-11A2-489A-81F6-B2FF518EC802}" srcOrd="0" destOrd="0" parTransId="{58A52C7F-FE39-4DE2-BD9E-324116CEBCA8}" sibTransId="{0924F676-CE90-4D49-827C-89D8AB9F0DA6}"/>
    <dgm:cxn modelId="{546AAF8F-8583-418B-B4C9-3BC81571F959}" type="presOf" srcId="{9D24C18F-12BC-4A1B-A554-E169181A0733}" destId="{C48EC094-113A-4EEA-B8DB-AF1BF42947FE}" srcOrd="0" destOrd="0" presId="urn:microsoft.com/office/officeart/2005/8/layout/list1"/>
    <dgm:cxn modelId="{F1E827A3-EDBB-4BA3-A603-D451C765226C}" type="presOf" srcId="{79E41AA5-5EDA-4825-8DA8-BD432A23A88D}" destId="{7039F1AC-0038-4106-B39C-A94120F9C712}" srcOrd="0"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32FE5B89-2FB9-444A-8365-D94C2038741C}" srcId="{9D24C18F-12BC-4A1B-A554-E169181A0733}" destId="{8E33C9D8-675C-4FC0-90EE-3C447603C190}" srcOrd="1" destOrd="0" parTransId="{43E1D28A-3D2C-4475-AC40-AE84FA8F72FE}" sibTransId="{09A35664-8A4E-44C3-8E96-8EB104EC92DD}"/>
    <dgm:cxn modelId="{EB0F1769-6FA2-46D7-BD61-3B619F825381}" type="presOf" srcId="{416D469A-11A2-489A-81F6-B2FF518EC802}" destId="{E0E90906-F504-4541-B0F5-78DB39294813}" srcOrd="0" destOrd="0" presId="urn:microsoft.com/office/officeart/2005/8/layout/list1"/>
    <dgm:cxn modelId="{2A9BF81E-9F1E-4377-80A7-16F0B9C48E3B}" type="presOf" srcId="{8E33C9D8-675C-4FC0-90EE-3C447603C190}" destId="{E0E90906-F504-4541-B0F5-78DB39294813}" srcOrd="0" destOrd="1" presId="urn:microsoft.com/office/officeart/2005/8/layout/list1"/>
    <dgm:cxn modelId="{60CA5B40-993F-49C8-80CE-5044967D5680}" type="presOf" srcId="{9D24C18F-12BC-4A1B-A554-E169181A0733}" destId="{994D2166-6470-45D0-B797-21C7CE2448E9}" srcOrd="1" destOrd="0" presId="urn:microsoft.com/office/officeart/2005/8/layout/list1"/>
    <dgm:cxn modelId="{0C304273-60F5-4461-BE29-53A82CACA79B}" type="presParOf" srcId="{7039F1AC-0038-4106-B39C-A94120F9C712}" destId="{FFC03F4F-8B79-4D58-ACE4-0C99E05D6256}" srcOrd="0" destOrd="0" presId="urn:microsoft.com/office/officeart/2005/8/layout/list1"/>
    <dgm:cxn modelId="{BD3FD7E6-2E84-49FE-9AAB-C0A8932419C9}" type="presParOf" srcId="{FFC03F4F-8B79-4D58-ACE4-0C99E05D6256}" destId="{C48EC094-113A-4EEA-B8DB-AF1BF42947FE}" srcOrd="0" destOrd="0" presId="urn:microsoft.com/office/officeart/2005/8/layout/list1"/>
    <dgm:cxn modelId="{24919681-2A2B-4C50-BE7C-F920EFC2EA39}" type="presParOf" srcId="{FFC03F4F-8B79-4D58-ACE4-0C99E05D6256}" destId="{994D2166-6470-45D0-B797-21C7CE2448E9}" srcOrd="1" destOrd="0" presId="urn:microsoft.com/office/officeart/2005/8/layout/list1"/>
    <dgm:cxn modelId="{5D870B5C-EA09-4AD0-AC54-8A6D4BC8382D}" type="presParOf" srcId="{7039F1AC-0038-4106-B39C-A94120F9C712}" destId="{CCC0CFBD-EDFB-4B4A-9DB4-C6BC6D708433}" srcOrd="1" destOrd="0" presId="urn:microsoft.com/office/officeart/2005/8/layout/list1"/>
    <dgm:cxn modelId="{A3712978-1917-4B69-BEF2-ED18465ED1DF}"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出错处理需求</a:t>
          </a:r>
          <a:endParaRPr lang="zh-CN" altLang="en-US" sz="3200"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pPr algn="just"/>
          <a:r>
            <a:rPr lang="zh-CN" altLang="en-US" sz="2800" b="0" dirty="0" smtClean="0">
              <a:latin typeface="微软雅黑" panose="020B0503020204020204" pitchFamily="34" charset="-122"/>
              <a:ea typeface="微软雅黑" panose="020B0503020204020204" pitchFamily="34" charset="-122"/>
            </a:rPr>
            <a:t>这类需求说明系统对</a:t>
          </a:r>
          <a:r>
            <a:rPr lang="zh-CN" altLang="en-US" sz="2800" b="1" dirty="0" smtClean="0">
              <a:latin typeface="微软雅黑" panose="020B0503020204020204" pitchFamily="34" charset="-122"/>
              <a:ea typeface="微软雅黑" panose="020B0503020204020204" pitchFamily="34" charset="-122"/>
            </a:rPr>
            <a:t>环境错误</a:t>
          </a:r>
          <a:r>
            <a:rPr lang="zh-CN" altLang="en-US" sz="2800" b="0" dirty="0" smtClean="0">
              <a:latin typeface="微软雅黑" panose="020B0503020204020204" pitchFamily="34" charset="-122"/>
              <a:ea typeface="微软雅黑" panose="020B0503020204020204" pitchFamily="34" charset="-122"/>
            </a:rPr>
            <a:t>应该怎样响应</a:t>
          </a:r>
          <a:endParaRPr lang="zh-CN" altLang="en-US" sz="2800" b="0"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8E33C9D8-675C-4FC0-90EE-3C447603C190}">
      <dgm:prSet phldrT="[文本]" custT="1"/>
      <dgm:spPr/>
      <dgm:t>
        <a:bodyPr/>
        <a:lstStyle/>
        <a:p>
          <a:pPr algn="just"/>
          <a:r>
            <a:rPr lang="zh-CN" altLang="en-US" sz="2800" b="0" dirty="0" smtClean="0">
              <a:latin typeface="微软雅黑" panose="020B0503020204020204" pitchFamily="34" charset="-122"/>
              <a:ea typeface="微软雅黑" panose="020B0503020204020204" pitchFamily="34" charset="-122"/>
            </a:rPr>
            <a:t>说明系统对</a:t>
          </a:r>
          <a:r>
            <a:rPr lang="zh-CN" altLang="en-US" sz="2800" b="1" dirty="0" smtClean="0">
              <a:latin typeface="微软雅黑" panose="020B0503020204020204" pitchFamily="34" charset="-122"/>
              <a:ea typeface="微软雅黑" panose="020B0503020204020204" pitchFamily="34" charset="-122"/>
            </a:rPr>
            <a:t>本身出现错误</a:t>
          </a:r>
          <a:r>
            <a:rPr lang="zh-CN" altLang="en-US" sz="2800" b="0" dirty="0" smtClean="0">
              <a:latin typeface="微软雅黑" panose="020B0503020204020204" pitchFamily="34" charset="-122"/>
              <a:ea typeface="微软雅黑" panose="020B0503020204020204" pitchFamily="34" charset="-122"/>
            </a:rPr>
            <a:t>时该如何响应（这类需求应尽可能少）</a:t>
          </a:r>
          <a:endParaRPr lang="zh-CN" altLang="en-US" sz="2800" b="0" dirty="0">
            <a:latin typeface="微软雅黑" panose="020B0503020204020204" pitchFamily="34" charset="-122"/>
            <a:ea typeface="微软雅黑" panose="020B0503020204020204" pitchFamily="34" charset="-122"/>
          </a:endParaRPr>
        </a:p>
      </dgm:t>
    </dgm:pt>
    <dgm:pt modelId="{43E1D28A-3D2C-4475-AC40-AE84FA8F72FE}" type="parTrans" cxnId="{32FE5B89-2FB9-444A-8365-D94C2038741C}">
      <dgm:prSet/>
      <dgm:spPr/>
      <dgm:t>
        <a:bodyPr/>
        <a:lstStyle/>
        <a:p>
          <a:endParaRPr lang="zh-CN" altLang="en-US"/>
        </a:p>
      </dgm:t>
    </dgm:pt>
    <dgm:pt modelId="{09A35664-8A4E-44C3-8E96-8EB104EC92DD}" type="sibTrans" cxnId="{32FE5B89-2FB9-444A-8365-D94C2038741C}">
      <dgm:prSet/>
      <dgm:spPr/>
      <dgm:t>
        <a:bodyPr/>
        <a:lstStyle/>
        <a:p>
          <a:endParaRPr lang="zh-CN" altLang="en-US"/>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custScaleY="48899" custLinFactNeighborY="-2436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custScaleY="83207">
        <dgm:presLayoutVars>
          <dgm:bulletEnabled val="1"/>
        </dgm:presLayoutVars>
      </dgm:prSet>
      <dgm:spPr/>
      <dgm:t>
        <a:bodyPr/>
        <a:lstStyle/>
        <a:p>
          <a:endParaRPr lang="zh-CN" altLang="en-US"/>
        </a:p>
      </dgm:t>
    </dgm:pt>
  </dgm:ptLst>
  <dgm:cxnLst>
    <dgm:cxn modelId="{8716B783-CCDE-41A9-B026-EE9877B44EEF}" srcId="{9D24C18F-12BC-4A1B-A554-E169181A0733}" destId="{416D469A-11A2-489A-81F6-B2FF518EC802}" srcOrd="0" destOrd="0" parTransId="{58A52C7F-FE39-4DE2-BD9E-324116CEBCA8}" sibTransId="{0924F676-CE90-4D49-827C-89D8AB9F0DA6}"/>
    <dgm:cxn modelId="{05A6B7D1-D012-4D29-8465-87487AD7FFCD}" type="presOf" srcId="{8E33C9D8-675C-4FC0-90EE-3C447603C190}" destId="{E0E90906-F504-4541-B0F5-78DB39294813}" srcOrd="0" destOrd="1" presId="urn:microsoft.com/office/officeart/2005/8/layout/list1"/>
    <dgm:cxn modelId="{5B3C7109-05F5-4BAE-8864-302DD25AD0F2}" type="presOf" srcId="{9D24C18F-12BC-4A1B-A554-E169181A0733}" destId="{994D2166-6470-45D0-B797-21C7CE2448E9}" srcOrd="1" destOrd="0" presId="urn:microsoft.com/office/officeart/2005/8/layout/list1"/>
    <dgm:cxn modelId="{126C4346-9FE1-468E-A0AF-6617A89C4F06}" type="presOf" srcId="{9D24C18F-12BC-4A1B-A554-E169181A0733}" destId="{C48EC094-113A-4EEA-B8DB-AF1BF42947FE}" srcOrd="0"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32FE5B89-2FB9-444A-8365-D94C2038741C}" srcId="{9D24C18F-12BC-4A1B-A554-E169181A0733}" destId="{8E33C9D8-675C-4FC0-90EE-3C447603C190}" srcOrd="1" destOrd="0" parTransId="{43E1D28A-3D2C-4475-AC40-AE84FA8F72FE}" sibTransId="{09A35664-8A4E-44C3-8E96-8EB104EC92DD}"/>
    <dgm:cxn modelId="{38FEEA67-32F1-486A-9989-68D24930BE28}" type="presOf" srcId="{79E41AA5-5EDA-4825-8DA8-BD432A23A88D}" destId="{7039F1AC-0038-4106-B39C-A94120F9C712}" srcOrd="0" destOrd="0" presId="urn:microsoft.com/office/officeart/2005/8/layout/list1"/>
    <dgm:cxn modelId="{6E10C60D-4892-4DBC-920A-B9A2345E3E36}" type="presOf" srcId="{416D469A-11A2-489A-81F6-B2FF518EC802}" destId="{E0E90906-F504-4541-B0F5-78DB39294813}" srcOrd="0" destOrd="0" presId="urn:microsoft.com/office/officeart/2005/8/layout/list1"/>
    <dgm:cxn modelId="{E3547A28-9400-4DB7-B82A-7DDCF32641EF}" type="presParOf" srcId="{7039F1AC-0038-4106-B39C-A94120F9C712}" destId="{FFC03F4F-8B79-4D58-ACE4-0C99E05D6256}" srcOrd="0" destOrd="0" presId="urn:microsoft.com/office/officeart/2005/8/layout/list1"/>
    <dgm:cxn modelId="{13A825A8-F6D2-4A0B-AC49-333C79E8C9C5}" type="presParOf" srcId="{FFC03F4F-8B79-4D58-ACE4-0C99E05D6256}" destId="{C48EC094-113A-4EEA-B8DB-AF1BF42947FE}" srcOrd="0" destOrd="0" presId="urn:microsoft.com/office/officeart/2005/8/layout/list1"/>
    <dgm:cxn modelId="{633DF29C-E924-453F-912F-184A76DD6A21}" type="presParOf" srcId="{FFC03F4F-8B79-4D58-ACE4-0C99E05D6256}" destId="{994D2166-6470-45D0-B797-21C7CE2448E9}" srcOrd="1" destOrd="0" presId="urn:microsoft.com/office/officeart/2005/8/layout/list1"/>
    <dgm:cxn modelId="{426E6DC4-F7B2-43C4-9230-489BFAE7E895}" type="presParOf" srcId="{7039F1AC-0038-4106-B39C-A94120F9C712}" destId="{CCC0CFBD-EDFB-4B4A-9DB4-C6BC6D708433}" srcOrd="1" destOrd="0" presId="urn:microsoft.com/office/officeart/2005/8/layout/list1"/>
    <dgm:cxn modelId="{82A2A79E-3461-412B-B97D-BEDD3B2A5724}"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接口需求</a:t>
          </a:r>
          <a:endParaRPr lang="zh-CN" altLang="en-US" sz="3200"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pPr algn="just"/>
          <a:r>
            <a:rPr lang="zh-CN" altLang="en-US" sz="2800" b="1" dirty="0" smtClean="0">
              <a:latin typeface="微软雅黑" panose="020B0503020204020204" pitchFamily="34" charset="-122"/>
              <a:ea typeface="微软雅黑" panose="020B0503020204020204" pitchFamily="34" charset="-122"/>
            </a:rPr>
            <a:t>描述系统与它的环境通信的格式</a:t>
          </a:r>
          <a:endParaRPr lang="zh-CN" altLang="en-US" sz="2800" b="1"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8E33C9D8-675C-4FC0-90EE-3C447603C190}">
      <dgm:prSet phldrT="[文本]" custT="1"/>
      <dgm:spPr/>
      <dgm:t>
        <a:bodyPr/>
        <a:lstStyle/>
        <a:p>
          <a:pPr algn="just"/>
          <a:r>
            <a:rPr lang="zh-CN" altLang="en-US" sz="2800" b="0" dirty="0" smtClean="0">
              <a:latin typeface="微软雅黑" panose="020B0503020204020204" pitchFamily="34" charset="-122"/>
              <a:ea typeface="微软雅黑" panose="020B0503020204020204" pitchFamily="34" charset="-122"/>
            </a:rPr>
            <a:t>用户接口需求，硬件接口需求，软件接口需求，通信接口需求</a:t>
          </a:r>
          <a:endParaRPr lang="zh-CN" altLang="en-US" sz="2800" b="0" dirty="0">
            <a:latin typeface="微软雅黑" panose="020B0503020204020204" pitchFamily="34" charset="-122"/>
            <a:ea typeface="微软雅黑" panose="020B0503020204020204" pitchFamily="34" charset="-122"/>
          </a:endParaRPr>
        </a:p>
      </dgm:t>
    </dgm:pt>
    <dgm:pt modelId="{43E1D28A-3D2C-4475-AC40-AE84FA8F72FE}" type="parTrans" cxnId="{32FE5B89-2FB9-444A-8365-D94C2038741C}">
      <dgm:prSet/>
      <dgm:spPr/>
      <dgm:t>
        <a:bodyPr/>
        <a:lstStyle/>
        <a:p>
          <a:endParaRPr lang="zh-CN" altLang="en-US"/>
        </a:p>
      </dgm:t>
    </dgm:pt>
    <dgm:pt modelId="{09A35664-8A4E-44C3-8E96-8EB104EC92DD}" type="sibTrans" cxnId="{32FE5B89-2FB9-444A-8365-D94C2038741C}">
      <dgm:prSet/>
      <dgm:spPr/>
      <dgm:t>
        <a:bodyPr/>
        <a:lstStyle/>
        <a:p>
          <a:endParaRPr lang="zh-CN" altLang="en-US"/>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custScaleY="48899" custLinFactNeighborY="-2436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custScaleY="83207">
        <dgm:presLayoutVars>
          <dgm:bulletEnabled val="1"/>
        </dgm:presLayoutVars>
      </dgm:prSet>
      <dgm:spPr/>
      <dgm:t>
        <a:bodyPr/>
        <a:lstStyle/>
        <a:p>
          <a:endParaRPr lang="zh-CN" altLang="en-US"/>
        </a:p>
      </dgm:t>
    </dgm:pt>
  </dgm:ptLst>
  <dgm:cxnLst>
    <dgm:cxn modelId="{8716B783-CCDE-41A9-B026-EE9877B44EEF}" srcId="{9D24C18F-12BC-4A1B-A554-E169181A0733}" destId="{416D469A-11A2-489A-81F6-B2FF518EC802}" srcOrd="0" destOrd="0" parTransId="{58A52C7F-FE39-4DE2-BD9E-324116CEBCA8}" sibTransId="{0924F676-CE90-4D49-827C-89D8AB9F0DA6}"/>
    <dgm:cxn modelId="{ECB45E0D-ACB0-46DC-A5DE-75394E57FEA8}" type="presOf" srcId="{79E41AA5-5EDA-4825-8DA8-BD432A23A88D}" destId="{7039F1AC-0038-4106-B39C-A94120F9C712}" srcOrd="0" destOrd="0" presId="urn:microsoft.com/office/officeart/2005/8/layout/list1"/>
    <dgm:cxn modelId="{40A32880-D6AE-48BB-AF73-DDC10F4AFD04}" type="presOf" srcId="{8E33C9D8-675C-4FC0-90EE-3C447603C190}" destId="{E0E90906-F504-4541-B0F5-78DB39294813}" srcOrd="0" destOrd="1" presId="urn:microsoft.com/office/officeart/2005/8/layout/list1"/>
    <dgm:cxn modelId="{216E9F03-2B92-49C1-83B6-E5C551450CFA}" type="presOf" srcId="{9D24C18F-12BC-4A1B-A554-E169181A0733}" destId="{994D2166-6470-45D0-B797-21C7CE2448E9}" srcOrd="1" destOrd="0" presId="urn:microsoft.com/office/officeart/2005/8/layout/list1"/>
    <dgm:cxn modelId="{C06DED17-3BF3-4A1A-A801-4C0DF8DCE410}" type="presOf" srcId="{9D24C18F-12BC-4A1B-A554-E169181A0733}" destId="{C48EC094-113A-4EEA-B8DB-AF1BF42947FE}" srcOrd="0"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32FE5B89-2FB9-444A-8365-D94C2038741C}" srcId="{9D24C18F-12BC-4A1B-A554-E169181A0733}" destId="{8E33C9D8-675C-4FC0-90EE-3C447603C190}" srcOrd="1" destOrd="0" parTransId="{43E1D28A-3D2C-4475-AC40-AE84FA8F72FE}" sibTransId="{09A35664-8A4E-44C3-8E96-8EB104EC92DD}"/>
    <dgm:cxn modelId="{40B8BCF7-F82F-4903-B198-EB2692EA44D1}" type="presOf" srcId="{416D469A-11A2-489A-81F6-B2FF518EC802}" destId="{E0E90906-F504-4541-B0F5-78DB39294813}" srcOrd="0" destOrd="0" presId="urn:microsoft.com/office/officeart/2005/8/layout/list1"/>
    <dgm:cxn modelId="{5A64CB02-AAA3-48A2-9CD1-BB9F3C063EB6}" type="presParOf" srcId="{7039F1AC-0038-4106-B39C-A94120F9C712}" destId="{FFC03F4F-8B79-4D58-ACE4-0C99E05D6256}" srcOrd="0" destOrd="0" presId="urn:microsoft.com/office/officeart/2005/8/layout/list1"/>
    <dgm:cxn modelId="{92FDCB89-5A13-4043-965C-E6D268F1E375}" type="presParOf" srcId="{FFC03F4F-8B79-4D58-ACE4-0C99E05D6256}" destId="{C48EC094-113A-4EEA-B8DB-AF1BF42947FE}" srcOrd="0" destOrd="0" presId="urn:microsoft.com/office/officeart/2005/8/layout/list1"/>
    <dgm:cxn modelId="{D55411FA-F61F-47BB-B9F5-45817E8B79A5}" type="presParOf" srcId="{FFC03F4F-8B79-4D58-ACE4-0C99E05D6256}" destId="{994D2166-6470-45D0-B797-21C7CE2448E9}" srcOrd="1" destOrd="0" presId="urn:microsoft.com/office/officeart/2005/8/layout/list1"/>
    <dgm:cxn modelId="{2059223E-9485-40BC-A356-41274B571B94}" type="presParOf" srcId="{7039F1AC-0038-4106-B39C-A94120F9C712}" destId="{CCC0CFBD-EDFB-4B4A-9DB4-C6BC6D708433}" srcOrd="1" destOrd="0" presId="urn:microsoft.com/office/officeart/2005/8/layout/list1"/>
    <dgm:cxn modelId="{0C9536F1-72C4-4312-8BB5-54DD08C28B44}"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约束</a:t>
          </a:r>
          <a:endParaRPr lang="zh-CN" altLang="en-US" sz="3200"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pPr algn="just">
            <a:spcBef>
              <a:spcPts val="1200"/>
            </a:spcBef>
          </a:pPr>
          <a:r>
            <a:rPr lang="zh-CN" altLang="en-US" sz="2800" b="1" dirty="0" smtClean="0">
              <a:latin typeface="微软雅黑" panose="020B0503020204020204" pitchFamily="34" charset="-122"/>
              <a:ea typeface="微软雅黑" panose="020B0503020204020204" pitchFamily="34" charset="-122"/>
            </a:rPr>
            <a:t>设计约束或实现约束描述在设计或实现应该系统时应遵守的限制条件</a:t>
          </a:r>
          <a:r>
            <a:rPr lang="zh-CN" altLang="en-US" sz="2400" b="0" dirty="0" smtClean="0">
              <a:latin typeface="微软雅黑" panose="020B0503020204020204" pitchFamily="34" charset="-122"/>
              <a:ea typeface="微软雅黑" panose="020B0503020204020204" pitchFamily="34" charset="-122"/>
            </a:rPr>
            <a:t>（这种约束一般是用户或环境强加给项目的限制条件）</a:t>
          </a:r>
          <a:endParaRPr lang="zh-CN" altLang="en-US" sz="2400" b="0"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8E33C9D8-675C-4FC0-90EE-3C447603C190}">
      <dgm:prSet phldrT="[文本]" custT="1"/>
      <dgm:spPr/>
      <dgm:t>
        <a:bodyPr/>
        <a:lstStyle/>
        <a:p>
          <a:pPr algn="just">
            <a:spcBef>
              <a:spcPct val="0"/>
            </a:spcBef>
          </a:pPr>
          <a:r>
            <a:rPr lang="zh-CN" altLang="en-US" sz="2800" b="0" dirty="0" smtClean="0">
              <a:latin typeface="微软雅黑" panose="020B0503020204020204" pitchFamily="34" charset="-122"/>
              <a:ea typeface="微软雅黑" panose="020B0503020204020204" pitchFamily="34" charset="-122"/>
            </a:rPr>
            <a:t>包括精度约束，工具和语言约束，设计约束，应该使用的标准，应该使用的硬件平台。</a:t>
          </a:r>
          <a:endParaRPr lang="zh-CN" altLang="en-US" sz="2800" b="0" dirty="0">
            <a:latin typeface="微软雅黑" panose="020B0503020204020204" pitchFamily="34" charset="-122"/>
            <a:ea typeface="微软雅黑" panose="020B0503020204020204" pitchFamily="34" charset="-122"/>
          </a:endParaRPr>
        </a:p>
      </dgm:t>
    </dgm:pt>
    <dgm:pt modelId="{43E1D28A-3D2C-4475-AC40-AE84FA8F72FE}" type="parTrans" cxnId="{32FE5B89-2FB9-444A-8365-D94C2038741C}">
      <dgm:prSet/>
      <dgm:spPr/>
      <dgm:t>
        <a:bodyPr/>
        <a:lstStyle/>
        <a:p>
          <a:endParaRPr lang="zh-CN" altLang="en-US"/>
        </a:p>
      </dgm:t>
    </dgm:pt>
    <dgm:pt modelId="{09A35664-8A4E-44C3-8E96-8EB104EC92DD}" type="sibTrans" cxnId="{32FE5B89-2FB9-444A-8365-D94C2038741C}">
      <dgm:prSet/>
      <dgm:spPr/>
      <dgm:t>
        <a:bodyPr/>
        <a:lstStyle/>
        <a:p>
          <a:endParaRPr lang="zh-CN" altLang="en-US"/>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custScaleY="48899" custLinFactNeighborY="-2436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custScaleY="85007" custLinFactNeighborY="14510">
        <dgm:presLayoutVars>
          <dgm:bulletEnabled val="1"/>
        </dgm:presLayoutVars>
      </dgm:prSet>
      <dgm:spPr/>
      <dgm:t>
        <a:bodyPr/>
        <a:lstStyle/>
        <a:p>
          <a:endParaRPr lang="zh-CN" altLang="en-US"/>
        </a:p>
      </dgm:t>
    </dgm:pt>
  </dgm:ptLst>
  <dgm:cxnLst>
    <dgm:cxn modelId="{8716B783-CCDE-41A9-B026-EE9877B44EEF}" srcId="{9D24C18F-12BC-4A1B-A554-E169181A0733}" destId="{416D469A-11A2-489A-81F6-B2FF518EC802}" srcOrd="0" destOrd="0" parTransId="{58A52C7F-FE39-4DE2-BD9E-324116CEBCA8}" sibTransId="{0924F676-CE90-4D49-827C-89D8AB9F0DA6}"/>
    <dgm:cxn modelId="{E0D9DDA5-4510-4381-B97A-01F07B2D9CF9}" type="presOf" srcId="{79E41AA5-5EDA-4825-8DA8-BD432A23A88D}" destId="{7039F1AC-0038-4106-B39C-A94120F9C712}" srcOrd="0" destOrd="0" presId="urn:microsoft.com/office/officeart/2005/8/layout/list1"/>
    <dgm:cxn modelId="{2CA323F2-6E96-42B9-A767-B4027C2E2C3E}" type="presOf" srcId="{9D24C18F-12BC-4A1B-A554-E169181A0733}" destId="{C48EC094-113A-4EEA-B8DB-AF1BF42947FE}" srcOrd="0"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32FE5B89-2FB9-444A-8365-D94C2038741C}" srcId="{9D24C18F-12BC-4A1B-A554-E169181A0733}" destId="{8E33C9D8-675C-4FC0-90EE-3C447603C190}" srcOrd="1" destOrd="0" parTransId="{43E1D28A-3D2C-4475-AC40-AE84FA8F72FE}" sibTransId="{09A35664-8A4E-44C3-8E96-8EB104EC92DD}"/>
    <dgm:cxn modelId="{B99A0351-392B-4047-BC00-34120783E3B8}" type="presOf" srcId="{416D469A-11A2-489A-81F6-B2FF518EC802}" destId="{E0E90906-F504-4541-B0F5-78DB39294813}" srcOrd="0" destOrd="0" presId="urn:microsoft.com/office/officeart/2005/8/layout/list1"/>
    <dgm:cxn modelId="{1DBDF2A7-A2F8-4371-8B32-CEBEAC22B29D}" type="presOf" srcId="{9D24C18F-12BC-4A1B-A554-E169181A0733}" destId="{994D2166-6470-45D0-B797-21C7CE2448E9}" srcOrd="1" destOrd="0" presId="urn:microsoft.com/office/officeart/2005/8/layout/list1"/>
    <dgm:cxn modelId="{B5C119B0-3E5F-495E-8D58-851BE03F3D89}" type="presOf" srcId="{8E33C9D8-675C-4FC0-90EE-3C447603C190}" destId="{E0E90906-F504-4541-B0F5-78DB39294813}" srcOrd="0" destOrd="1" presId="urn:microsoft.com/office/officeart/2005/8/layout/list1"/>
    <dgm:cxn modelId="{A5EB35DE-D2DE-41BA-8B8A-AC8AE1A31D17}" type="presParOf" srcId="{7039F1AC-0038-4106-B39C-A94120F9C712}" destId="{FFC03F4F-8B79-4D58-ACE4-0C99E05D6256}" srcOrd="0" destOrd="0" presId="urn:microsoft.com/office/officeart/2005/8/layout/list1"/>
    <dgm:cxn modelId="{F106183E-1140-4C26-95F4-F9D0A8DDC9B5}" type="presParOf" srcId="{FFC03F4F-8B79-4D58-ACE4-0C99E05D6256}" destId="{C48EC094-113A-4EEA-B8DB-AF1BF42947FE}" srcOrd="0" destOrd="0" presId="urn:microsoft.com/office/officeart/2005/8/layout/list1"/>
    <dgm:cxn modelId="{6506AA52-D727-4D9F-A136-D5CE450ECE58}" type="presParOf" srcId="{FFC03F4F-8B79-4D58-ACE4-0C99E05D6256}" destId="{994D2166-6470-45D0-B797-21C7CE2448E9}" srcOrd="1" destOrd="0" presId="urn:microsoft.com/office/officeart/2005/8/layout/list1"/>
    <dgm:cxn modelId="{F2602281-400C-47C1-A39B-FA69B31FF858}" type="presParOf" srcId="{7039F1AC-0038-4106-B39C-A94120F9C712}" destId="{CCC0CFBD-EDFB-4B4A-9DB4-C6BC6D708433}" srcOrd="1" destOrd="0" presId="urn:microsoft.com/office/officeart/2005/8/layout/list1"/>
    <dgm:cxn modelId="{2048A60D-6D60-4ABE-807F-C5320A63AE79}"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9E41AA5-5EDA-4825-8DA8-BD432A23A88D}" type="doc">
      <dgm:prSet loTypeId="urn:microsoft.com/office/officeart/2005/8/layout/list1" loCatId="list" qsTypeId="urn:microsoft.com/office/officeart/2005/8/quickstyle/simple1" qsCatId="simple" csTypeId="urn:microsoft.com/office/officeart/2005/8/colors/accent2_2" csCatId="accent2" phldr="1"/>
      <dgm:spPr/>
      <dgm:t>
        <a:bodyPr/>
        <a:lstStyle/>
        <a:p>
          <a:endParaRPr lang="zh-CN" altLang="en-US"/>
        </a:p>
      </dgm:t>
    </dgm:pt>
    <dgm:pt modelId="{9D24C18F-12BC-4A1B-A554-E169181A0733}">
      <dgm:prSet phldrT="[文本]" custT="1"/>
      <dgm:spPr/>
      <dgm:t>
        <a:bodyPr/>
        <a:lstStyle/>
        <a:p>
          <a:r>
            <a:rPr lang="zh-CN" altLang="en-US" sz="3200" dirty="0" smtClean="0">
              <a:latin typeface="微软雅黑" panose="020B0503020204020204" pitchFamily="34" charset="-122"/>
              <a:ea typeface="微软雅黑" panose="020B0503020204020204" pitchFamily="34" charset="-122"/>
            </a:rPr>
            <a:t>逆向需求</a:t>
          </a:r>
          <a:endParaRPr lang="zh-CN" altLang="en-US" sz="3200" dirty="0">
            <a:latin typeface="微软雅黑" panose="020B0503020204020204" pitchFamily="34" charset="-122"/>
            <a:ea typeface="微软雅黑" panose="020B0503020204020204" pitchFamily="34" charset="-122"/>
          </a:endParaRPr>
        </a:p>
      </dgm:t>
    </dgm:pt>
    <dgm:pt modelId="{75775EF8-CB7D-4CA5-9965-B543C7E71FDB}" type="par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EFF91870-4E6E-4205-A853-DE5219EACB3B}" type="sibTrans" cxnId="{F0D6DCB9-8CF3-489A-84F5-105A708997EA}">
      <dgm:prSet/>
      <dgm:spPr/>
      <dgm:t>
        <a:bodyPr/>
        <a:lstStyle/>
        <a:p>
          <a:endParaRPr lang="zh-CN" altLang="en-US">
            <a:latin typeface="微软雅黑" panose="020B0503020204020204" pitchFamily="34" charset="-122"/>
            <a:ea typeface="微软雅黑" panose="020B0503020204020204" pitchFamily="34" charset="-122"/>
          </a:endParaRPr>
        </a:p>
      </dgm:t>
    </dgm:pt>
    <dgm:pt modelId="{416D469A-11A2-489A-81F6-B2FF518EC802}">
      <dgm:prSet phldrT="[文本]" custT="1"/>
      <dgm:spPr/>
      <dgm:t>
        <a:bodyPr/>
        <a:lstStyle/>
        <a:p>
          <a:pPr algn="just"/>
          <a:r>
            <a:rPr lang="zh-CN" altLang="en-US" sz="2800" b="1" dirty="0" smtClean="0">
              <a:latin typeface="微软雅黑" panose="020B0503020204020204" pitchFamily="34" charset="-122"/>
              <a:ea typeface="微软雅黑" panose="020B0503020204020204" pitchFamily="34" charset="-122"/>
            </a:rPr>
            <a:t>说明系统不应该做什么</a:t>
          </a:r>
          <a:endParaRPr lang="zh-CN" altLang="en-US" sz="2800" b="1" dirty="0">
            <a:latin typeface="微软雅黑" panose="020B0503020204020204" pitchFamily="34" charset="-122"/>
            <a:ea typeface="微软雅黑" panose="020B0503020204020204" pitchFamily="34" charset="-122"/>
          </a:endParaRPr>
        </a:p>
      </dgm:t>
    </dgm:pt>
    <dgm:pt modelId="{58A52C7F-FE39-4DE2-BD9E-324116CEBCA8}" type="par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0924F676-CE90-4D49-827C-89D8AB9F0DA6}" type="sibTrans" cxnId="{8716B783-CCDE-41A9-B026-EE9877B44EEF}">
      <dgm:prSet/>
      <dgm:spPr/>
      <dgm:t>
        <a:bodyPr/>
        <a:lstStyle/>
        <a:p>
          <a:endParaRPr lang="zh-CN" altLang="en-US">
            <a:latin typeface="微软雅黑" panose="020B0503020204020204" pitchFamily="34" charset="-122"/>
            <a:ea typeface="微软雅黑" panose="020B0503020204020204" pitchFamily="34" charset="-122"/>
          </a:endParaRPr>
        </a:p>
      </dgm:t>
    </dgm:pt>
    <dgm:pt modelId="{8E33C9D8-675C-4FC0-90EE-3C447603C190}">
      <dgm:prSet phldrT="[文本]" custT="1"/>
      <dgm:spPr/>
      <dgm:t>
        <a:bodyPr/>
        <a:lstStyle/>
        <a:p>
          <a:pPr algn="just"/>
          <a:r>
            <a:rPr lang="zh-CN" altLang="en-US" sz="2800" b="0" dirty="0" smtClean="0">
              <a:latin typeface="微软雅黑" panose="020B0503020204020204" pitchFamily="34" charset="-122"/>
              <a:ea typeface="微软雅黑" panose="020B0503020204020204" pitchFamily="34" charset="-122"/>
            </a:rPr>
            <a:t>仅选取能澄清真实需求且可消除可能发生的误解的那些逆向需求</a:t>
          </a:r>
          <a:endParaRPr lang="zh-CN" altLang="en-US" sz="2800" b="0" dirty="0">
            <a:latin typeface="微软雅黑" panose="020B0503020204020204" pitchFamily="34" charset="-122"/>
            <a:ea typeface="微软雅黑" panose="020B0503020204020204" pitchFamily="34" charset="-122"/>
          </a:endParaRPr>
        </a:p>
      </dgm:t>
    </dgm:pt>
    <dgm:pt modelId="{43E1D28A-3D2C-4475-AC40-AE84FA8F72FE}" type="parTrans" cxnId="{32FE5B89-2FB9-444A-8365-D94C2038741C}">
      <dgm:prSet/>
      <dgm:spPr/>
      <dgm:t>
        <a:bodyPr/>
        <a:lstStyle/>
        <a:p>
          <a:endParaRPr lang="zh-CN" altLang="en-US"/>
        </a:p>
      </dgm:t>
    </dgm:pt>
    <dgm:pt modelId="{09A35664-8A4E-44C3-8E96-8EB104EC92DD}" type="sibTrans" cxnId="{32FE5B89-2FB9-444A-8365-D94C2038741C}">
      <dgm:prSet/>
      <dgm:spPr/>
      <dgm:t>
        <a:bodyPr/>
        <a:lstStyle/>
        <a:p>
          <a:endParaRPr lang="zh-CN" altLang="en-US"/>
        </a:p>
      </dgm:t>
    </dgm:pt>
    <dgm:pt modelId="{7039F1AC-0038-4106-B39C-A94120F9C712}" type="pres">
      <dgm:prSet presAssocID="{79E41AA5-5EDA-4825-8DA8-BD432A23A88D}" presName="linear" presStyleCnt="0">
        <dgm:presLayoutVars>
          <dgm:dir/>
          <dgm:animLvl val="lvl"/>
          <dgm:resizeHandles val="exact"/>
        </dgm:presLayoutVars>
      </dgm:prSet>
      <dgm:spPr/>
      <dgm:t>
        <a:bodyPr/>
        <a:lstStyle/>
        <a:p>
          <a:endParaRPr lang="zh-CN" altLang="en-US"/>
        </a:p>
      </dgm:t>
    </dgm:pt>
    <dgm:pt modelId="{FFC03F4F-8B79-4D58-ACE4-0C99E05D6256}" type="pres">
      <dgm:prSet presAssocID="{9D24C18F-12BC-4A1B-A554-E169181A0733}" presName="parentLin" presStyleCnt="0"/>
      <dgm:spPr/>
    </dgm:pt>
    <dgm:pt modelId="{C48EC094-113A-4EEA-B8DB-AF1BF42947FE}" type="pres">
      <dgm:prSet presAssocID="{9D24C18F-12BC-4A1B-A554-E169181A0733}" presName="parentLeftMargin" presStyleLbl="node1" presStyleIdx="0" presStyleCnt="1"/>
      <dgm:spPr/>
      <dgm:t>
        <a:bodyPr/>
        <a:lstStyle/>
        <a:p>
          <a:endParaRPr lang="zh-CN" altLang="en-US"/>
        </a:p>
      </dgm:t>
    </dgm:pt>
    <dgm:pt modelId="{994D2166-6470-45D0-B797-21C7CE2448E9}" type="pres">
      <dgm:prSet presAssocID="{9D24C18F-12BC-4A1B-A554-E169181A0733}" presName="parentText" presStyleLbl="node1" presStyleIdx="0" presStyleCnt="1" custScaleY="48899" custLinFactNeighborY="-24361">
        <dgm:presLayoutVars>
          <dgm:chMax val="0"/>
          <dgm:bulletEnabled val="1"/>
        </dgm:presLayoutVars>
      </dgm:prSet>
      <dgm:spPr/>
      <dgm:t>
        <a:bodyPr/>
        <a:lstStyle/>
        <a:p>
          <a:endParaRPr lang="zh-CN" altLang="en-US"/>
        </a:p>
      </dgm:t>
    </dgm:pt>
    <dgm:pt modelId="{CCC0CFBD-EDFB-4B4A-9DB4-C6BC6D708433}" type="pres">
      <dgm:prSet presAssocID="{9D24C18F-12BC-4A1B-A554-E169181A0733}" presName="negativeSpace" presStyleCnt="0"/>
      <dgm:spPr/>
    </dgm:pt>
    <dgm:pt modelId="{E0E90906-F504-4541-B0F5-78DB39294813}" type="pres">
      <dgm:prSet presAssocID="{9D24C18F-12BC-4A1B-A554-E169181A0733}" presName="childText" presStyleLbl="conFgAcc1" presStyleIdx="0" presStyleCnt="1" custScaleY="83207">
        <dgm:presLayoutVars>
          <dgm:bulletEnabled val="1"/>
        </dgm:presLayoutVars>
      </dgm:prSet>
      <dgm:spPr/>
      <dgm:t>
        <a:bodyPr/>
        <a:lstStyle/>
        <a:p>
          <a:endParaRPr lang="zh-CN" altLang="en-US"/>
        </a:p>
      </dgm:t>
    </dgm:pt>
  </dgm:ptLst>
  <dgm:cxnLst>
    <dgm:cxn modelId="{0BA4E97B-47C8-409C-818C-E5E8D4A576DC}" type="presOf" srcId="{79E41AA5-5EDA-4825-8DA8-BD432A23A88D}" destId="{7039F1AC-0038-4106-B39C-A94120F9C712}" srcOrd="0" destOrd="0" presId="urn:microsoft.com/office/officeart/2005/8/layout/list1"/>
    <dgm:cxn modelId="{8716B783-CCDE-41A9-B026-EE9877B44EEF}" srcId="{9D24C18F-12BC-4A1B-A554-E169181A0733}" destId="{416D469A-11A2-489A-81F6-B2FF518EC802}" srcOrd="0" destOrd="0" parTransId="{58A52C7F-FE39-4DE2-BD9E-324116CEBCA8}" sibTransId="{0924F676-CE90-4D49-827C-89D8AB9F0DA6}"/>
    <dgm:cxn modelId="{5ECA3E70-7DFF-4458-ADD1-AECACB664E7D}" type="presOf" srcId="{9D24C18F-12BC-4A1B-A554-E169181A0733}" destId="{994D2166-6470-45D0-B797-21C7CE2448E9}" srcOrd="1" destOrd="0" presId="urn:microsoft.com/office/officeart/2005/8/layout/list1"/>
    <dgm:cxn modelId="{F0D6DCB9-8CF3-489A-84F5-105A708997EA}" srcId="{79E41AA5-5EDA-4825-8DA8-BD432A23A88D}" destId="{9D24C18F-12BC-4A1B-A554-E169181A0733}" srcOrd="0" destOrd="0" parTransId="{75775EF8-CB7D-4CA5-9965-B543C7E71FDB}" sibTransId="{EFF91870-4E6E-4205-A853-DE5219EACB3B}"/>
    <dgm:cxn modelId="{32FE5B89-2FB9-444A-8365-D94C2038741C}" srcId="{9D24C18F-12BC-4A1B-A554-E169181A0733}" destId="{8E33C9D8-675C-4FC0-90EE-3C447603C190}" srcOrd="1" destOrd="0" parTransId="{43E1D28A-3D2C-4475-AC40-AE84FA8F72FE}" sibTransId="{09A35664-8A4E-44C3-8E96-8EB104EC92DD}"/>
    <dgm:cxn modelId="{417F3EAC-39AB-446F-BC0B-BE59AD252A37}" type="presOf" srcId="{9D24C18F-12BC-4A1B-A554-E169181A0733}" destId="{C48EC094-113A-4EEA-B8DB-AF1BF42947FE}" srcOrd="0" destOrd="0" presId="urn:microsoft.com/office/officeart/2005/8/layout/list1"/>
    <dgm:cxn modelId="{9ED35581-A0AB-4004-A32C-468E2B006385}" type="presOf" srcId="{8E33C9D8-675C-4FC0-90EE-3C447603C190}" destId="{E0E90906-F504-4541-B0F5-78DB39294813}" srcOrd="0" destOrd="1" presId="urn:microsoft.com/office/officeart/2005/8/layout/list1"/>
    <dgm:cxn modelId="{EAEDDB37-1925-4E40-AED4-A0A8741C23B6}" type="presOf" srcId="{416D469A-11A2-489A-81F6-B2FF518EC802}" destId="{E0E90906-F504-4541-B0F5-78DB39294813}" srcOrd="0" destOrd="0" presId="urn:microsoft.com/office/officeart/2005/8/layout/list1"/>
    <dgm:cxn modelId="{22190A07-CB12-4D12-B298-D1FE5687D077}" type="presParOf" srcId="{7039F1AC-0038-4106-B39C-A94120F9C712}" destId="{FFC03F4F-8B79-4D58-ACE4-0C99E05D6256}" srcOrd="0" destOrd="0" presId="urn:microsoft.com/office/officeart/2005/8/layout/list1"/>
    <dgm:cxn modelId="{ABB4AD28-EA9E-4E6C-81AC-4F150780846B}" type="presParOf" srcId="{FFC03F4F-8B79-4D58-ACE4-0C99E05D6256}" destId="{C48EC094-113A-4EEA-B8DB-AF1BF42947FE}" srcOrd="0" destOrd="0" presId="urn:microsoft.com/office/officeart/2005/8/layout/list1"/>
    <dgm:cxn modelId="{9C514164-0E6F-4E74-B3CF-E13D47527534}" type="presParOf" srcId="{FFC03F4F-8B79-4D58-ACE4-0C99E05D6256}" destId="{994D2166-6470-45D0-B797-21C7CE2448E9}" srcOrd="1" destOrd="0" presId="urn:microsoft.com/office/officeart/2005/8/layout/list1"/>
    <dgm:cxn modelId="{0CD80567-7121-40B4-AE95-C201B54FADF1}" type="presParOf" srcId="{7039F1AC-0038-4106-B39C-A94120F9C712}" destId="{CCC0CFBD-EDFB-4B4A-9DB4-C6BC6D708433}" srcOrd="1" destOrd="0" presId="urn:microsoft.com/office/officeart/2005/8/layout/list1"/>
    <dgm:cxn modelId="{A4ED59D3-985E-4EB7-BD76-5332C30DD777}" type="presParOf" srcId="{7039F1AC-0038-4106-B39C-A94120F9C712}" destId="{E0E90906-F504-4541-B0F5-78DB39294813}"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F05FF-C97E-490D-9209-D1E86170C401}">
      <dsp:nvSpPr>
        <dsp:cNvPr id="0" name=""/>
        <dsp:cNvSpPr/>
      </dsp:nvSpPr>
      <dsp:spPr>
        <a:xfrm>
          <a:off x="0" y="2241"/>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51F041-677C-49B7-B752-96A0280677AF}">
      <dsp:nvSpPr>
        <dsp:cNvPr id="0" name=""/>
        <dsp:cNvSpPr/>
      </dsp:nvSpPr>
      <dsp:spPr>
        <a:xfrm>
          <a:off x="0" y="2241"/>
          <a:ext cx="1584176" cy="4586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软件需求分析方法遵循的准则</a:t>
          </a:r>
          <a:endParaRPr lang="zh-CN" altLang="en-US" sz="2400" b="1" kern="1200" dirty="0">
            <a:latin typeface="微软雅黑" panose="020B0503020204020204" pitchFamily="34" charset="-122"/>
            <a:ea typeface="微软雅黑" panose="020B0503020204020204" pitchFamily="34" charset="-122"/>
          </a:endParaRPr>
        </a:p>
      </dsp:txBody>
      <dsp:txXfrm>
        <a:off x="0" y="2241"/>
        <a:ext cx="1584176" cy="4586028"/>
      </dsp:txXfrm>
    </dsp:sp>
    <dsp:sp modelId="{9A49A99A-5CFE-4105-850F-CDE299C5027A}">
      <dsp:nvSpPr>
        <dsp:cNvPr id="0" name=""/>
        <dsp:cNvSpPr/>
      </dsp:nvSpPr>
      <dsp:spPr>
        <a:xfrm>
          <a:off x="1702989" y="56151"/>
          <a:ext cx="6217890" cy="10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必须理解并描述问题的信息域，以建立</a:t>
          </a:r>
          <a:r>
            <a:rPr lang="zh-CN" altLang="en-US" sz="2400" b="1" kern="1200" dirty="0" smtClean="0">
              <a:solidFill>
                <a:srgbClr val="C00000"/>
              </a:solidFill>
              <a:latin typeface="微软雅黑" panose="020B0503020204020204" pitchFamily="34" charset="-122"/>
              <a:ea typeface="微软雅黑" panose="020B0503020204020204" pitchFamily="34" charset="-122"/>
            </a:rPr>
            <a:t>数据模型</a:t>
          </a:r>
          <a:endParaRPr lang="zh-CN" altLang="en-US" sz="2400" b="1" kern="1200" dirty="0">
            <a:solidFill>
              <a:srgbClr val="C00000"/>
            </a:solidFill>
            <a:latin typeface="微软雅黑" panose="020B0503020204020204" pitchFamily="34" charset="-122"/>
            <a:ea typeface="微软雅黑" panose="020B0503020204020204" pitchFamily="34" charset="-122"/>
          </a:endParaRPr>
        </a:p>
      </dsp:txBody>
      <dsp:txXfrm>
        <a:off x="1702989" y="56151"/>
        <a:ext cx="6217890" cy="1078209"/>
      </dsp:txXfrm>
    </dsp:sp>
    <dsp:sp modelId="{EE84AC8E-DDD9-465C-AD33-0017303375CB}">
      <dsp:nvSpPr>
        <dsp:cNvPr id="0" name=""/>
        <dsp:cNvSpPr/>
      </dsp:nvSpPr>
      <dsp:spPr>
        <a:xfrm>
          <a:off x="1584175" y="1134361"/>
          <a:ext cx="63367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4C2C54-C666-48A5-9A03-FD733CAE0B0D}">
      <dsp:nvSpPr>
        <dsp:cNvPr id="0" name=""/>
        <dsp:cNvSpPr/>
      </dsp:nvSpPr>
      <dsp:spPr>
        <a:xfrm>
          <a:off x="1702989" y="1188271"/>
          <a:ext cx="6217890" cy="10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必须定义软件应完成的功能，以建立</a:t>
          </a:r>
          <a:r>
            <a:rPr lang="zh-CN" altLang="en-US" sz="2400" b="1" kern="1200" dirty="0" smtClean="0">
              <a:solidFill>
                <a:srgbClr val="C00000"/>
              </a:solidFill>
              <a:latin typeface="微软雅黑" panose="020B0503020204020204" pitchFamily="34" charset="-122"/>
              <a:ea typeface="微软雅黑" panose="020B0503020204020204" pitchFamily="34" charset="-122"/>
            </a:rPr>
            <a:t>功能模型</a:t>
          </a:r>
          <a:endParaRPr lang="zh-CN" altLang="en-US" sz="2400" b="1" kern="1200" dirty="0">
            <a:solidFill>
              <a:srgbClr val="C00000"/>
            </a:solidFill>
            <a:latin typeface="微软雅黑" panose="020B0503020204020204" pitchFamily="34" charset="-122"/>
            <a:ea typeface="微软雅黑" panose="020B0503020204020204" pitchFamily="34" charset="-122"/>
          </a:endParaRPr>
        </a:p>
      </dsp:txBody>
      <dsp:txXfrm>
        <a:off x="1702989" y="1188271"/>
        <a:ext cx="6217890" cy="1078209"/>
      </dsp:txXfrm>
    </dsp:sp>
    <dsp:sp modelId="{929A0B30-6A62-40BA-BD49-3C6E46AAAA11}">
      <dsp:nvSpPr>
        <dsp:cNvPr id="0" name=""/>
        <dsp:cNvSpPr/>
      </dsp:nvSpPr>
      <dsp:spPr>
        <a:xfrm>
          <a:off x="1584175" y="2266480"/>
          <a:ext cx="63367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DC009C-79FB-41B0-AE1B-304B8328A731}">
      <dsp:nvSpPr>
        <dsp:cNvPr id="0" name=""/>
        <dsp:cNvSpPr/>
      </dsp:nvSpPr>
      <dsp:spPr>
        <a:xfrm>
          <a:off x="1702989" y="2320391"/>
          <a:ext cx="6217890" cy="10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必须描述作为外部事件结果的软件行为，以建立</a:t>
          </a:r>
          <a:r>
            <a:rPr lang="zh-CN" altLang="en-US" sz="2400" b="1" kern="1200" dirty="0" smtClean="0">
              <a:solidFill>
                <a:srgbClr val="C00000"/>
              </a:solidFill>
              <a:latin typeface="微软雅黑" panose="020B0503020204020204" pitchFamily="34" charset="-122"/>
              <a:ea typeface="微软雅黑" panose="020B0503020204020204" pitchFamily="34" charset="-122"/>
            </a:rPr>
            <a:t>行为模型</a:t>
          </a:r>
          <a:endParaRPr lang="zh-CN" altLang="en-US" sz="2400" b="1" kern="1200" dirty="0">
            <a:solidFill>
              <a:srgbClr val="C00000"/>
            </a:solidFill>
            <a:latin typeface="微软雅黑" panose="020B0503020204020204" pitchFamily="34" charset="-122"/>
            <a:ea typeface="微软雅黑" panose="020B0503020204020204" pitchFamily="34" charset="-122"/>
          </a:endParaRPr>
        </a:p>
      </dsp:txBody>
      <dsp:txXfrm>
        <a:off x="1702989" y="2320391"/>
        <a:ext cx="6217890" cy="1078209"/>
      </dsp:txXfrm>
    </dsp:sp>
    <dsp:sp modelId="{4D07B8C4-6FCD-4D16-BCCB-A3A5B1FBE744}">
      <dsp:nvSpPr>
        <dsp:cNvPr id="0" name=""/>
        <dsp:cNvSpPr/>
      </dsp:nvSpPr>
      <dsp:spPr>
        <a:xfrm>
          <a:off x="1584175" y="3398600"/>
          <a:ext cx="63367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BC3BF70-C314-40A8-861C-6F366FA29754}">
      <dsp:nvSpPr>
        <dsp:cNvPr id="0" name=""/>
        <dsp:cNvSpPr/>
      </dsp:nvSpPr>
      <dsp:spPr>
        <a:xfrm>
          <a:off x="1702989" y="3452511"/>
          <a:ext cx="6217890" cy="10782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必须对描述信息、功能和行为的模型进行分解，用层次的方法展示细节</a:t>
          </a:r>
          <a:endParaRPr lang="zh-CN" altLang="en-US" sz="2400" kern="1200" dirty="0">
            <a:latin typeface="微软雅黑" panose="020B0503020204020204" pitchFamily="34" charset="-122"/>
            <a:ea typeface="微软雅黑" panose="020B0503020204020204" pitchFamily="34" charset="-122"/>
          </a:endParaRPr>
        </a:p>
      </dsp:txBody>
      <dsp:txXfrm>
        <a:off x="1702989" y="3452511"/>
        <a:ext cx="6217890" cy="1078209"/>
      </dsp:txXfrm>
    </dsp:sp>
    <dsp:sp modelId="{A0F8499E-37C6-4D45-B99C-F733E49ABD8E}">
      <dsp:nvSpPr>
        <dsp:cNvPr id="0" name=""/>
        <dsp:cNvSpPr/>
      </dsp:nvSpPr>
      <dsp:spPr>
        <a:xfrm>
          <a:off x="1584175" y="4530720"/>
          <a:ext cx="6336704"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953292"/>
          <a:ext cx="7200800" cy="2683924"/>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833120" rIns="558862" bIns="199136" numCol="1" spcCol="1270" anchor="t" anchorCtr="0">
          <a:noAutofit/>
        </a:bodyPr>
        <a:lstStyle/>
        <a:p>
          <a:pPr marL="285750" lvl="1" indent="-285750" algn="just" defTabSz="1244600">
            <a:lnSpc>
              <a:spcPct val="90000"/>
            </a:lnSpc>
            <a:spcBef>
              <a:spcPct val="0"/>
            </a:spcBef>
            <a:spcAft>
              <a:spcPct val="15000"/>
            </a:spcAft>
            <a:buChar char="••"/>
          </a:pPr>
          <a:r>
            <a:rPr lang="zh-CN" altLang="en-US" sz="2800" b="0" kern="1200" dirty="0" smtClean="0">
              <a:latin typeface="微软雅黑" panose="020B0503020204020204" pitchFamily="34" charset="-122"/>
              <a:ea typeface="微软雅黑" panose="020B0503020204020204" pitchFamily="34" charset="-122"/>
            </a:rPr>
            <a:t>目的是，在设计过程中对系统将来可能的扩充和修改预作准备，以便一旦需要时容易进行这些扩充和修改。</a:t>
          </a:r>
          <a:endParaRPr lang="zh-CN" altLang="en-US" sz="2800" b="0" kern="1200" dirty="0">
            <a:latin typeface="微软雅黑" panose="020B0503020204020204" pitchFamily="34" charset="-122"/>
            <a:ea typeface="微软雅黑" panose="020B0503020204020204" pitchFamily="34" charset="-122"/>
          </a:endParaRPr>
        </a:p>
      </dsp:txBody>
      <dsp:txXfrm>
        <a:off x="0" y="953292"/>
        <a:ext cx="7200800" cy="2683924"/>
      </dsp:txXfrm>
    </dsp:sp>
    <dsp:sp modelId="{994D2166-6470-45D0-B797-21C7CE2448E9}">
      <dsp:nvSpPr>
        <dsp:cNvPr id="0" name=""/>
        <dsp:cNvSpPr/>
      </dsp:nvSpPr>
      <dsp:spPr>
        <a:xfrm>
          <a:off x="360040" y="513845"/>
          <a:ext cx="5040560" cy="923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将来可能提出的要求</a:t>
          </a:r>
          <a:endParaRPr lang="zh-CN" altLang="en-US" sz="3200" kern="1200" dirty="0">
            <a:latin typeface="微软雅黑" panose="020B0503020204020204" pitchFamily="34" charset="-122"/>
            <a:ea typeface="微软雅黑" panose="020B0503020204020204" pitchFamily="34" charset="-122"/>
          </a:endParaRPr>
        </a:p>
      </dsp:txBody>
      <dsp:txXfrm>
        <a:off x="405138" y="558943"/>
        <a:ext cx="4950364" cy="83364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4DFD67-2B52-4119-8DAD-4089FB5139E3}">
      <dsp:nvSpPr>
        <dsp:cNvPr id="0" name=""/>
        <dsp:cNvSpPr/>
      </dsp:nvSpPr>
      <dsp:spPr>
        <a:xfrm>
          <a:off x="0" y="278232"/>
          <a:ext cx="7200800" cy="148297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       </a:t>
          </a:r>
          <a:r>
            <a:rPr lang="zh-CN" altLang="en-US" sz="2800" b="1" kern="1200" dirty="0" smtClean="0">
              <a:latin typeface="微软雅黑" panose="020B0503020204020204" pitchFamily="34" charset="-122"/>
              <a:ea typeface="微软雅黑" panose="020B0503020204020204" pitchFamily="34" charset="-122"/>
            </a:rPr>
            <a:t>系统处理和产生的信息很大程度上决定了系统的运作方式</a:t>
          </a:r>
          <a:endParaRPr lang="zh-CN" altLang="en-US" sz="2800" b="1" kern="1200" dirty="0">
            <a:latin typeface="微软雅黑" panose="020B0503020204020204" pitchFamily="34" charset="-122"/>
            <a:ea typeface="微软雅黑" panose="020B0503020204020204" pitchFamily="34" charset="-122"/>
          </a:endParaRPr>
        </a:p>
      </dsp:txBody>
      <dsp:txXfrm>
        <a:off x="72393" y="350625"/>
        <a:ext cx="7056014" cy="1338188"/>
      </dsp:txXfrm>
    </dsp:sp>
    <dsp:sp modelId="{FF82AD82-AB7C-475B-948C-4ADA563B1423}">
      <dsp:nvSpPr>
        <dsp:cNvPr id="0" name=""/>
        <dsp:cNvSpPr/>
      </dsp:nvSpPr>
      <dsp:spPr>
        <a:xfrm>
          <a:off x="0" y="1935219"/>
          <a:ext cx="7200800" cy="2152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25" tIns="30480" rIns="170688" bIns="30480" numCol="1" spcCol="1270" anchor="t" anchorCtr="0">
          <a:noAutofit/>
        </a:bodyPr>
        <a:lstStyle/>
        <a:p>
          <a:pPr marL="228600" lvl="1" indent="-228600" algn="just" defTabSz="1066800">
            <a:lnSpc>
              <a:spcPct val="90000"/>
            </a:lnSpc>
            <a:spcBef>
              <a:spcPct val="0"/>
            </a:spcBef>
            <a:spcAft>
              <a:spcPct val="20000"/>
            </a:spcAft>
            <a:buChar char="••"/>
          </a:pPr>
          <a:r>
            <a:rPr lang="zh-CN" altLang="en-US" sz="2400" kern="1200" dirty="0" smtClean="0">
              <a:latin typeface="微软雅黑" panose="020B0503020204020204" pitchFamily="34" charset="-122"/>
              <a:ea typeface="微软雅黑" panose="020B0503020204020204" pitchFamily="34" charset="-122"/>
            </a:rPr>
            <a:t>建立数据模型</a:t>
          </a:r>
          <a:endParaRPr lang="zh-CN" altLang="en-US" sz="2400" kern="1200" dirty="0">
            <a:latin typeface="微软雅黑" panose="020B0503020204020204" pitchFamily="34" charset="-122"/>
            <a:ea typeface="微软雅黑" panose="020B0503020204020204" pitchFamily="34" charset="-122"/>
          </a:endParaRPr>
        </a:p>
        <a:p>
          <a:pPr marL="228600" lvl="1" indent="-228600" algn="just" defTabSz="1066800">
            <a:lnSpc>
              <a:spcPct val="90000"/>
            </a:lnSpc>
            <a:spcBef>
              <a:spcPct val="0"/>
            </a:spcBef>
            <a:spcAft>
              <a:spcPct val="20000"/>
            </a:spcAft>
            <a:buChar char="••"/>
          </a:pPr>
          <a:r>
            <a:rPr lang="zh-CN" altLang="en-US" sz="2400" kern="1200" dirty="0" smtClean="0">
              <a:latin typeface="微软雅黑" panose="020B0503020204020204" pitchFamily="34" charset="-122"/>
              <a:ea typeface="微软雅黑" panose="020B0503020204020204" pitchFamily="34" charset="-122"/>
            </a:rPr>
            <a:t>利用图形工具辅助描绘数据结构（比数据字典更形象和直观）</a:t>
          </a:r>
          <a:endParaRPr lang="zh-CN" altLang="en-US" sz="2400" kern="1200" dirty="0">
            <a:latin typeface="微软雅黑" panose="020B0503020204020204" pitchFamily="34" charset="-122"/>
            <a:ea typeface="微软雅黑" panose="020B0503020204020204" pitchFamily="34" charset="-122"/>
          </a:endParaRPr>
        </a:p>
        <a:p>
          <a:pPr marL="228600" lvl="1" indent="-228600" algn="just" defTabSz="1066800">
            <a:lnSpc>
              <a:spcPct val="90000"/>
            </a:lnSpc>
            <a:spcBef>
              <a:spcPct val="0"/>
            </a:spcBef>
            <a:spcAft>
              <a:spcPct val="20000"/>
            </a:spcAft>
            <a:buChar char="••"/>
          </a:pPr>
          <a:r>
            <a:rPr lang="zh-CN" altLang="en-US" sz="2400" kern="1200" dirty="0" smtClean="0">
              <a:latin typeface="微软雅黑" panose="020B0503020204020204" pitchFamily="34" charset="-122"/>
              <a:ea typeface="微软雅黑" panose="020B0503020204020204" pitchFamily="34" charset="-122"/>
            </a:rPr>
            <a:t>规范化数据结构</a:t>
          </a:r>
          <a:endParaRPr lang="zh-CN" altLang="en-US" sz="2400" kern="1200" dirty="0">
            <a:latin typeface="微软雅黑" panose="020B0503020204020204" pitchFamily="34" charset="-122"/>
            <a:ea typeface="微软雅黑" panose="020B0503020204020204" pitchFamily="34" charset="-122"/>
          </a:endParaRPr>
        </a:p>
      </dsp:txBody>
      <dsp:txXfrm>
        <a:off x="0" y="1935219"/>
        <a:ext cx="7200800" cy="21528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EF7B1D-8E54-4C26-A175-DD5218FB2AE2}">
      <dsp:nvSpPr>
        <dsp:cNvPr id="0" name=""/>
        <dsp:cNvSpPr/>
      </dsp:nvSpPr>
      <dsp:spPr>
        <a:xfrm>
          <a:off x="744"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访谈</a:t>
          </a:r>
          <a:endParaRPr lang="zh-CN" altLang="en-US" sz="3200" kern="1200" dirty="0">
            <a:latin typeface="微软雅黑" panose="020B0503020204020204" pitchFamily="34" charset="-122"/>
            <a:ea typeface="微软雅黑" panose="020B0503020204020204" pitchFamily="34" charset="-122"/>
          </a:endParaRPr>
        </a:p>
      </dsp:txBody>
      <dsp:txXfrm>
        <a:off x="744" y="145603"/>
        <a:ext cx="2902148" cy="1741289"/>
      </dsp:txXfrm>
    </dsp:sp>
    <dsp:sp modelId="{39DDD679-B916-4734-AFF3-1D69A81AC35E}">
      <dsp:nvSpPr>
        <dsp:cNvPr id="0" name=""/>
        <dsp:cNvSpPr/>
      </dsp:nvSpPr>
      <dsp:spPr>
        <a:xfrm>
          <a:off x="3193107" y="145603"/>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面向数据流自顶向下求精</a:t>
          </a:r>
          <a:endParaRPr lang="zh-CN" altLang="en-US" sz="3200" kern="1200" dirty="0">
            <a:latin typeface="微软雅黑" panose="020B0503020204020204" pitchFamily="34" charset="-122"/>
            <a:ea typeface="微软雅黑" panose="020B0503020204020204" pitchFamily="34" charset="-122"/>
          </a:endParaRPr>
        </a:p>
      </dsp:txBody>
      <dsp:txXfrm>
        <a:off x="3193107" y="145603"/>
        <a:ext cx="2902148" cy="1741289"/>
      </dsp:txXfrm>
    </dsp:sp>
    <dsp:sp modelId="{5D1E87C9-33C6-495D-A504-A3A238842F86}">
      <dsp:nvSpPr>
        <dsp:cNvPr id="0" name=""/>
        <dsp:cNvSpPr/>
      </dsp:nvSpPr>
      <dsp:spPr>
        <a:xfrm>
          <a:off x="744" y="2177107"/>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简易的应用规格说明技术</a:t>
          </a:r>
          <a:endParaRPr lang="zh-CN" altLang="en-US" sz="3200" kern="1200" dirty="0">
            <a:latin typeface="微软雅黑" panose="020B0503020204020204" pitchFamily="34" charset="-122"/>
            <a:ea typeface="微软雅黑" panose="020B0503020204020204" pitchFamily="34" charset="-122"/>
          </a:endParaRPr>
        </a:p>
      </dsp:txBody>
      <dsp:txXfrm>
        <a:off x="744" y="2177107"/>
        <a:ext cx="2902148" cy="1741289"/>
      </dsp:txXfrm>
    </dsp:sp>
    <dsp:sp modelId="{3B5BF247-C7B1-458B-BAF3-A31C9BA0F5D5}">
      <dsp:nvSpPr>
        <dsp:cNvPr id="0" name=""/>
        <dsp:cNvSpPr/>
      </dsp:nvSpPr>
      <dsp:spPr>
        <a:xfrm>
          <a:off x="3193107" y="2177107"/>
          <a:ext cx="2902148" cy="1741289"/>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ctr"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快速建立软件原型</a:t>
          </a:r>
          <a:endParaRPr lang="zh-CN" altLang="en-US" sz="3200" kern="1200" dirty="0">
            <a:latin typeface="微软雅黑" panose="020B0503020204020204" pitchFamily="34" charset="-122"/>
            <a:ea typeface="微软雅黑" panose="020B0503020204020204" pitchFamily="34" charset="-122"/>
          </a:endParaRPr>
        </a:p>
      </dsp:txBody>
      <dsp:txXfrm>
        <a:off x="3193107" y="2177107"/>
        <a:ext cx="2902148" cy="174128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121F7-2964-4CD1-88D1-3B84BEC9F12C}">
      <dsp:nvSpPr>
        <dsp:cNvPr id="0" name=""/>
        <dsp:cNvSpPr/>
      </dsp:nvSpPr>
      <dsp:spPr>
        <a:xfrm>
          <a:off x="0" y="2461"/>
          <a:ext cx="864096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DB2C3-50AD-4ACC-9D3C-59E396376767}">
      <dsp:nvSpPr>
        <dsp:cNvPr id="0" name=""/>
        <dsp:cNvSpPr/>
      </dsp:nvSpPr>
      <dsp:spPr>
        <a:xfrm>
          <a:off x="0" y="2461"/>
          <a:ext cx="1062112" cy="5035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just"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方式</a:t>
          </a:r>
          <a:endParaRPr lang="zh-CN" altLang="en-US" sz="2800" kern="1200" dirty="0">
            <a:latin typeface="微软雅黑" panose="020B0503020204020204" pitchFamily="34" charset="-122"/>
            <a:ea typeface="微软雅黑" panose="020B0503020204020204" pitchFamily="34" charset="-122"/>
          </a:endParaRPr>
        </a:p>
      </dsp:txBody>
      <dsp:txXfrm>
        <a:off x="0" y="2461"/>
        <a:ext cx="1062112" cy="5035637"/>
      </dsp:txXfrm>
    </dsp:sp>
    <dsp:sp modelId="{5CB56303-08E1-4648-9B10-460243E33C06}">
      <dsp:nvSpPr>
        <dsp:cNvPr id="0" name=""/>
        <dsp:cNvSpPr/>
      </dsp:nvSpPr>
      <dsp:spPr>
        <a:xfrm>
          <a:off x="1191726" y="118393"/>
          <a:ext cx="2120649" cy="963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正式访谈</a:t>
          </a:r>
          <a:endParaRPr lang="zh-CN" altLang="en-US" sz="2400" kern="1200" dirty="0">
            <a:latin typeface="微软雅黑" panose="020B0503020204020204" pitchFamily="34" charset="-122"/>
            <a:ea typeface="微软雅黑" panose="020B0503020204020204" pitchFamily="34" charset="-122"/>
          </a:endParaRPr>
        </a:p>
      </dsp:txBody>
      <dsp:txXfrm>
        <a:off x="1191726" y="118393"/>
        <a:ext cx="2120649" cy="963494"/>
      </dsp:txXfrm>
    </dsp:sp>
    <dsp:sp modelId="{7243D10F-510F-4484-B0CC-3F5898E3841A}">
      <dsp:nvSpPr>
        <dsp:cNvPr id="0" name=""/>
        <dsp:cNvSpPr/>
      </dsp:nvSpPr>
      <dsp:spPr>
        <a:xfrm>
          <a:off x="3441990" y="118393"/>
          <a:ext cx="5126984" cy="1167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系统分析员提出一些事先准备好的具体问题，征求用户的回答。</a:t>
          </a:r>
          <a:endParaRPr lang="zh-CN" altLang="en-US" sz="2000" kern="1200" dirty="0">
            <a:latin typeface="微软雅黑" panose="020B0503020204020204" pitchFamily="34" charset="-122"/>
            <a:ea typeface="微软雅黑" panose="020B0503020204020204" pitchFamily="34" charset="-122"/>
          </a:endParaRPr>
        </a:p>
      </dsp:txBody>
      <dsp:txXfrm>
        <a:off x="3441990" y="118393"/>
        <a:ext cx="5126984" cy="1167535"/>
      </dsp:txXfrm>
    </dsp:sp>
    <dsp:sp modelId="{24E9F62A-8B22-4CAD-AE4B-B95BC69E72B5}">
      <dsp:nvSpPr>
        <dsp:cNvPr id="0" name=""/>
        <dsp:cNvSpPr/>
      </dsp:nvSpPr>
      <dsp:spPr>
        <a:xfrm>
          <a:off x="1062112" y="1285929"/>
          <a:ext cx="69127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7D68A8-A2BD-45F0-BDFF-6613FC2E4E61}">
      <dsp:nvSpPr>
        <dsp:cNvPr id="0" name=""/>
        <dsp:cNvSpPr/>
      </dsp:nvSpPr>
      <dsp:spPr>
        <a:xfrm>
          <a:off x="1191726" y="1401862"/>
          <a:ext cx="2120649" cy="8439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非正式访谈</a:t>
          </a:r>
          <a:endParaRPr lang="zh-CN" altLang="en-US" sz="2400" kern="1200" dirty="0">
            <a:latin typeface="微软雅黑" panose="020B0503020204020204" pitchFamily="34" charset="-122"/>
            <a:ea typeface="微软雅黑" panose="020B0503020204020204" pitchFamily="34" charset="-122"/>
          </a:endParaRPr>
        </a:p>
      </dsp:txBody>
      <dsp:txXfrm>
        <a:off x="1191726" y="1401862"/>
        <a:ext cx="2120649" cy="843990"/>
      </dsp:txXfrm>
    </dsp:sp>
    <dsp:sp modelId="{68FAEC5E-DEF1-4F22-8DC1-F7D79241CE6A}">
      <dsp:nvSpPr>
        <dsp:cNvPr id="0" name=""/>
        <dsp:cNvSpPr/>
      </dsp:nvSpPr>
      <dsp:spPr>
        <a:xfrm>
          <a:off x="3441990" y="1401862"/>
          <a:ext cx="5126984" cy="108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系统分析员提出一些用户可以自由回答的开放性问题，以鼓励用户说出自己的想法。</a:t>
          </a:r>
          <a:endParaRPr lang="zh-CN" altLang="en-US" sz="2000" kern="1200" dirty="0">
            <a:latin typeface="微软雅黑" panose="020B0503020204020204" pitchFamily="34" charset="-122"/>
            <a:ea typeface="微软雅黑" panose="020B0503020204020204" pitchFamily="34" charset="-122"/>
          </a:endParaRPr>
        </a:p>
      </dsp:txBody>
      <dsp:txXfrm>
        <a:off x="3441990" y="1401862"/>
        <a:ext cx="5126984" cy="1082000"/>
      </dsp:txXfrm>
    </dsp:sp>
    <dsp:sp modelId="{37F5F02F-6E75-438C-A134-10576A4BC3C4}">
      <dsp:nvSpPr>
        <dsp:cNvPr id="0" name=""/>
        <dsp:cNvSpPr/>
      </dsp:nvSpPr>
      <dsp:spPr>
        <a:xfrm>
          <a:off x="1062112" y="2483863"/>
          <a:ext cx="69127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685BD1-E3AD-47AF-9938-AE43AA7C0990}">
      <dsp:nvSpPr>
        <dsp:cNvPr id="0" name=""/>
        <dsp:cNvSpPr/>
      </dsp:nvSpPr>
      <dsp:spPr>
        <a:xfrm>
          <a:off x="1191726" y="2599795"/>
          <a:ext cx="2120649" cy="2318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分发调查表</a:t>
          </a:r>
          <a:endParaRPr lang="zh-CN" altLang="en-US" sz="2400" kern="1200" dirty="0">
            <a:latin typeface="微软雅黑" panose="020B0503020204020204" pitchFamily="34" charset="-122"/>
            <a:ea typeface="微软雅黑" panose="020B0503020204020204" pitchFamily="34" charset="-122"/>
          </a:endParaRPr>
        </a:p>
      </dsp:txBody>
      <dsp:txXfrm>
        <a:off x="1191726" y="2599795"/>
        <a:ext cx="2120649" cy="2318655"/>
      </dsp:txXfrm>
    </dsp:sp>
    <dsp:sp modelId="{8C3296AC-8BC5-422A-817E-87237EBE4608}">
      <dsp:nvSpPr>
        <dsp:cNvPr id="0" name=""/>
        <dsp:cNvSpPr/>
      </dsp:nvSpPr>
      <dsp:spPr>
        <a:xfrm>
          <a:off x="3441990" y="2599795"/>
          <a:ext cx="5126984" cy="10378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当要调查大量人员的意见时，采用此方法（一般而言，书面回答比口头回答更准确）</a:t>
          </a:r>
          <a:endParaRPr lang="zh-CN" altLang="en-US" sz="2000" kern="1200" dirty="0">
            <a:latin typeface="微软雅黑" panose="020B0503020204020204" pitchFamily="34" charset="-122"/>
            <a:ea typeface="微软雅黑" panose="020B0503020204020204" pitchFamily="34" charset="-122"/>
          </a:endParaRPr>
        </a:p>
      </dsp:txBody>
      <dsp:txXfrm>
        <a:off x="3441990" y="2599795"/>
        <a:ext cx="5126984" cy="1037893"/>
      </dsp:txXfrm>
    </dsp:sp>
    <dsp:sp modelId="{59D9396E-29ED-464F-B9EF-69772BFD14CB}">
      <dsp:nvSpPr>
        <dsp:cNvPr id="0" name=""/>
        <dsp:cNvSpPr/>
      </dsp:nvSpPr>
      <dsp:spPr>
        <a:xfrm>
          <a:off x="3312375" y="3637689"/>
          <a:ext cx="3326769"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A01D3E-0D7C-466F-9B71-1E66CD2974FD}">
      <dsp:nvSpPr>
        <dsp:cNvPr id="0" name=""/>
        <dsp:cNvSpPr/>
      </dsp:nvSpPr>
      <dsp:spPr>
        <a:xfrm>
          <a:off x="3441990" y="3637689"/>
          <a:ext cx="5126984" cy="127901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先发放调查表，然后仔细阅读回收后的调查表，之后再有针对性的访问一些用户，询问在分析调查表时发现的新问题。</a:t>
          </a:r>
          <a:endParaRPr lang="zh-CN" altLang="en-US" sz="2000" kern="1200" dirty="0">
            <a:latin typeface="微软雅黑" panose="020B0503020204020204" pitchFamily="34" charset="-122"/>
            <a:ea typeface="微软雅黑" panose="020B0503020204020204" pitchFamily="34" charset="-122"/>
          </a:endParaRPr>
        </a:p>
      </dsp:txBody>
      <dsp:txXfrm>
        <a:off x="3441990" y="3637689"/>
        <a:ext cx="5126984" cy="1279019"/>
      </dsp:txXfrm>
    </dsp:sp>
    <dsp:sp modelId="{45BD050E-B0DA-48F8-8AAC-FEC8505826DC}">
      <dsp:nvSpPr>
        <dsp:cNvPr id="0" name=""/>
        <dsp:cNvSpPr/>
      </dsp:nvSpPr>
      <dsp:spPr>
        <a:xfrm>
          <a:off x="1062112" y="4918451"/>
          <a:ext cx="6912768"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121F7-2964-4CD1-88D1-3B84BEC9F12C}">
      <dsp:nvSpPr>
        <dsp:cNvPr id="0" name=""/>
        <dsp:cNvSpPr/>
      </dsp:nvSpPr>
      <dsp:spPr>
        <a:xfrm>
          <a:off x="0" y="0"/>
          <a:ext cx="864096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80DB2C3-50AD-4ACC-9D3C-59E396376767}">
      <dsp:nvSpPr>
        <dsp:cNvPr id="0" name=""/>
        <dsp:cNvSpPr/>
      </dsp:nvSpPr>
      <dsp:spPr>
        <a:xfrm>
          <a:off x="0" y="0"/>
          <a:ext cx="1562997" cy="4860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l"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情景分析技术</a:t>
          </a:r>
          <a:r>
            <a:rPr lang="zh-CN" altLang="en-US" sz="2000" b="0" kern="1200" dirty="0" smtClean="0">
              <a:latin typeface="微软雅黑" panose="020B0503020204020204" pitchFamily="34" charset="-122"/>
              <a:ea typeface="微软雅黑" panose="020B0503020204020204" pitchFamily="34" charset="-122"/>
            </a:rPr>
            <a:t>（访谈过程中所采用的技术）</a:t>
          </a:r>
          <a:endParaRPr lang="zh-CN" altLang="en-US" sz="2000" b="0" kern="1200" dirty="0">
            <a:latin typeface="微软雅黑" panose="020B0503020204020204" pitchFamily="34" charset="-122"/>
            <a:ea typeface="微软雅黑" panose="020B0503020204020204" pitchFamily="34" charset="-122"/>
          </a:endParaRPr>
        </a:p>
      </dsp:txBody>
      <dsp:txXfrm>
        <a:off x="0" y="0"/>
        <a:ext cx="1562997" cy="4860539"/>
      </dsp:txXfrm>
    </dsp:sp>
    <dsp:sp modelId="{5CB56303-08E1-4648-9B10-460243E33C06}">
      <dsp:nvSpPr>
        <dsp:cNvPr id="0" name=""/>
        <dsp:cNvSpPr/>
      </dsp:nvSpPr>
      <dsp:spPr>
        <a:xfrm>
          <a:off x="1686662" y="127684"/>
          <a:ext cx="6952750" cy="20803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       对用户将来使用目标系统解决某个具体问题的方法和结果进行分析（</a:t>
          </a:r>
          <a:r>
            <a:rPr lang="en-US" altLang="en-US" sz="2400" kern="1200" dirty="0" smtClean="0">
              <a:latin typeface="微软雅黑" panose="020B0503020204020204" pitchFamily="34" charset="-122"/>
              <a:ea typeface="微软雅黑" panose="020B0503020204020204" pitchFamily="34" charset="-122"/>
            </a:rPr>
            <a:t>P58</a:t>
          </a:r>
          <a:r>
            <a:rPr lang="zh-CN" altLang="en-US" sz="2400" kern="1200" dirty="0" smtClean="0">
              <a:latin typeface="微软雅黑" panose="020B0503020204020204" pitchFamily="34" charset="-122"/>
              <a:ea typeface="微软雅黑" panose="020B0503020204020204" pitchFamily="34" charset="-122"/>
            </a:rPr>
            <a:t>例）；即分析员模拟系统运行，用户模拟使用系统，在这个过程中获知需求。</a:t>
          </a:r>
          <a:endParaRPr lang="zh-CN" altLang="en-US" sz="2400" kern="1200" dirty="0">
            <a:latin typeface="微软雅黑" panose="020B0503020204020204" pitchFamily="34" charset="-122"/>
            <a:ea typeface="微软雅黑" panose="020B0503020204020204" pitchFamily="34" charset="-122"/>
          </a:endParaRPr>
        </a:p>
      </dsp:txBody>
      <dsp:txXfrm>
        <a:off x="1686662" y="127684"/>
        <a:ext cx="6952750" cy="2080306"/>
      </dsp:txXfrm>
    </dsp:sp>
    <dsp:sp modelId="{24E9F62A-8B22-4CAD-AE4B-B95BC69E72B5}">
      <dsp:nvSpPr>
        <dsp:cNvPr id="0" name=""/>
        <dsp:cNvSpPr/>
      </dsp:nvSpPr>
      <dsp:spPr>
        <a:xfrm>
          <a:off x="1562997" y="2207990"/>
          <a:ext cx="65954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7D68A8-A2BD-45F0-BDFF-6613FC2E4E61}">
      <dsp:nvSpPr>
        <dsp:cNvPr id="0" name=""/>
        <dsp:cNvSpPr/>
      </dsp:nvSpPr>
      <dsp:spPr>
        <a:xfrm>
          <a:off x="1686662" y="2335674"/>
          <a:ext cx="1242047" cy="929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b="1" kern="1200" dirty="0" smtClean="0">
              <a:latin typeface="微软雅黑" panose="020B0503020204020204" pitchFamily="34" charset="-122"/>
              <a:ea typeface="微软雅黑" panose="020B0503020204020204" pitchFamily="34" charset="-122"/>
            </a:rPr>
            <a:t>用途</a:t>
          </a:r>
          <a:endParaRPr lang="zh-CN" altLang="en-US" sz="2400" b="1" kern="1200" dirty="0">
            <a:latin typeface="微软雅黑" panose="020B0503020204020204" pitchFamily="34" charset="-122"/>
            <a:ea typeface="微软雅黑" panose="020B0503020204020204" pitchFamily="34" charset="-122"/>
          </a:endParaRPr>
        </a:p>
      </dsp:txBody>
      <dsp:txXfrm>
        <a:off x="1686662" y="2335674"/>
        <a:ext cx="1242047" cy="929540"/>
      </dsp:txXfrm>
    </dsp:sp>
    <dsp:sp modelId="{68FAEC5E-DEF1-4F22-8DC1-F7D79241CE6A}">
      <dsp:nvSpPr>
        <dsp:cNvPr id="0" name=""/>
        <dsp:cNvSpPr/>
      </dsp:nvSpPr>
      <dsp:spPr>
        <a:xfrm>
          <a:off x="3052375" y="2335674"/>
          <a:ext cx="5475408" cy="1358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能在某种程度上演示目标系统的行为，从而便于用户理解，而且还可能进一步揭示出一些分析员目前还不知道的需求。</a:t>
          </a:r>
          <a:endParaRPr lang="zh-CN" altLang="en-US" sz="2000" kern="1200" dirty="0">
            <a:latin typeface="微软雅黑" panose="020B0503020204020204" pitchFamily="34" charset="-122"/>
            <a:ea typeface="微软雅黑" panose="020B0503020204020204" pitchFamily="34" charset="-122"/>
          </a:endParaRPr>
        </a:p>
      </dsp:txBody>
      <dsp:txXfrm>
        <a:off x="3052375" y="2335674"/>
        <a:ext cx="5475408" cy="1358558"/>
      </dsp:txXfrm>
    </dsp:sp>
    <dsp:sp modelId="{2E1DF09E-C10B-4AC0-825A-5613854DF3AB}">
      <dsp:nvSpPr>
        <dsp:cNvPr id="0" name=""/>
        <dsp:cNvSpPr/>
      </dsp:nvSpPr>
      <dsp:spPr>
        <a:xfrm>
          <a:off x="2928710" y="3694233"/>
          <a:ext cx="3174076"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224B2E-4A9C-4920-BBF7-308FADA03060}">
      <dsp:nvSpPr>
        <dsp:cNvPr id="0" name=""/>
        <dsp:cNvSpPr/>
      </dsp:nvSpPr>
      <dsp:spPr>
        <a:xfrm>
          <a:off x="3052375" y="3694233"/>
          <a:ext cx="5427892" cy="1034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便于用户理解，保证用户在需求分析过程中的积极性。</a:t>
          </a:r>
          <a:endParaRPr lang="zh-CN" altLang="en-US" sz="2000" kern="1200" dirty="0">
            <a:latin typeface="微软雅黑" panose="020B0503020204020204" pitchFamily="34" charset="-122"/>
            <a:ea typeface="微软雅黑" panose="020B0503020204020204" pitchFamily="34" charset="-122"/>
          </a:endParaRPr>
        </a:p>
      </dsp:txBody>
      <dsp:txXfrm>
        <a:off x="3052375" y="3694233"/>
        <a:ext cx="5427892" cy="1034930"/>
      </dsp:txXfrm>
    </dsp:sp>
    <dsp:sp modelId="{37F5F02F-6E75-438C-A134-10576A4BC3C4}">
      <dsp:nvSpPr>
        <dsp:cNvPr id="0" name=""/>
        <dsp:cNvSpPr/>
      </dsp:nvSpPr>
      <dsp:spPr>
        <a:xfrm>
          <a:off x="1562997" y="4729163"/>
          <a:ext cx="659548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D9E487-3F34-4C53-ABA7-9A3B399E993F}">
      <dsp:nvSpPr>
        <dsp:cNvPr id="0" name=""/>
        <dsp:cNvSpPr/>
      </dsp:nvSpPr>
      <dsp:spPr>
        <a:xfrm>
          <a:off x="2165449" y="606"/>
          <a:ext cx="1765101" cy="176510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回溯</a:t>
          </a:r>
          <a:endParaRPr lang="zh-CN" altLang="en-US" sz="2800" kern="1200" dirty="0">
            <a:latin typeface="微软雅黑" panose="020B0503020204020204" pitchFamily="34" charset="-122"/>
            <a:ea typeface="微软雅黑" panose="020B0503020204020204" pitchFamily="34" charset="-122"/>
          </a:endParaRPr>
        </a:p>
      </dsp:txBody>
      <dsp:txXfrm>
        <a:off x="2423942" y="259099"/>
        <a:ext cx="1248115" cy="1248115"/>
      </dsp:txXfrm>
    </dsp:sp>
    <dsp:sp modelId="{6313DF4B-4858-41F8-BE4D-5F40A0A734DF}">
      <dsp:nvSpPr>
        <dsp:cNvPr id="0" name=""/>
        <dsp:cNvSpPr/>
      </dsp:nvSpPr>
      <dsp:spPr>
        <a:xfrm rot="3600000">
          <a:off x="3469294" y="1722603"/>
          <a:ext cx="470660" cy="59572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latin typeface="微软雅黑" panose="020B0503020204020204" pitchFamily="34" charset="-122"/>
            <a:ea typeface="微软雅黑" panose="020B0503020204020204" pitchFamily="34" charset="-122"/>
          </a:endParaRPr>
        </a:p>
      </dsp:txBody>
      <dsp:txXfrm>
        <a:off x="3504594" y="1780606"/>
        <a:ext cx="329462" cy="357433"/>
      </dsp:txXfrm>
    </dsp:sp>
    <dsp:sp modelId="{1834FF2E-3393-4A9B-B51C-6E94CDB7A747}">
      <dsp:nvSpPr>
        <dsp:cNvPr id="0" name=""/>
        <dsp:cNvSpPr/>
      </dsp:nvSpPr>
      <dsp:spPr>
        <a:xfrm>
          <a:off x="3492018" y="2298292"/>
          <a:ext cx="1765101" cy="176510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smtClean="0">
              <a:latin typeface="微软雅黑" panose="020B0503020204020204" pitchFamily="34" charset="-122"/>
              <a:ea typeface="微软雅黑" panose="020B0503020204020204" pitchFamily="34" charset="-122"/>
            </a:rPr>
            <a:t>记录</a:t>
          </a:r>
          <a:endParaRPr lang="zh-CN" altLang="en-US" sz="2800" kern="1200" dirty="0">
            <a:latin typeface="微软雅黑" panose="020B0503020204020204" pitchFamily="34" charset="-122"/>
            <a:ea typeface="微软雅黑" panose="020B0503020204020204" pitchFamily="34" charset="-122"/>
          </a:endParaRPr>
        </a:p>
      </dsp:txBody>
      <dsp:txXfrm>
        <a:off x="3750511" y="2556785"/>
        <a:ext cx="1248115" cy="1248115"/>
      </dsp:txXfrm>
    </dsp:sp>
    <dsp:sp modelId="{0361D071-F844-4EBE-8EE7-5655E1FBA558}">
      <dsp:nvSpPr>
        <dsp:cNvPr id="0" name=""/>
        <dsp:cNvSpPr/>
      </dsp:nvSpPr>
      <dsp:spPr>
        <a:xfrm rot="10800000">
          <a:off x="2825990" y="2882982"/>
          <a:ext cx="470660" cy="59572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latin typeface="微软雅黑" panose="020B0503020204020204" pitchFamily="34" charset="-122"/>
            <a:ea typeface="微软雅黑" panose="020B0503020204020204" pitchFamily="34" charset="-122"/>
          </a:endParaRPr>
        </a:p>
      </dsp:txBody>
      <dsp:txXfrm rot="10800000">
        <a:off x="2967188" y="3002126"/>
        <a:ext cx="329462" cy="357433"/>
      </dsp:txXfrm>
    </dsp:sp>
    <dsp:sp modelId="{A98D0BFF-DCB9-4602-8D41-C4D99D90A597}">
      <dsp:nvSpPr>
        <dsp:cNvPr id="0" name=""/>
        <dsp:cNvSpPr/>
      </dsp:nvSpPr>
      <dsp:spPr>
        <a:xfrm>
          <a:off x="838879" y="2298292"/>
          <a:ext cx="1765101" cy="176510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讨论</a:t>
          </a:r>
          <a:r>
            <a:rPr lang="en-US" altLang="zh-CN" sz="2800" kern="1200" dirty="0" smtClean="0">
              <a:latin typeface="微软雅黑" panose="020B0503020204020204" pitchFamily="34" charset="-122"/>
              <a:ea typeface="微软雅黑" panose="020B0503020204020204" pitchFamily="34" charset="-122"/>
            </a:rPr>
            <a:t>/</a:t>
          </a:r>
          <a:r>
            <a:rPr lang="zh-CN" altLang="en-US" sz="2800" kern="1200" dirty="0" smtClean="0">
              <a:latin typeface="微软雅黑" panose="020B0503020204020204" pitchFamily="34" charset="-122"/>
              <a:ea typeface="微软雅黑" panose="020B0503020204020204" pitchFamily="34" charset="-122"/>
            </a:rPr>
            <a:t>更新</a:t>
          </a:r>
          <a:endParaRPr lang="zh-CN" altLang="en-US" sz="2800" kern="1200" dirty="0">
            <a:latin typeface="微软雅黑" panose="020B0503020204020204" pitchFamily="34" charset="-122"/>
            <a:ea typeface="微软雅黑" panose="020B0503020204020204" pitchFamily="34" charset="-122"/>
          </a:endParaRPr>
        </a:p>
      </dsp:txBody>
      <dsp:txXfrm>
        <a:off x="1097372" y="2556785"/>
        <a:ext cx="1248115" cy="1248115"/>
      </dsp:txXfrm>
    </dsp:sp>
    <dsp:sp modelId="{BFB5C37B-D516-4542-85C1-C1FB933CA1B2}">
      <dsp:nvSpPr>
        <dsp:cNvPr id="0" name=""/>
        <dsp:cNvSpPr/>
      </dsp:nvSpPr>
      <dsp:spPr>
        <a:xfrm rot="18000000">
          <a:off x="2142724" y="1745675"/>
          <a:ext cx="470660" cy="59572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44600">
            <a:lnSpc>
              <a:spcPct val="90000"/>
            </a:lnSpc>
            <a:spcBef>
              <a:spcPct val="0"/>
            </a:spcBef>
            <a:spcAft>
              <a:spcPct val="35000"/>
            </a:spcAft>
          </a:pPr>
          <a:endParaRPr lang="zh-CN" altLang="en-US" sz="2800" kern="1200">
            <a:latin typeface="微软雅黑" panose="020B0503020204020204" pitchFamily="34" charset="-122"/>
            <a:ea typeface="微软雅黑" panose="020B0503020204020204" pitchFamily="34" charset="-122"/>
          </a:endParaRPr>
        </a:p>
      </dsp:txBody>
      <dsp:txXfrm>
        <a:off x="2178024" y="1925960"/>
        <a:ext cx="329462" cy="3574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F4DABE-4980-45AE-A42C-ED4A3DD48C5E}">
      <dsp:nvSpPr>
        <dsp:cNvPr id="0" name=""/>
        <dsp:cNvSpPr/>
      </dsp:nvSpPr>
      <dsp:spPr>
        <a:xfrm>
          <a:off x="9325" y="1546509"/>
          <a:ext cx="1317569" cy="122746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访谈</a:t>
          </a:r>
          <a:endParaRPr lang="zh-CN" altLang="en-US" sz="2400" kern="1200" dirty="0">
            <a:latin typeface="微软雅黑" panose="020B0503020204020204" pitchFamily="34" charset="-122"/>
            <a:ea typeface="微软雅黑" panose="020B0503020204020204" pitchFamily="34" charset="-122"/>
          </a:endParaRPr>
        </a:p>
      </dsp:txBody>
      <dsp:txXfrm>
        <a:off x="45276" y="1582460"/>
        <a:ext cx="1245667" cy="1155558"/>
      </dsp:txXfrm>
    </dsp:sp>
    <dsp:sp modelId="{33405615-CA89-44E0-ACBC-724476D9C72E}">
      <dsp:nvSpPr>
        <dsp:cNvPr id="0" name=""/>
        <dsp:cNvSpPr/>
      </dsp:nvSpPr>
      <dsp:spPr>
        <a:xfrm>
          <a:off x="1458652" y="1996861"/>
          <a:ext cx="279324" cy="326757"/>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微软雅黑" panose="020B0503020204020204" pitchFamily="34" charset="-122"/>
            <a:ea typeface="微软雅黑" panose="020B0503020204020204" pitchFamily="34" charset="-122"/>
          </a:endParaRPr>
        </a:p>
      </dsp:txBody>
      <dsp:txXfrm>
        <a:off x="1458652" y="2062212"/>
        <a:ext cx="195527" cy="196055"/>
      </dsp:txXfrm>
    </dsp:sp>
    <dsp:sp modelId="{B33AC3C0-7A05-4D1B-9652-B3274F527CD9}">
      <dsp:nvSpPr>
        <dsp:cNvPr id="0" name=""/>
        <dsp:cNvSpPr/>
      </dsp:nvSpPr>
      <dsp:spPr>
        <a:xfrm>
          <a:off x="1853923" y="1546509"/>
          <a:ext cx="1317569" cy="122746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预审</a:t>
          </a:r>
          <a:endParaRPr lang="zh-CN" altLang="en-US" sz="2400" kern="1200" dirty="0">
            <a:latin typeface="微软雅黑" panose="020B0503020204020204" pitchFamily="34" charset="-122"/>
            <a:ea typeface="微软雅黑" panose="020B0503020204020204" pitchFamily="34" charset="-122"/>
          </a:endParaRPr>
        </a:p>
      </dsp:txBody>
      <dsp:txXfrm>
        <a:off x="1889874" y="1582460"/>
        <a:ext cx="1245667" cy="1155558"/>
      </dsp:txXfrm>
    </dsp:sp>
    <dsp:sp modelId="{5ECA60A0-4B64-4C9F-AEE0-9E1131BE95EC}">
      <dsp:nvSpPr>
        <dsp:cNvPr id="0" name=""/>
        <dsp:cNvSpPr/>
      </dsp:nvSpPr>
      <dsp:spPr>
        <a:xfrm>
          <a:off x="3303249" y="1996861"/>
          <a:ext cx="279324" cy="326757"/>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微软雅黑" panose="020B0503020204020204" pitchFamily="34" charset="-122"/>
            <a:ea typeface="微软雅黑" panose="020B0503020204020204" pitchFamily="34" charset="-122"/>
          </a:endParaRPr>
        </a:p>
      </dsp:txBody>
      <dsp:txXfrm>
        <a:off x="3303249" y="2062212"/>
        <a:ext cx="195527" cy="196055"/>
      </dsp:txXfrm>
    </dsp:sp>
    <dsp:sp modelId="{9E97012D-6A18-45C3-8728-18AB881FEB56}">
      <dsp:nvSpPr>
        <dsp:cNvPr id="0" name=""/>
        <dsp:cNvSpPr/>
      </dsp:nvSpPr>
      <dsp:spPr>
        <a:xfrm>
          <a:off x="3698520" y="426094"/>
          <a:ext cx="2368436" cy="346829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会议</a:t>
          </a:r>
          <a:endParaRPr lang="zh-CN" altLang="en-US" sz="24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列表</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组合列表</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分组制定小型规格说明</a:t>
          </a:r>
          <a:endParaRPr lang="zh-CN" altLang="en-US" sz="2000" kern="1200" dirty="0">
            <a:latin typeface="微软雅黑" panose="020B0503020204020204" pitchFamily="34" charset="-122"/>
            <a:ea typeface="微软雅黑" panose="020B0503020204020204" pitchFamily="34" charset="-122"/>
          </a:endParaRPr>
        </a:p>
        <a:p>
          <a:pPr marL="228600" lvl="1" indent="-228600" algn="l" defTabSz="889000">
            <a:lnSpc>
              <a:spcPct val="90000"/>
            </a:lnSpc>
            <a:spcBef>
              <a:spcPct val="0"/>
            </a:spcBef>
            <a:spcAft>
              <a:spcPct val="15000"/>
            </a:spcAft>
            <a:buChar char="••"/>
          </a:pPr>
          <a:r>
            <a:rPr lang="zh-CN" altLang="en-US" sz="2000" kern="1200" dirty="0" smtClean="0">
              <a:latin typeface="微软雅黑" panose="020B0503020204020204" pitchFamily="34" charset="-122"/>
              <a:ea typeface="微软雅黑" panose="020B0503020204020204" pitchFamily="34" charset="-122"/>
            </a:rPr>
            <a:t>提交并集中讨论</a:t>
          </a:r>
          <a:endParaRPr lang="zh-CN" altLang="en-US" sz="2000" kern="1200" dirty="0">
            <a:latin typeface="微软雅黑" panose="020B0503020204020204" pitchFamily="34" charset="-122"/>
            <a:ea typeface="微软雅黑" panose="020B0503020204020204" pitchFamily="34" charset="-122"/>
          </a:endParaRPr>
        </a:p>
      </dsp:txBody>
      <dsp:txXfrm>
        <a:off x="3767889" y="495463"/>
        <a:ext cx="2229698" cy="3329553"/>
      </dsp:txXfrm>
    </dsp:sp>
    <dsp:sp modelId="{ABE09CF0-FAA1-40BB-87B7-B43FD9143F08}">
      <dsp:nvSpPr>
        <dsp:cNvPr id="0" name=""/>
        <dsp:cNvSpPr/>
      </dsp:nvSpPr>
      <dsp:spPr>
        <a:xfrm>
          <a:off x="6198713" y="1996861"/>
          <a:ext cx="279324" cy="326757"/>
        </a:xfrm>
        <a:prstGeom prst="rightArrow">
          <a:avLst>
            <a:gd name="adj1" fmla="val 60000"/>
            <a:gd name="adj2" fmla="val 50000"/>
          </a:avLst>
        </a:prstGeom>
        <a:solidFill>
          <a:schemeClr val="accent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latin typeface="微软雅黑" panose="020B0503020204020204" pitchFamily="34" charset="-122"/>
            <a:ea typeface="微软雅黑" panose="020B0503020204020204" pitchFamily="34" charset="-122"/>
          </a:endParaRPr>
        </a:p>
      </dsp:txBody>
      <dsp:txXfrm>
        <a:off x="6198713" y="2062212"/>
        <a:ext cx="195527" cy="196055"/>
      </dsp:txXfrm>
    </dsp:sp>
    <dsp:sp modelId="{6624EB51-2BEC-4CD7-B128-727E5B8F45BF}">
      <dsp:nvSpPr>
        <dsp:cNvPr id="0" name=""/>
        <dsp:cNvSpPr/>
      </dsp:nvSpPr>
      <dsp:spPr>
        <a:xfrm>
          <a:off x="6593984" y="1546509"/>
          <a:ext cx="1317569" cy="1227460"/>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撰写</a:t>
          </a:r>
          <a:r>
            <a:rPr lang="en-US" altLang="zh-CN" sz="2400" kern="1200" dirty="0" smtClean="0">
              <a:latin typeface="微软雅黑" panose="020B0503020204020204" pitchFamily="34" charset="-122"/>
              <a:ea typeface="微软雅黑" panose="020B0503020204020204" pitchFamily="34" charset="-122"/>
            </a:rPr>
            <a:t>SRS</a:t>
          </a:r>
          <a:endParaRPr lang="zh-CN" altLang="en-US" sz="2400" kern="1200" dirty="0">
            <a:latin typeface="微软雅黑" panose="020B0503020204020204" pitchFamily="34" charset="-122"/>
            <a:ea typeface="微软雅黑" panose="020B0503020204020204" pitchFamily="34" charset="-122"/>
          </a:endParaRPr>
        </a:p>
      </dsp:txBody>
      <dsp:txXfrm>
        <a:off x="6629935" y="1582460"/>
        <a:ext cx="1245667" cy="1155558"/>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99265-43F6-40D6-8A4B-112F50F67767}">
      <dsp:nvSpPr>
        <dsp:cNvPr id="0" name=""/>
        <dsp:cNvSpPr/>
      </dsp:nvSpPr>
      <dsp:spPr>
        <a:xfrm>
          <a:off x="2610288" y="2016487"/>
          <a:ext cx="1980222" cy="2033968"/>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系统逻辑模型</a:t>
          </a:r>
          <a:endParaRPr lang="zh-CN" altLang="en-US" sz="2800" kern="1200" dirty="0">
            <a:latin typeface="微软雅黑" panose="020B0503020204020204" pitchFamily="34" charset="-122"/>
            <a:ea typeface="微软雅黑" panose="020B0503020204020204" pitchFamily="34" charset="-122"/>
          </a:endParaRPr>
        </a:p>
      </dsp:txBody>
      <dsp:txXfrm>
        <a:off x="2900285" y="2314355"/>
        <a:ext cx="1400228" cy="1438232"/>
      </dsp:txXfrm>
    </dsp:sp>
    <dsp:sp modelId="{7D8AAB8C-4682-4DF7-8160-390068CA6BFF}">
      <dsp:nvSpPr>
        <dsp:cNvPr id="0" name=""/>
        <dsp:cNvSpPr/>
      </dsp:nvSpPr>
      <dsp:spPr>
        <a:xfrm rot="16200000">
          <a:off x="3489719" y="1542554"/>
          <a:ext cx="221361" cy="54273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latin typeface="微软雅黑" panose="020B0503020204020204" pitchFamily="34" charset="-122"/>
            <a:ea typeface="微软雅黑" panose="020B0503020204020204" pitchFamily="34" charset="-122"/>
          </a:endParaRPr>
        </a:p>
      </dsp:txBody>
      <dsp:txXfrm>
        <a:off x="3522923" y="1684304"/>
        <a:ext cx="154953" cy="325640"/>
      </dsp:txXfrm>
    </dsp:sp>
    <dsp:sp modelId="{D881B2D9-DF1F-44CC-B6FD-8DF5B9EA41A0}">
      <dsp:nvSpPr>
        <dsp:cNvPr id="0" name=""/>
        <dsp:cNvSpPr/>
      </dsp:nvSpPr>
      <dsp:spPr>
        <a:xfrm>
          <a:off x="2802264" y="2552"/>
          <a:ext cx="1596271" cy="159627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数据模型（实体</a:t>
          </a:r>
          <a:r>
            <a:rPr lang="en-US" altLang="en-US" sz="2000" kern="1200" dirty="0" smtClean="0">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联系图）</a:t>
          </a:r>
          <a:endParaRPr lang="zh-CN" altLang="en-US" sz="2000" kern="1200" dirty="0">
            <a:latin typeface="微软雅黑" panose="020B0503020204020204" pitchFamily="34" charset="-122"/>
            <a:ea typeface="微软雅黑" panose="020B0503020204020204" pitchFamily="34" charset="-122"/>
          </a:endParaRPr>
        </a:p>
      </dsp:txBody>
      <dsp:txXfrm>
        <a:off x="3036032" y="236320"/>
        <a:ext cx="1128735" cy="1128735"/>
      </dsp:txXfrm>
    </dsp:sp>
    <dsp:sp modelId="{7DFB8F7A-D9D7-4BB1-A019-868DB18016CA}">
      <dsp:nvSpPr>
        <dsp:cNvPr id="0" name=""/>
        <dsp:cNvSpPr/>
      </dsp:nvSpPr>
      <dsp:spPr>
        <a:xfrm rot="1800000">
          <a:off x="4531408" y="3366639"/>
          <a:ext cx="232149" cy="54273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latin typeface="微软雅黑" panose="020B0503020204020204" pitchFamily="34" charset="-122"/>
            <a:ea typeface="微软雅黑" panose="020B0503020204020204" pitchFamily="34" charset="-122"/>
          </a:endParaRPr>
        </a:p>
      </dsp:txBody>
      <dsp:txXfrm>
        <a:off x="4536073" y="3457774"/>
        <a:ext cx="162504" cy="325640"/>
      </dsp:txXfrm>
    </dsp:sp>
    <dsp:sp modelId="{130A2ABC-67B5-4B70-8FBE-CAF1E22CCD04}">
      <dsp:nvSpPr>
        <dsp:cNvPr id="0" name=""/>
        <dsp:cNvSpPr/>
      </dsp:nvSpPr>
      <dsp:spPr>
        <a:xfrm>
          <a:off x="4735911" y="3351727"/>
          <a:ext cx="1596271" cy="159627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功能模型（数据流图）</a:t>
          </a:r>
          <a:endParaRPr lang="zh-CN" altLang="en-US" sz="2000" kern="1200" dirty="0">
            <a:latin typeface="微软雅黑" panose="020B0503020204020204" pitchFamily="34" charset="-122"/>
            <a:ea typeface="微软雅黑" panose="020B0503020204020204" pitchFamily="34" charset="-122"/>
          </a:endParaRPr>
        </a:p>
      </dsp:txBody>
      <dsp:txXfrm>
        <a:off x="4969679" y="3585495"/>
        <a:ext cx="1128735" cy="1128735"/>
      </dsp:txXfrm>
    </dsp:sp>
    <dsp:sp modelId="{8306201E-42D7-4A55-B260-96AE2B355709}">
      <dsp:nvSpPr>
        <dsp:cNvPr id="0" name=""/>
        <dsp:cNvSpPr/>
      </dsp:nvSpPr>
      <dsp:spPr>
        <a:xfrm rot="9000000">
          <a:off x="2437241" y="3366639"/>
          <a:ext cx="232149" cy="542732"/>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latin typeface="微软雅黑" panose="020B0503020204020204" pitchFamily="34" charset="-122"/>
            <a:ea typeface="微软雅黑" panose="020B0503020204020204" pitchFamily="34" charset="-122"/>
          </a:endParaRPr>
        </a:p>
      </dsp:txBody>
      <dsp:txXfrm rot="10800000">
        <a:off x="2502221" y="3457774"/>
        <a:ext cx="162504" cy="325640"/>
      </dsp:txXfrm>
    </dsp:sp>
    <dsp:sp modelId="{5A03F352-8F08-4394-8233-CA4036DF1BE4}">
      <dsp:nvSpPr>
        <dsp:cNvPr id="0" name=""/>
        <dsp:cNvSpPr/>
      </dsp:nvSpPr>
      <dsp:spPr>
        <a:xfrm>
          <a:off x="868617" y="3351727"/>
          <a:ext cx="1596271" cy="1596271"/>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行为模型（状态转换图）</a:t>
          </a:r>
          <a:endParaRPr lang="zh-CN" altLang="en-US" sz="2000" kern="1200" dirty="0">
            <a:latin typeface="微软雅黑" panose="020B0503020204020204" pitchFamily="34" charset="-122"/>
            <a:ea typeface="微软雅黑" panose="020B0503020204020204" pitchFamily="34" charset="-122"/>
          </a:endParaRPr>
        </a:p>
      </dsp:txBody>
      <dsp:txXfrm>
        <a:off x="1102385" y="3585495"/>
        <a:ext cx="1128735" cy="11287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0139C4-A7B2-4076-9C91-51E2FACB5515}">
      <dsp:nvSpPr>
        <dsp:cNvPr id="0" name=""/>
        <dsp:cNvSpPr/>
      </dsp:nvSpPr>
      <dsp:spPr>
        <a:xfrm>
          <a:off x="0" y="3284"/>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50DB08-2DA2-4F62-B357-02183751274D}">
      <dsp:nvSpPr>
        <dsp:cNvPr id="0" name=""/>
        <dsp:cNvSpPr/>
      </dsp:nvSpPr>
      <dsp:spPr>
        <a:xfrm>
          <a:off x="0" y="3284"/>
          <a:ext cx="1710379" cy="8542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r"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数据对象</a:t>
          </a:r>
          <a:endParaRPr lang="zh-CN" altLang="en-US" sz="2800" b="1" kern="1200" dirty="0">
            <a:latin typeface="微软雅黑" panose="020B0503020204020204" pitchFamily="34" charset="-122"/>
            <a:ea typeface="微软雅黑" panose="020B0503020204020204" pitchFamily="34" charset="-122"/>
          </a:endParaRPr>
        </a:p>
      </dsp:txBody>
      <dsp:txXfrm>
        <a:off x="0" y="3284"/>
        <a:ext cx="1710379" cy="854289"/>
      </dsp:txXfrm>
    </dsp:sp>
    <dsp:sp modelId="{51C65E46-CE4E-490B-B50A-D870CC01DAE8}">
      <dsp:nvSpPr>
        <dsp:cNvPr id="0" name=""/>
        <dsp:cNvSpPr/>
      </dsp:nvSpPr>
      <dsp:spPr>
        <a:xfrm>
          <a:off x="1826755" y="136190"/>
          <a:ext cx="6090375" cy="1026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是对软件必须理解的复合信息的抽象</a:t>
          </a:r>
          <a:r>
            <a:rPr lang="en-US" altLang="zh-CN" sz="2000" kern="1200" dirty="0" smtClean="0">
              <a:latin typeface="微软雅黑" panose="020B0503020204020204" pitchFamily="34" charset="-122"/>
              <a:ea typeface="微软雅黑" panose="020B0503020204020204" pitchFamily="34" charset="-122"/>
            </a:rPr>
            <a:t>(</a:t>
          </a:r>
          <a:r>
            <a:rPr lang="zh-CN" altLang="zh-CN" sz="2000" kern="1200" dirty="0" smtClean="0">
              <a:latin typeface="微软雅黑" panose="020B0503020204020204" pitchFamily="34" charset="-122"/>
              <a:ea typeface="微软雅黑" panose="020B0503020204020204" pitchFamily="34" charset="-122"/>
            </a:rPr>
            <a:t>所谓复合信息是指具有一系列不同性质或属性的事物</a:t>
          </a:r>
          <a:r>
            <a:rPr lang="en-US" altLang="zh-CN"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1826755" y="136190"/>
        <a:ext cx="6090375" cy="1026906"/>
      </dsp:txXfrm>
    </dsp:sp>
    <dsp:sp modelId="{BF405A80-B349-43A0-ADEA-1CD70ADD364A}">
      <dsp:nvSpPr>
        <dsp:cNvPr id="0" name=""/>
        <dsp:cNvSpPr/>
      </dsp:nvSpPr>
      <dsp:spPr>
        <a:xfrm>
          <a:off x="1710379" y="1163096"/>
          <a:ext cx="620675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1FFC93-715B-46D4-BCD9-6DD312C9FCF1}">
      <dsp:nvSpPr>
        <dsp:cNvPr id="0" name=""/>
        <dsp:cNvSpPr/>
      </dsp:nvSpPr>
      <dsp:spPr>
        <a:xfrm>
          <a:off x="0" y="1296002"/>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A692B6-23E6-4937-9786-DBC27EDD89F4}">
      <dsp:nvSpPr>
        <dsp:cNvPr id="0" name=""/>
        <dsp:cNvSpPr/>
      </dsp:nvSpPr>
      <dsp:spPr>
        <a:xfrm>
          <a:off x="0" y="1296002"/>
          <a:ext cx="1710379" cy="900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r"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属性</a:t>
          </a:r>
          <a:endParaRPr lang="zh-CN" altLang="en-US" sz="2800" b="1" kern="1200" dirty="0">
            <a:latin typeface="微软雅黑" panose="020B0503020204020204" pitchFamily="34" charset="-122"/>
            <a:ea typeface="微软雅黑" panose="020B0503020204020204" pitchFamily="34" charset="-122"/>
          </a:endParaRPr>
        </a:p>
      </dsp:txBody>
      <dsp:txXfrm>
        <a:off x="0" y="1296002"/>
        <a:ext cx="1710379" cy="900168"/>
      </dsp:txXfrm>
    </dsp:sp>
    <dsp:sp modelId="{3B7B29F9-5D52-46B2-B7C2-6843BCDC8D4B}">
      <dsp:nvSpPr>
        <dsp:cNvPr id="0" name=""/>
        <dsp:cNvSpPr/>
      </dsp:nvSpPr>
      <dsp:spPr>
        <a:xfrm>
          <a:off x="1826755" y="1428907"/>
          <a:ext cx="6090375" cy="6373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定义了数据对象的性质</a:t>
          </a:r>
          <a:endParaRPr lang="zh-CN" altLang="en-US" sz="2400" kern="1200" dirty="0">
            <a:latin typeface="微软雅黑" panose="020B0503020204020204" pitchFamily="34" charset="-122"/>
            <a:ea typeface="微软雅黑" panose="020B0503020204020204" pitchFamily="34" charset="-122"/>
          </a:endParaRPr>
        </a:p>
      </dsp:txBody>
      <dsp:txXfrm>
        <a:off x="1826755" y="1428907"/>
        <a:ext cx="6090375" cy="637334"/>
      </dsp:txXfrm>
    </dsp:sp>
    <dsp:sp modelId="{A5D69C36-EA86-4592-B19C-D20EF32FB825}">
      <dsp:nvSpPr>
        <dsp:cNvPr id="0" name=""/>
        <dsp:cNvSpPr/>
      </dsp:nvSpPr>
      <dsp:spPr>
        <a:xfrm>
          <a:off x="1710379" y="2066242"/>
          <a:ext cx="620675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136FE2F-6633-419F-B28A-9BD87E0BFA3A}">
      <dsp:nvSpPr>
        <dsp:cNvPr id="0" name=""/>
        <dsp:cNvSpPr/>
      </dsp:nvSpPr>
      <dsp:spPr>
        <a:xfrm>
          <a:off x="0" y="2199147"/>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2551B8A-AAFD-48B9-821D-D9741EC779E3}">
      <dsp:nvSpPr>
        <dsp:cNvPr id="0" name=""/>
        <dsp:cNvSpPr/>
      </dsp:nvSpPr>
      <dsp:spPr>
        <a:xfrm>
          <a:off x="0" y="2199147"/>
          <a:ext cx="1710379" cy="265810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r"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联系</a:t>
          </a:r>
          <a:endParaRPr lang="zh-CN" altLang="en-US" sz="2800" b="1" kern="1200" dirty="0">
            <a:latin typeface="微软雅黑" panose="020B0503020204020204" pitchFamily="34" charset="-122"/>
            <a:ea typeface="微软雅黑" panose="020B0503020204020204" pitchFamily="34" charset="-122"/>
          </a:endParaRPr>
        </a:p>
      </dsp:txBody>
      <dsp:txXfrm>
        <a:off x="0" y="2199147"/>
        <a:ext cx="1710379" cy="2658107"/>
      </dsp:txXfrm>
    </dsp:sp>
    <dsp:sp modelId="{6DFADAA0-5410-4E97-B488-CC5F3C0C70F2}">
      <dsp:nvSpPr>
        <dsp:cNvPr id="0" name=""/>
        <dsp:cNvSpPr/>
      </dsp:nvSpPr>
      <dsp:spPr>
        <a:xfrm>
          <a:off x="1826755" y="2245223"/>
          <a:ext cx="6090375" cy="10682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数据对象彼此之间相互连接的方式，也称关系</a:t>
          </a:r>
          <a:r>
            <a:rPr lang="en-US" altLang="zh-CN" sz="2000" kern="1200" dirty="0" smtClean="0">
              <a:latin typeface="微软雅黑" panose="020B0503020204020204" pitchFamily="34" charset="-122"/>
              <a:ea typeface="微软雅黑" panose="020B0503020204020204" pitchFamily="34" charset="-122"/>
            </a:rPr>
            <a:t>(</a:t>
          </a:r>
          <a:r>
            <a:rPr lang="zh-CN" altLang="zh-CN" sz="2000" kern="1200" dirty="0" smtClean="0">
              <a:latin typeface="微软雅黑" panose="020B0503020204020204" pitchFamily="34" charset="-122"/>
              <a:ea typeface="微软雅黑" panose="020B0503020204020204" pitchFamily="34" charset="-122"/>
            </a:rPr>
            <a:t>联系也可能有属性</a:t>
          </a:r>
          <a:r>
            <a:rPr lang="en-US" altLang="zh-CN"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1826755" y="2245223"/>
        <a:ext cx="6090375" cy="1068244"/>
      </dsp:txXfrm>
    </dsp:sp>
    <dsp:sp modelId="{4B0E0DF4-19E5-4EA9-B82D-15D8B5893F02}">
      <dsp:nvSpPr>
        <dsp:cNvPr id="0" name=""/>
        <dsp:cNvSpPr/>
      </dsp:nvSpPr>
      <dsp:spPr>
        <a:xfrm>
          <a:off x="1710379" y="3313467"/>
          <a:ext cx="620675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24D735D-2E91-4C98-A614-BE6222149474}">
      <dsp:nvSpPr>
        <dsp:cNvPr id="0" name=""/>
        <dsp:cNvSpPr/>
      </dsp:nvSpPr>
      <dsp:spPr>
        <a:xfrm>
          <a:off x="1826755" y="3359543"/>
          <a:ext cx="6090375" cy="45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一对一联系（</a:t>
          </a:r>
          <a:r>
            <a:rPr lang="en-US" altLang="en-US" sz="2000" kern="1200" dirty="0" smtClean="0">
              <a:latin typeface="微软雅黑" panose="020B0503020204020204" pitchFamily="34" charset="-122"/>
              <a:ea typeface="微软雅黑" panose="020B0503020204020204" pitchFamily="34" charset="-122"/>
            </a:rPr>
            <a:t>1:1</a:t>
          </a:r>
          <a:r>
            <a:rPr lang="zh-CN" altLang="en-US"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1826755" y="3359543"/>
        <a:ext cx="6090375" cy="451946"/>
      </dsp:txXfrm>
    </dsp:sp>
    <dsp:sp modelId="{01F1CF01-F9A4-4758-9B10-F5D9E15A7F7B}">
      <dsp:nvSpPr>
        <dsp:cNvPr id="0" name=""/>
        <dsp:cNvSpPr/>
      </dsp:nvSpPr>
      <dsp:spPr>
        <a:xfrm>
          <a:off x="1710379" y="3811489"/>
          <a:ext cx="620675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A9D8FF-BCBA-4A62-AA52-D89074DA71E3}">
      <dsp:nvSpPr>
        <dsp:cNvPr id="0" name=""/>
        <dsp:cNvSpPr/>
      </dsp:nvSpPr>
      <dsp:spPr>
        <a:xfrm>
          <a:off x="1826755" y="3857565"/>
          <a:ext cx="6090375" cy="45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一对多联系（</a:t>
          </a:r>
          <a:r>
            <a:rPr lang="en-US" altLang="en-US" sz="2000" kern="1200" dirty="0" smtClean="0">
              <a:latin typeface="微软雅黑" panose="020B0503020204020204" pitchFamily="34" charset="-122"/>
              <a:ea typeface="微软雅黑" panose="020B0503020204020204" pitchFamily="34" charset="-122"/>
            </a:rPr>
            <a:t>1:N</a:t>
          </a:r>
          <a:r>
            <a:rPr lang="zh-CN" altLang="en-US"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1826755" y="3857565"/>
        <a:ext cx="6090375" cy="451946"/>
      </dsp:txXfrm>
    </dsp:sp>
    <dsp:sp modelId="{3CB54566-1F40-47ED-8C1B-CCB285F1B2DF}">
      <dsp:nvSpPr>
        <dsp:cNvPr id="0" name=""/>
        <dsp:cNvSpPr/>
      </dsp:nvSpPr>
      <dsp:spPr>
        <a:xfrm>
          <a:off x="1710379" y="4309511"/>
          <a:ext cx="620675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78C548-7DD2-4F06-944B-7E22357D48A9}">
      <dsp:nvSpPr>
        <dsp:cNvPr id="0" name=""/>
        <dsp:cNvSpPr/>
      </dsp:nvSpPr>
      <dsp:spPr>
        <a:xfrm>
          <a:off x="1826755" y="4355586"/>
          <a:ext cx="6090375" cy="4519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多对多联系（</a:t>
          </a:r>
          <a:r>
            <a:rPr lang="en-US" altLang="en-US" sz="2000" kern="1200" dirty="0" smtClean="0">
              <a:latin typeface="微软雅黑" panose="020B0503020204020204" pitchFamily="34" charset="-122"/>
              <a:ea typeface="微软雅黑" panose="020B0503020204020204" pitchFamily="34" charset="-122"/>
            </a:rPr>
            <a:t>M:N</a:t>
          </a:r>
          <a:r>
            <a:rPr lang="zh-CN" altLang="en-US" sz="2000" kern="1200" dirty="0" smtClean="0">
              <a:latin typeface="微软雅黑" panose="020B0503020204020204" pitchFamily="34" charset="-122"/>
              <a:ea typeface="微软雅黑" panose="020B0503020204020204" pitchFamily="34" charset="-122"/>
            </a:rPr>
            <a:t>）</a:t>
          </a:r>
          <a:endParaRPr lang="zh-CN" altLang="en-US" sz="2000" kern="1200" dirty="0">
            <a:latin typeface="微软雅黑" panose="020B0503020204020204" pitchFamily="34" charset="-122"/>
            <a:ea typeface="微软雅黑" panose="020B0503020204020204" pitchFamily="34" charset="-122"/>
          </a:endParaRPr>
        </a:p>
      </dsp:txBody>
      <dsp:txXfrm>
        <a:off x="1826755" y="4355586"/>
        <a:ext cx="6090375" cy="451946"/>
      </dsp:txXfrm>
    </dsp:sp>
    <dsp:sp modelId="{EA66E29C-0C73-4680-9A84-BE0281321EE2}">
      <dsp:nvSpPr>
        <dsp:cNvPr id="0" name=""/>
        <dsp:cNvSpPr/>
      </dsp:nvSpPr>
      <dsp:spPr>
        <a:xfrm>
          <a:off x="1710379" y="4807533"/>
          <a:ext cx="6206752"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37EA3A-BF0F-4A42-A006-78CB1AB5B4B0}">
      <dsp:nvSpPr>
        <dsp:cNvPr id="0" name=""/>
        <dsp:cNvSpPr/>
      </dsp:nvSpPr>
      <dsp:spPr>
        <a:xfrm>
          <a:off x="0" y="2373"/>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CC2E1-EE76-47ED-85B4-CA749B0D2265}">
      <dsp:nvSpPr>
        <dsp:cNvPr id="0" name=""/>
        <dsp:cNvSpPr/>
      </dsp:nvSpPr>
      <dsp:spPr>
        <a:xfrm>
          <a:off x="0" y="2373"/>
          <a:ext cx="7913144" cy="10485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       使用</a:t>
          </a:r>
          <a:r>
            <a:rPr lang="zh-CN" altLang="en-US" sz="2400" b="1" kern="1200" dirty="0" smtClean="0">
              <a:solidFill>
                <a:srgbClr val="C00000"/>
              </a:solidFill>
              <a:latin typeface="微软雅黑" panose="020B0503020204020204" pitchFamily="34" charset="-122"/>
              <a:ea typeface="微软雅黑" panose="020B0503020204020204" pitchFamily="34" charset="-122"/>
            </a:rPr>
            <a:t>范式（</a:t>
          </a:r>
          <a:r>
            <a:rPr lang="en-US" altLang="en-US" sz="2400" b="1" kern="1200" dirty="0" smtClean="0">
              <a:solidFill>
                <a:srgbClr val="C00000"/>
              </a:solidFill>
              <a:latin typeface="微软雅黑" panose="020B0503020204020204" pitchFamily="34" charset="-122"/>
              <a:ea typeface="微软雅黑" panose="020B0503020204020204" pitchFamily="34" charset="-122"/>
            </a:rPr>
            <a:t>normal forms</a:t>
          </a:r>
          <a:r>
            <a:rPr lang="zh-CN" altLang="en-US" sz="2400" b="1" kern="1200" dirty="0" smtClean="0">
              <a:solidFill>
                <a:srgbClr val="C00000"/>
              </a:solidFill>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定义消除数据冗余的程度，其表明属性间的依赖情况</a:t>
          </a:r>
          <a:endParaRPr lang="zh-CN" altLang="en-US" sz="2000" kern="1200" dirty="0">
            <a:latin typeface="微软雅黑" panose="020B0503020204020204" pitchFamily="34" charset="-122"/>
            <a:ea typeface="微软雅黑" panose="020B0503020204020204" pitchFamily="34" charset="-122"/>
          </a:endParaRPr>
        </a:p>
      </dsp:txBody>
      <dsp:txXfrm>
        <a:off x="0" y="2373"/>
        <a:ext cx="7913144" cy="1048523"/>
      </dsp:txXfrm>
    </dsp:sp>
    <dsp:sp modelId="{615F27A4-908C-4B00-8C7C-563817784C4A}">
      <dsp:nvSpPr>
        <dsp:cNvPr id="0" name=""/>
        <dsp:cNvSpPr/>
      </dsp:nvSpPr>
      <dsp:spPr>
        <a:xfrm>
          <a:off x="0" y="1050897"/>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98643E-DF01-4AD4-B86A-28A14B06F7A0}">
      <dsp:nvSpPr>
        <dsp:cNvPr id="0" name=""/>
        <dsp:cNvSpPr/>
      </dsp:nvSpPr>
      <dsp:spPr>
        <a:xfrm>
          <a:off x="0" y="1050897"/>
          <a:ext cx="7920880" cy="849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第一范式（</a:t>
          </a:r>
          <a:r>
            <a:rPr lang="en-US" altLang="en-US" sz="2000" b="1" kern="1200" dirty="0" smtClean="0">
              <a:latin typeface="微软雅黑" panose="020B0503020204020204" pitchFamily="34" charset="-122"/>
              <a:ea typeface="微软雅黑" panose="020B0503020204020204" pitchFamily="34" charset="-122"/>
            </a:rPr>
            <a:t>1NF</a:t>
          </a:r>
          <a:r>
            <a:rPr lang="zh-CN" altLang="en-US" sz="2000" b="1" kern="1200" dirty="0" smtClean="0">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每个属性值都必须是原子值，即仅仅是一个简单值而不含内部结构</a:t>
          </a:r>
          <a:endParaRPr lang="zh-CN" altLang="en-US" sz="2000" kern="1200" dirty="0">
            <a:latin typeface="微软雅黑" panose="020B0503020204020204" pitchFamily="34" charset="-122"/>
            <a:ea typeface="微软雅黑" panose="020B0503020204020204" pitchFamily="34" charset="-122"/>
          </a:endParaRPr>
        </a:p>
      </dsp:txBody>
      <dsp:txXfrm>
        <a:off x="0" y="1050897"/>
        <a:ext cx="7920880" cy="849667"/>
      </dsp:txXfrm>
    </dsp:sp>
    <dsp:sp modelId="{471492DA-DF9B-4521-AED1-65DC8CF2AA84}">
      <dsp:nvSpPr>
        <dsp:cNvPr id="0" name=""/>
        <dsp:cNvSpPr/>
      </dsp:nvSpPr>
      <dsp:spPr>
        <a:xfrm>
          <a:off x="0" y="1900564"/>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BD09DF-1140-4777-8BAB-5A3871029CBA}">
      <dsp:nvSpPr>
        <dsp:cNvPr id="0" name=""/>
        <dsp:cNvSpPr/>
      </dsp:nvSpPr>
      <dsp:spPr>
        <a:xfrm>
          <a:off x="0" y="1900564"/>
          <a:ext cx="7920880" cy="849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第二范式（</a:t>
          </a:r>
          <a:r>
            <a:rPr lang="en-US" altLang="en-US" sz="2000" b="1" kern="1200" dirty="0" smtClean="0">
              <a:latin typeface="微软雅黑" panose="020B0503020204020204" pitchFamily="34" charset="-122"/>
              <a:ea typeface="微软雅黑" panose="020B0503020204020204" pitchFamily="34" charset="-122"/>
            </a:rPr>
            <a:t>2NF</a:t>
          </a:r>
          <a:r>
            <a:rPr lang="zh-CN" altLang="en-US" sz="2000" b="1" kern="1200" dirty="0" smtClean="0">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满足第一范式条件，而且每个非关键字属性都由整个关键字决定（而不是由关键字的一部分决定）</a:t>
          </a:r>
          <a:endParaRPr lang="zh-CN" altLang="en-US" sz="2000" kern="1200" dirty="0">
            <a:latin typeface="微软雅黑" panose="020B0503020204020204" pitchFamily="34" charset="-122"/>
            <a:ea typeface="微软雅黑" panose="020B0503020204020204" pitchFamily="34" charset="-122"/>
          </a:endParaRPr>
        </a:p>
      </dsp:txBody>
      <dsp:txXfrm>
        <a:off x="0" y="1900564"/>
        <a:ext cx="7920880" cy="849667"/>
      </dsp:txXfrm>
    </dsp:sp>
    <dsp:sp modelId="{85899035-557A-4C6B-8867-9A6212C220EB}">
      <dsp:nvSpPr>
        <dsp:cNvPr id="0" name=""/>
        <dsp:cNvSpPr/>
      </dsp:nvSpPr>
      <dsp:spPr>
        <a:xfrm>
          <a:off x="0" y="2750231"/>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B96AA-ADCC-48F2-8426-F2D029B23991}">
      <dsp:nvSpPr>
        <dsp:cNvPr id="0" name=""/>
        <dsp:cNvSpPr/>
      </dsp:nvSpPr>
      <dsp:spPr>
        <a:xfrm>
          <a:off x="0" y="2750231"/>
          <a:ext cx="7913144" cy="13482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第三范式（</a:t>
          </a:r>
          <a:r>
            <a:rPr lang="en-US" altLang="en-US" sz="2000" b="1" kern="1200" dirty="0" smtClean="0">
              <a:latin typeface="微软雅黑" panose="020B0503020204020204" pitchFamily="34" charset="-122"/>
              <a:ea typeface="微软雅黑" panose="020B0503020204020204" pitchFamily="34" charset="-122"/>
            </a:rPr>
            <a:t>3NF</a:t>
          </a:r>
          <a:r>
            <a:rPr lang="zh-CN" altLang="en-US" sz="2000" b="1" kern="1200" dirty="0" smtClean="0">
              <a:latin typeface="微软雅黑" panose="020B0503020204020204" pitchFamily="34" charset="-122"/>
              <a:ea typeface="微软雅黑" panose="020B0503020204020204" pitchFamily="34" charset="-122"/>
            </a:rPr>
            <a:t>）：</a:t>
          </a:r>
          <a:r>
            <a:rPr lang="zh-CN" altLang="en-US" sz="2000" kern="1200" dirty="0" smtClean="0">
              <a:latin typeface="微软雅黑" panose="020B0503020204020204" pitchFamily="34" charset="-122"/>
              <a:ea typeface="微软雅黑" panose="020B0503020204020204" pitchFamily="34" charset="-122"/>
            </a:rPr>
            <a:t>符合第二范式条件，每个非关键字属性都仅由关键字决定，且一个非关键字属性不能仅仅是对另一个非关键字属性的进一步描述（即一个非关键字属性值不依赖于另一个非关键字属性值）</a:t>
          </a:r>
          <a:endParaRPr lang="zh-CN" altLang="en-US" sz="2000" kern="1200" dirty="0">
            <a:latin typeface="微软雅黑" panose="020B0503020204020204" pitchFamily="34" charset="-122"/>
            <a:ea typeface="微软雅黑" panose="020B0503020204020204" pitchFamily="34" charset="-122"/>
          </a:endParaRPr>
        </a:p>
      </dsp:txBody>
      <dsp:txXfrm>
        <a:off x="0" y="2750231"/>
        <a:ext cx="7913144" cy="1348277"/>
      </dsp:txXfrm>
    </dsp:sp>
    <dsp:sp modelId="{D3A9642E-5C32-4D09-9CD6-B227FA853BE7}">
      <dsp:nvSpPr>
        <dsp:cNvPr id="0" name=""/>
        <dsp:cNvSpPr/>
      </dsp:nvSpPr>
      <dsp:spPr>
        <a:xfrm>
          <a:off x="0" y="4098508"/>
          <a:ext cx="792088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7CA86B-4735-425A-A773-1F14FE37AE6D}">
      <dsp:nvSpPr>
        <dsp:cNvPr id="0" name=""/>
        <dsp:cNvSpPr/>
      </dsp:nvSpPr>
      <dsp:spPr>
        <a:xfrm>
          <a:off x="0" y="4098508"/>
          <a:ext cx="7920880" cy="8496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zh-CN" altLang="en-US" sz="2000" b="1" kern="1200" dirty="0" smtClean="0">
              <a:latin typeface="微软雅黑" panose="020B0503020204020204" pitchFamily="34" charset="-122"/>
              <a:ea typeface="微软雅黑" panose="020B0503020204020204" pitchFamily="34" charset="-122"/>
            </a:rPr>
            <a:t>巴斯</a:t>
          </a:r>
          <a:r>
            <a:rPr lang="en-US" altLang="en-US" sz="2000" b="1" kern="1200" dirty="0" smtClean="0">
              <a:latin typeface="微软雅黑" panose="020B0503020204020204" pitchFamily="34" charset="-122"/>
              <a:ea typeface="微软雅黑" panose="020B0503020204020204" pitchFamily="34" charset="-122"/>
            </a:rPr>
            <a:t>-</a:t>
          </a:r>
          <a:r>
            <a:rPr lang="zh-CN" altLang="en-US" sz="2000" b="1" kern="1200" dirty="0" smtClean="0">
              <a:latin typeface="微软雅黑" panose="020B0503020204020204" pitchFamily="34" charset="-122"/>
              <a:ea typeface="微软雅黑" panose="020B0503020204020204" pitchFamily="34" charset="-122"/>
            </a:rPr>
            <a:t>科德范式（</a:t>
          </a:r>
          <a:r>
            <a:rPr lang="en-US" altLang="en-US" sz="2000" b="1" kern="1200" dirty="0" smtClean="0">
              <a:latin typeface="微软雅黑" panose="020B0503020204020204" pitchFamily="34" charset="-122"/>
              <a:ea typeface="微软雅黑" panose="020B0503020204020204" pitchFamily="34" charset="-122"/>
            </a:rPr>
            <a:t>BCNF</a:t>
          </a:r>
          <a:r>
            <a:rPr lang="zh-CN" altLang="en-US" sz="2000" b="1" kern="1200" dirty="0" smtClean="0">
              <a:latin typeface="微软雅黑" panose="020B0503020204020204" pitchFamily="34" charset="-122"/>
              <a:ea typeface="微软雅黑" panose="020B0503020204020204" pitchFamily="34" charset="-122"/>
            </a:rPr>
            <a:t>）</a:t>
          </a:r>
          <a:r>
            <a:rPr lang="en-US" altLang="zh-CN" sz="2000" b="1" kern="1200" dirty="0" smtClean="0">
              <a:latin typeface="微软雅黑" panose="020B0503020204020204" pitchFamily="34" charset="-122"/>
              <a:ea typeface="微软雅黑" panose="020B0503020204020204" pitchFamily="34" charset="-122"/>
            </a:rPr>
            <a:t>,</a:t>
          </a:r>
          <a:r>
            <a:rPr lang="zh-CN" altLang="zh-CN" sz="2000" b="1" kern="1200" dirty="0" smtClean="0">
              <a:latin typeface="微软雅黑" panose="020B0503020204020204" pitchFamily="34" charset="-122"/>
              <a:ea typeface="微软雅黑" panose="020B0503020204020204" pitchFamily="34" charset="-122"/>
            </a:rPr>
            <a:t>第四范式（</a:t>
          </a:r>
          <a:r>
            <a:rPr lang="en-US" altLang="zh-CN" sz="2000" b="1" kern="1200" dirty="0" smtClean="0">
              <a:latin typeface="微软雅黑" panose="020B0503020204020204" pitchFamily="34" charset="-122"/>
              <a:ea typeface="微软雅黑" panose="020B0503020204020204" pitchFamily="34" charset="-122"/>
            </a:rPr>
            <a:t>4NF</a:t>
          </a:r>
          <a:r>
            <a:rPr lang="zh-CN" altLang="zh-CN" sz="2000" b="1" kern="1200" dirty="0" smtClean="0">
              <a:latin typeface="微软雅黑" panose="020B0503020204020204" pitchFamily="34" charset="-122"/>
              <a:ea typeface="微软雅黑" panose="020B0503020204020204" pitchFamily="34" charset="-122"/>
            </a:rPr>
            <a:t>）</a:t>
          </a:r>
          <a:r>
            <a:rPr lang="en-US" altLang="zh-CN" sz="2000" b="1" kern="1200" dirty="0" smtClean="0">
              <a:latin typeface="微软雅黑" panose="020B0503020204020204" pitchFamily="34" charset="-122"/>
              <a:ea typeface="微软雅黑" panose="020B0503020204020204" pitchFamily="34" charset="-122"/>
            </a:rPr>
            <a:t>,</a:t>
          </a:r>
          <a:r>
            <a:rPr lang="zh-CN" altLang="zh-CN" sz="2000" b="1" kern="1200" dirty="0" smtClean="0">
              <a:latin typeface="微软雅黑" panose="020B0503020204020204" pitchFamily="34" charset="-122"/>
              <a:ea typeface="微软雅黑" panose="020B0503020204020204" pitchFamily="34" charset="-122"/>
            </a:rPr>
            <a:t>第五范式（</a:t>
          </a:r>
          <a:r>
            <a:rPr lang="en-US" altLang="zh-CN" sz="2000" b="1" kern="1200" dirty="0" smtClean="0">
              <a:latin typeface="微软雅黑" panose="020B0503020204020204" pitchFamily="34" charset="-122"/>
              <a:ea typeface="微软雅黑" panose="020B0503020204020204" pitchFamily="34" charset="-122"/>
            </a:rPr>
            <a:t>5NF</a:t>
          </a:r>
          <a:r>
            <a:rPr lang="zh-CN" altLang="zh-CN" sz="2000" b="1" kern="1200" dirty="0" smtClean="0">
              <a:latin typeface="微软雅黑" panose="020B0503020204020204" pitchFamily="34" charset="-122"/>
              <a:ea typeface="微软雅黑" panose="020B0503020204020204" pitchFamily="34" charset="-122"/>
            </a:rPr>
            <a:t>，完美范式）</a:t>
          </a:r>
          <a:endParaRPr lang="zh-CN" altLang="en-US" sz="2000" b="1" kern="1200" dirty="0">
            <a:latin typeface="微软雅黑" panose="020B0503020204020204" pitchFamily="34" charset="-122"/>
            <a:ea typeface="微软雅黑" panose="020B0503020204020204" pitchFamily="34" charset="-122"/>
          </a:endParaRPr>
        </a:p>
      </dsp:txBody>
      <dsp:txXfrm>
        <a:off x="0" y="4098508"/>
        <a:ext cx="7920880" cy="84966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3AB2F9-015F-4E60-B57E-CDDD7BA3202D}">
      <dsp:nvSpPr>
        <dsp:cNvPr id="0" name=""/>
        <dsp:cNvSpPr/>
      </dsp:nvSpPr>
      <dsp:spPr>
        <a:xfrm>
          <a:off x="313194" y="0"/>
          <a:ext cx="7339495" cy="406400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43B542-C160-40A4-B27F-3FF96B523C46}">
      <dsp:nvSpPr>
        <dsp:cNvPr id="0" name=""/>
        <dsp:cNvSpPr/>
      </dsp:nvSpPr>
      <dsp:spPr>
        <a:xfrm>
          <a:off x="2722" y="1219199"/>
          <a:ext cx="1768986"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确定对系统的综合要求</a:t>
          </a:r>
          <a:endParaRPr lang="zh-CN" altLang="en-US" sz="2400" kern="1200" dirty="0">
            <a:latin typeface="微软雅黑" panose="020B0503020204020204" pitchFamily="34" charset="-122"/>
            <a:ea typeface="微软雅黑" panose="020B0503020204020204" pitchFamily="34" charset="-122"/>
          </a:endParaRPr>
        </a:p>
      </dsp:txBody>
      <dsp:txXfrm>
        <a:off x="82077" y="1298554"/>
        <a:ext cx="1610276" cy="1466890"/>
      </dsp:txXfrm>
    </dsp:sp>
    <dsp:sp modelId="{B62C8140-BF01-4AF1-9CEB-A7B84394EE0F}">
      <dsp:nvSpPr>
        <dsp:cNvPr id="0" name=""/>
        <dsp:cNvSpPr/>
      </dsp:nvSpPr>
      <dsp:spPr>
        <a:xfrm>
          <a:off x="2066540" y="1219199"/>
          <a:ext cx="1768986"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分析系统的数据要求</a:t>
          </a:r>
          <a:endParaRPr lang="zh-CN" altLang="en-US" sz="2400" kern="1200" dirty="0">
            <a:latin typeface="微软雅黑" panose="020B0503020204020204" pitchFamily="34" charset="-122"/>
            <a:ea typeface="微软雅黑" panose="020B0503020204020204" pitchFamily="34" charset="-122"/>
          </a:endParaRPr>
        </a:p>
      </dsp:txBody>
      <dsp:txXfrm>
        <a:off x="2145895" y="1298554"/>
        <a:ext cx="1610276" cy="1466890"/>
      </dsp:txXfrm>
    </dsp:sp>
    <dsp:sp modelId="{1612C170-4630-4DEC-9422-F082FFEB8FE9}">
      <dsp:nvSpPr>
        <dsp:cNvPr id="0" name=""/>
        <dsp:cNvSpPr/>
      </dsp:nvSpPr>
      <dsp:spPr>
        <a:xfrm>
          <a:off x="4130358" y="1219199"/>
          <a:ext cx="1768986"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导出系统的逻辑模型</a:t>
          </a:r>
          <a:endParaRPr lang="zh-CN" altLang="en-US" sz="2400" kern="1200" dirty="0">
            <a:latin typeface="微软雅黑" panose="020B0503020204020204" pitchFamily="34" charset="-122"/>
            <a:ea typeface="微软雅黑" panose="020B0503020204020204" pitchFamily="34" charset="-122"/>
          </a:endParaRPr>
        </a:p>
      </dsp:txBody>
      <dsp:txXfrm>
        <a:off x="4209713" y="1298554"/>
        <a:ext cx="1610276" cy="1466890"/>
      </dsp:txXfrm>
    </dsp:sp>
    <dsp:sp modelId="{D14B7AEE-00D3-49C5-99E0-DC8AAD62F7AC}">
      <dsp:nvSpPr>
        <dsp:cNvPr id="0" name=""/>
        <dsp:cNvSpPr/>
      </dsp:nvSpPr>
      <dsp:spPr>
        <a:xfrm>
          <a:off x="6194175" y="1219199"/>
          <a:ext cx="1768986" cy="16256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zh-CN" altLang="en-US" sz="2400" kern="1200" smtClean="0">
              <a:latin typeface="微软雅黑" panose="020B0503020204020204" pitchFamily="34" charset="-122"/>
              <a:ea typeface="微软雅黑" panose="020B0503020204020204" pitchFamily="34" charset="-122"/>
            </a:rPr>
            <a:t>修正系统的开发计划</a:t>
          </a:r>
          <a:endParaRPr lang="zh-CN" altLang="en-US" sz="2400" kern="1200" dirty="0">
            <a:latin typeface="微软雅黑" panose="020B0503020204020204" pitchFamily="34" charset="-122"/>
            <a:ea typeface="微软雅黑" panose="020B0503020204020204" pitchFamily="34" charset="-122"/>
          </a:endParaRPr>
        </a:p>
      </dsp:txBody>
      <dsp:txXfrm>
        <a:off x="6273530" y="1298554"/>
        <a:ext cx="1610276" cy="146689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1678200"/>
          <a:ext cx="7200800" cy="1436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666496" rIns="558862" bIns="199136" numCol="1" spcCol="1270" anchor="t" anchorCtr="0">
          <a:noAutofit/>
        </a:bodyPr>
        <a:lstStyle/>
        <a:p>
          <a:pPr marL="285750" lvl="1" indent="-285750" algn="l" defTabSz="1244600">
            <a:lnSpc>
              <a:spcPct val="90000"/>
            </a:lnSpc>
            <a:spcBef>
              <a:spcPct val="0"/>
            </a:spcBef>
            <a:spcAft>
              <a:spcPct val="15000"/>
            </a:spcAft>
            <a:buChar char="••"/>
          </a:pPr>
          <a:r>
            <a:rPr lang="zh-CN" altLang="en-US" sz="2800" b="1" kern="1200" dirty="0" smtClean="0">
              <a:latin typeface="微软雅黑" panose="020B0503020204020204" pitchFamily="34" charset="-122"/>
              <a:ea typeface="微软雅黑" panose="020B0503020204020204" pitchFamily="34" charset="-122"/>
            </a:rPr>
            <a:t>系统必须完成的所有功能</a:t>
          </a:r>
          <a:endParaRPr lang="zh-CN" altLang="en-US" sz="2800" b="1" kern="1200" dirty="0">
            <a:latin typeface="微软雅黑" panose="020B0503020204020204" pitchFamily="34" charset="-122"/>
            <a:ea typeface="微软雅黑" panose="020B0503020204020204" pitchFamily="34" charset="-122"/>
          </a:endParaRPr>
        </a:p>
      </dsp:txBody>
      <dsp:txXfrm>
        <a:off x="0" y="1678200"/>
        <a:ext cx="7200800" cy="1436400"/>
      </dsp:txXfrm>
    </dsp:sp>
    <dsp:sp modelId="{994D2166-6470-45D0-B797-21C7CE2448E9}">
      <dsp:nvSpPr>
        <dsp:cNvPr id="0" name=""/>
        <dsp:cNvSpPr/>
      </dsp:nvSpPr>
      <dsp:spPr>
        <a:xfrm>
          <a:off x="360040" y="1205880"/>
          <a:ext cx="5040560" cy="9446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功能需求（最基本的要求）</a:t>
          </a:r>
          <a:endParaRPr lang="zh-CN" altLang="en-US" sz="3200" kern="1200" dirty="0">
            <a:latin typeface="微软雅黑" panose="020B0503020204020204" pitchFamily="34" charset="-122"/>
            <a:ea typeface="微软雅黑" panose="020B0503020204020204" pitchFamily="34" charset="-122"/>
          </a:endParaRPr>
        </a:p>
      </dsp:txBody>
      <dsp:txXfrm>
        <a:off x="406154" y="1251994"/>
        <a:ext cx="4948332" cy="8524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476362"/>
          <a:ext cx="7200800" cy="3367754"/>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958088" rIns="558862" bIns="199136" numCol="1" spcCol="1270" anchor="t" anchorCtr="0">
          <a:noAutofit/>
        </a:bodyPr>
        <a:lstStyle/>
        <a:p>
          <a:pPr marL="285750" lvl="1" indent="-285750" algn="just" defTabSz="1244600">
            <a:lnSpc>
              <a:spcPct val="90000"/>
            </a:lnSpc>
            <a:spcBef>
              <a:spcPct val="0"/>
            </a:spcBef>
            <a:spcAft>
              <a:spcPct val="15000"/>
            </a:spcAft>
            <a:buChar char="••"/>
          </a:pPr>
          <a:r>
            <a:rPr lang="zh-CN" altLang="en-US" sz="2800" b="1" kern="1200" dirty="0" smtClean="0">
              <a:latin typeface="微软雅黑" panose="020B0503020204020204" pitchFamily="34" charset="-122"/>
              <a:ea typeface="微软雅黑" panose="020B0503020204020204" pitchFamily="34" charset="-122"/>
            </a:rPr>
            <a:t>系统必须满足的定时约束或容量约束</a:t>
          </a:r>
          <a:r>
            <a:rPr lang="zh-CN" altLang="en-US" sz="2800" kern="1200" dirty="0" smtClean="0">
              <a:latin typeface="微软雅黑" panose="020B0503020204020204" pitchFamily="34" charset="-122"/>
              <a:ea typeface="微软雅黑" panose="020B0503020204020204" pitchFamily="34" charset="-122"/>
            </a:rPr>
            <a:t>，通常包括速度（响应时间）、信息量速率、主存容量、磁盘容量、安全性等</a:t>
          </a:r>
          <a:endParaRPr lang="zh-CN" altLang="en-US" sz="2800" kern="1200" dirty="0">
            <a:latin typeface="微软雅黑" panose="020B0503020204020204" pitchFamily="34" charset="-122"/>
            <a:ea typeface="微软雅黑" panose="020B0503020204020204" pitchFamily="34" charset="-122"/>
          </a:endParaRPr>
        </a:p>
      </dsp:txBody>
      <dsp:txXfrm>
        <a:off x="0" y="476362"/>
        <a:ext cx="7200800" cy="3367754"/>
      </dsp:txXfrm>
    </dsp:sp>
    <dsp:sp modelId="{994D2166-6470-45D0-B797-21C7CE2448E9}">
      <dsp:nvSpPr>
        <dsp:cNvPr id="0" name=""/>
        <dsp:cNvSpPr/>
      </dsp:nvSpPr>
      <dsp:spPr>
        <a:xfrm>
          <a:off x="360040" y="36916"/>
          <a:ext cx="5040560" cy="923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性能需求</a:t>
          </a:r>
          <a:endParaRPr lang="zh-CN" altLang="en-US" sz="3200" kern="1200" dirty="0">
            <a:latin typeface="微软雅黑" panose="020B0503020204020204" pitchFamily="34" charset="-122"/>
            <a:ea typeface="微软雅黑" panose="020B0503020204020204" pitchFamily="34" charset="-122"/>
          </a:endParaRPr>
        </a:p>
      </dsp:txBody>
      <dsp:txXfrm>
        <a:off x="405138" y="82014"/>
        <a:ext cx="4950364" cy="83364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450056"/>
          <a:ext cx="7200800" cy="3690396"/>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645668" rIns="558862" bIns="199136" numCol="1" spcCol="1270" anchor="t" anchorCtr="0">
          <a:noAutofit/>
        </a:bodyPr>
        <a:lstStyle/>
        <a:p>
          <a:pPr marL="285750" lvl="1" indent="-285750" algn="just" defTabSz="1244600">
            <a:lnSpc>
              <a:spcPct val="90000"/>
            </a:lnSpc>
            <a:spcBef>
              <a:spcPct val="0"/>
            </a:spcBef>
            <a:spcAft>
              <a:spcPct val="15000"/>
            </a:spcAft>
            <a:buChar char="••"/>
          </a:pPr>
          <a:r>
            <a:rPr lang="zh-CN" altLang="en-US" sz="2800" b="1" kern="1200" dirty="0" smtClean="0">
              <a:latin typeface="微软雅黑" panose="020B0503020204020204" pitchFamily="34" charset="-122"/>
              <a:ea typeface="微软雅黑" panose="020B0503020204020204" pitchFamily="34" charset="-122"/>
            </a:rPr>
            <a:t>可靠性</a:t>
          </a:r>
          <a:r>
            <a:rPr lang="zh-CN" altLang="en-US" sz="2800" kern="1200" dirty="0" smtClean="0">
              <a:latin typeface="微软雅黑" panose="020B0503020204020204" pitchFamily="34" charset="-122"/>
              <a:ea typeface="微软雅黑" panose="020B0503020204020204" pitchFamily="34" charset="-122"/>
            </a:rPr>
            <a:t>需求定量的指定系统的可靠性，例如，“系统不能在</a:t>
          </a:r>
          <a:r>
            <a:rPr lang="en-US" altLang="en-US" sz="2800" kern="1200" dirty="0" smtClean="0">
              <a:latin typeface="微软雅黑" panose="020B0503020204020204" pitchFamily="34" charset="-122"/>
              <a:ea typeface="微软雅黑" panose="020B0503020204020204" pitchFamily="34" charset="-122"/>
            </a:rPr>
            <a:t>1</a:t>
          </a:r>
          <a:r>
            <a:rPr lang="zh-CN" altLang="en-US" sz="2800" kern="1200" dirty="0" smtClean="0">
              <a:latin typeface="微软雅黑" panose="020B0503020204020204" pitchFamily="34" charset="-122"/>
              <a:ea typeface="微软雅黑" panose="020B0503020204020204" pitchFamily="34" charset="-122"/>
            </a:rPr>
            <a:t>年内出现</a:t>
          </a:r>
          <a:r>
            <a:rPr lang="en-US" altLang="en-US" sz="2800" kern="1200" dirty="0" smtClean="0">
              <a:latin typeface="微软雅黑" panose="020B0503020204020204" pitchFamily="34" charset="-122"/>
              <a:ea typeface="微软雅黑" panose="020B0503020204020204" pitchFamily="34" charset="-122"/>
            </a:rPr>
            <a:t>2</a:t>
          </a:r>
          <a:r>
            <a:rPr lang="zh-CN" altLang="en-US" sz="2800" kern="1200" dirty="0" smtClean="0">
              <a:latin typeface="微软雅黑" panose="020B0503020204020204" pitchFamily="34" charset="-122"/>
              <a:ea typeface="微软雅黑" panose="020B0503020204020204" pitchFamily="34" charset="-122"/>
            </a:rPr>
            <a:t>次以上的故障”</a:t>
          </a:r>
          <a:endParaRPr lang="zh-CN" altLang="en-US" sz="2800" kern="1200" dirty="0">
            <a:latin typeface="微软雅黑" panose="020B0503020204020204" pitchFamily="34" charset="-122"/>
            <a:ea typeface="微软雅黑" panose="020B0503020204020204" pitchFamily="34" charset="-122"/>
          </a:endParaRPr>
        </a:p>
        <a:p>
          <a:pPr marL="285750" lvl="1" indent="-285750" algn="just" defTabSz="1244600">
            <a:lnSpc>
              <a:spcPct val="90000"/>
            </a:lnSpc>
            <a:spcBef>
              <a:spcPct val="0"/>
            </a:spcBef>
            <a:spcAft>
              <a:spcPct val="15000"/>
            </a:spcAft>
            <a:buChar char="••"/>
          </a:pPr>
          <a:r>
            <a:rPr lang="zh-CN" altLang="en-US" sz="2800" b="1" kern="1200" dirty="0" smtClean="0">
              <a:latin typeface="微软雅黑" panose="020B0503020204020204" pitchFamily="34" charset="-122"/>
              <a:ea typeface="微软雅黑" panose="020B0503020204020204" pitchFamily="34" charset="-122"/>
            </a:rPr>
            <a:t>可用性</a:t>
          </a:r>
          <a:r>
            <a:rPr lang="zh-CN" altLang="en-US" sz="2800" kern="1200" dirty="0" smtClean="0">
              <a:latin typeface="微软雅黑" panose="020B0503020204020204" pitchFamily="34" charset="-122"/>
              <a:ea typeface="微软雅黑" panose="020B0503020204020204" pitchFamily="34" charset="-122"/>
            </a:rPr>
            <a:t>量化了用户可以使用系统的程度（</a:t>
          </a:r>
          <a:r>
            <a:rPr lang="en-US" altLang="en-US" sz="2800" kern="1200" dirty="0" smtClean="0">
              <a:latin typeface="微软雅黑" panose="020B0503020204020204" pitchFamily="34" charset="-122"/>
              <a:ea typeface="微软雅黑" panose="020B0503020204020204" pitchFamily="34" charset="-122"/>
            </a:rPr>
            <a:t>P56</a:t>
          </a:r>
          <a:r>
            <a:rPr lang="zh-CN" altLang="en-US" sz="2800" kern="1200" dirty="0" smtClean="0">
              <a:latin typeface="微软雅黑" panose="020B0503020204020204" pitchFamily="34" charset="-122"/>
              <a:ea typeface="微软雅黑" panose="020B0503020204020204" pitchFamily="34" charset="-122"/>
            </a:rPr>
            <a:t>例）</a:t>
          </a:r>
          <a:endParaRPr lang="zh-CN" altLang="en-US" sz="2800" kern="1200" dirty="0">
            <a:latin typeface="微软雅黑" panose="020B0503020204020204" pitchFamily="34" charset="-122"/>
            <a:ea typeface="微软雅黑" panose="020B0503020204020204" pitchFamily="34" charset="-122"/>
          </a:endParaRPr>
        </a:p>
      </dsp:txBody>
      <dsp:txXfrm>
        <a:off x="0" y="450056"/>
        <a:ext cx="7200800" cy="3690396"/>
      </dsp:txXfrm>
    </dsp:sp>
    <dsp:sp modelId="{994D2166-6470-45D0-B797-21C7CE2448E9}">
      <dsp:nvSpPr>
        <dsp:cNvPr id="0" name=""/>
        <dsp:cNvSpPr/>
      </dsp:nvSpPr>
      <dsp:spPr>
        <a:xfrm>
          <a:off x="360040" y="10610"/>
          <a:ext cx="5040560" cy="923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可靠性和可用性需求</a:t>
          </a:r>
          <a:endParaRPr lang="zh-CN" altLang="en-US" sz="3200" kern="1200" dirty="0">
            <a:latin typeface="微软雅黑" panose="020B0503020204020204" pitchFamily="34" charset="-122"/>
            <a:ea typeface="微软雅黑" panose="020B0503020204020204" pitchFamily="34" charset="-122"/>
          </a:endParaRPr>
        </a:p>
      </dsp:txBody>
      <dsp:txXfrm>
        <a:off x="405138" y="55708"/>
        <a:ext cx="4950364" cy="8336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701674"/>
          <a:ext cx="7200800" cy="318716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687324" rIns="558862" bIns="199136" numCol="1" spcCol="1270" anchor="t" anchorCtr="0">
          <a:noAutofit/>
        </a:bodyPr>
        <a:lstStyle/>
        <a:p>
          <a:pPr marL="285750" lvl="1" indent="-285750" algn="just" defTabSz="1244600">
            <a:lnSpc>
              <a:spcPct val="90000"/>
            </a:lnSpc>
            <a:spcBef>
              <a:spcPct val="0"/>
            </a:spcBef>
            <a:spcAft>
              <a:spcPct val="15000"/>
            </a:spcAft>
            <a:buChar char="••"/>
          </a:pPr>
          <a:r>
            <a:rPr lang="zh-CN" altLang="en-US" sz="2800" b="0" kern="1200" dirty="0" smtClean="0">
              <a:latin typeface="微软雅黑" panose="020B0503020204020204" pitchFamily="34" charset="-122"/>
              <a:ea typeface="微软雅黑" panose="020B0503020204020204" pitchFamily="34" charset="-122"/>
            </a:rPr>
            <a:t>这类需求说明系统对</a:t>
          </a:r>
          <a:r>
            <a:rPr lang="zh-CN" altLang="en-US" sz="2800" b="1" kern="1200" dirty="0" smtClean="0">
              <a:latin typeface="微软雅黑" panose="020B0503020204020204" pitchFamily="34" charset="-122"/>
              <a:ea typeface="微软雅黑" panose="020B0503020204020204" pitchFamily="34" charset="-122"/>
            </a:rPr>
            <a:t>环境错误</a:t>
          </a:r>
          <a:r>
            <a:rPr lang="zh-CN" altLang="en-US" sz="2800" b="0" kern="1200" dirty="0" smtClean="0">
              <a:latin typeface="微软雅黑" panose="020B0503020204020204" pitchFamily="34" charset="-122"/>
              <a:ea typeface="微软雅黑" panose="020B0503020204020204" pitchFamily="34" charset="-122"/>
            </a:rPr>
            <a:t>应该怎样响应</a:t>
          </a:r>
          <a:endParaRPr lang="zh-CN" altLang="en-US" sz="2800" b="0" kern="1200" dirty="0">
            <a:latin typeface="微软雅黑" panose="020B0503020204020204" pitchFamily="34" charset="-122"/>
            <a:ea typeface="微软雅黑" panose="020B0503020204020204" pitchFamily="34" charset="-122"/>
          </a:endParaRPr>
        </a:p>
        <a:p>
          <a:pPr marL="285750" lvl="1" indent="-285750" algn="just" defTabSz="1244600">
            <a:lnSpc>
              <a:spcPct val="90000"/>
            </a:lnSpc>
            <a:spcBef>
              <a:spcPct val="0"/>
            </a:spcBef>
            <a:spcAft>
              <a:spcPct val="15000"/>
            </a:spcAft>
            <a:buChar char="••"/>
          </a:pPr>
          <a:r>
            <a:rPr lang="zh-CN" altLang="en-US" sz="2800" b="0" kern="1200" dirty="0" smtClean="0">
              <a:latin typeface="微软雅黑" panose="020B0503020204020204" pitchFamily="34" charset="-122"/>
              <a:ea typeface="微软雅黑" panose="020B0503020204020204" pitchFamily="34" charset="-122"/>
            </a:rPr>
            <a:t>说明系统对</a:t>
          </a:r>
          <a:r>
            <a:rPr lang="zh-CN" altLang="en-US" sz="2800" b="1" kern="1200" dirty="0" smtClean="0">
              <a:latin typeface="微软雅黑" panose="020B0503020204020204" pitchFamily="34" charset="-122"/>
              <a:ea typeface="微软雅黑" panose="020B0503020204020204" pitchFamily="34" charset="-122"/>
            </a:rPr>
            <a:t>本身出现错误</a:t>
          </a:r>
          <a:r>
            <a:rPr lang="zh-CN" altLang="en-US" sz="2800" b="0" kern="1200" dirty="0" smtClean="0">
              <a:latin typeface="微软雅黑" panose="020B0503020204020204" pitchFamily="34" charset="-122"/>
              <a:ea typeface="微软雅黑" panose="020B0503020204020204" pitchFamily="34" charset="-122"/>
            </a:rPr>
            <a:t>时该如何响应（这类需求应尽可能少）</a:t>
          </a:r>
          <a:endParaRPr lang="zh-CN" altLang="en-US" sz="2800" b="0" kern="1200" dirty="0">
            <a:latin typeface="微软雅黑" panose="020B0503020204020204" pitchFamily="34" charset="-122"/>
            <a:ea typeface="微软雅黑" panose="020B0503020204020204" pitchFamily="34" charset="-122"/>
          </a:endParaRPr>
        </a:p>
      </dsp:txBody>
      <dsp:txXfrm>
        <a:off x="0" y="701674"/>
        <a:ext cx="7200800" cy="3187160"/>
      </dsp:txXfrm>
    </dsp:sp>
    <dsp:sp modelId="{994D2166-6470-45D0-B797-21C7CE2448E9}">
      <dsp:nvSpPr>
        <dsp:cNvPr id="0" name=""/>
        <dsp:cNvSpPr/>
      </dsp:nvSpPr>
      <dsp:spPr>
        <a:xfrm>
          <a:off x="360040" y="262228"/>
          <a:ext cx="5040560" cy="923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出错处理需求</a:t>
          </a:r>
          <a:endParaRPr lang="zh-CN" altLang="en-US" sz="3200" kern="1200" dirty="0">
            <a:latin typeface="微软雅黑" panose="020B0503020204020204" pitchFamily="34" charset="-122"/>
            <a:ea typeface="微软雅黑" panose="020B0503020204020204" pitchFamily="34" charset="-122"/>
          </a:endParaRPr>
        </a:p>
      </dsp:txBody>
      <dsp:txXfrm>
        <a:off x="405138" y="307326"/>
        <a:ext cx="4950364" cy="8336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911356"/>
          <a:ext cx="7200800" cy="2767797"/>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812292" rIns="558862" bIns="199136" numCol="1" spcCol="1270" anchor="t" anchorCtr="0">
          <a:noAutofit/>
        </a:bodyPr>
        <a:lstStyle/>
        <a:p>
          <a:pPr marL="285750" lvl="1" indent="-285750" algn="just" defTabSz="1244600">
            <a:lnSpc>
              <a:spcPct val="90000"/>
            </a:lnSpc>
            <a:spcBef>
              <a:spcPct val="0"/>
            </a:spcBef>
            <a:spcAft>
              <a:spcPct val="15000"/>
            </a:spcAft>
            <a:buChar char="••"/>
          </a:pPr>
          <a:r>
            <a:rPr lang="zh-CN" altLang="en-US" sz="2800" b="1" kern="1200" dirty="0" smtClean="0">
              <a:latin typeface="微软雅黑" panose="020B0503020204020204" pitchFamily="34" charset="-122"/>
              <a:ea typeface="微软雅黑" panose="020B0503020204020204" pitchFamily="34" charset="-122"/>
            </a:rPr>
            <a:t>描述系统与它的环境通信的格式</a:t>
          </a:r>
          <a:endParaRPr lang="zh-CN" altLang="en-US" sz="2800" b="1" kern="1200" dirty="0">
            <a:latin typeface="微软雅黑" panose="020B0503020204020204" pitchFamily="34" charset="-122"/>
            <a:ea typeface="微软雅黑" panose="020B0503020204020204" pitchFamily="34" charset="-122"/>
          </a:endParaRPr>
        </a:p>
        <a:p>
          <a:pPr marL="285750" lvl="1" indent="-285750" algn="just" defTabSz="1244600">
            <a:lnSpc>
              <a:spcPct val="90000"/>
            </a:lnSpc>
            <a:spcBef>
              <a:spcPct val="0"/>
            </a:spcBef>
            <a:spcAft>
              <a:spcPct val="15000"/>
            </a:spcAft>
            <a:buChar char="••"/>
          </a:pPr>
          <a:r>
            <a:rPr lang="zh-CN" altLang="en-US" sz="2800" b="0" kern="1200" dirty="0" smtClean="0">
              <a:latin typeface="微软雅黑" panose="020B0503020204020204" pitchFamily="34" charset="-122"/>
              <a:ea typeface="微软雅黑" panose="020B0503020204020204" pitchFamily="34" charset="-122"/>
            </a:rPr>
            <a:t>用户接口需求，硬件接口需求，软件接口需求，通信接口需求</a:t>
          </a:r>
          <a:endParaRPr lang="zh-CN" altLang="en-US" sz="2800" b="0" kern="1200" dirty="0">
            <a:latin typeface="微软雅黑" panose="020B0503020204020204" pitchFamily="34" charset="-122"/>
            <a:ea typeface="微软雅黑" panose="020B0503020204020204" pitchFamily="34" charset="-122"/>
          </a:endParaRPr>
        </a:p>
      </dsp:txBody>
      <dsp:txXfrm>
        <a:off x="0" y="911356"/>
        <a:ext cx="7200800" cy="2767797"/>
      </dsp:txXfrm>
    </dsp:sp>
    <dsp:sp modelId="{994D2166-6470-45D0-B797-21C7CE2448E9}">
      <dsp:nvSpPr>
        <dsp:cNvPr id="0" name=""/>
        <dsp:cNvSpPr/>
      </dsp:nvSpPr>
      <dsp:spPr>
        <a:xfrm>
          <a:off x="360040" y="471909"/>
          <a:ext cx="5040560" cy="923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接口需求</a:t>
          </a:r>
          <a:endParaRPr lang="zh-CN" altLang="en-US" sz="3200" kern="1200" dirty="0">
            <a:latin typeface="微软雅黑" panose="020B0503020204020204" pitchFamily="34" charset="-122"/>
            <a:ea typeface="微软雅黑" panose="020B0503020204020204" pitchFamily="34" charset="-122"/>
          </a:endParaRPr>
        </a:p>
      </dsp:txBody>
      <dsp:txXfrm>
        <a:off x="405138" y="517007"/>
        <a:ext cx="4950364" cy="8336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319132"/>
          <a:ext cx="7200800" cy="4541413"/>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562356" rIns="558862" bIns="199136" numCol="1" spcCol="1270" anchor="t" anchorCtr="0">
          <a:noAutofit/>
        </a:bodyPr>
        <a:lstStyle/>
        <a:p>
          <a:pPr marL="285750" lvl="1" indent="-285750" algn="just" defTabSz="1244600">
            <a:lnSpc>
              <a:spcPct val="90000"/>
            </a:lnSpc>
            <a:spcBef>
              <a:spcPct val="0"/>
            </a:spcBef>
            <a:spcAft>
              <a:spcPct val="15000"/>
            </a:spcAft>
            <a:buChar char="••"/>
          </a:pPr>
          <a:r>
            <a:rPr lang="zh-CN" altLang="en-US" sz="2800" b="1" kern="1200" dirty="0" smtClean="0">
              <a:latin typeface="微软雅黑" panose="020B0503020204020204" pitchFamily="34" charset="-122"/>
              <a:ea typeface="微软雅黑" panose="020B0503020204020204" pitchFamily="34" charset="-122"/>
            </a:rPr>
            <a:t>设计约束或实现约束描述在设计或实现应该系统时应遵守的限制条件</a:t>
          </a:r>
          <a:r>
            <a:rPr lang="zh-CN" altLang="en-US" sz="2400" b="0" kern="1200" dirty="0" smtClean="0">
              <a:latin typeface="微软雅黑" panose="020B0503020204020204" pitchFamily="34" charset="-122"/>
              <a:ea typeface="微软雅黑" panose="020B0503020204020204" pitchFamily="34" charset="-122"/>
            </a:rPr>
            <a:t>（这种约束一般是用户或环境强加给项目的限制条件）</a:t>
          </a:r>
          <a:endParaRPr lang="zh-CN" altLang="en-US" sz="2400" b="0" kern="1200" dirty="0">
            <a:latin typeface="微软雅黑" panose="020B0503020204020204" pitchFamily="34" charset="-122"/>
            <a:ea typeface="微软雅黑" panose="020B0503020204020204" pitchFamily="34" charset="-122"/>
          </a:endParaRPr>
        </a:p>
        <a:p>
          <a:pPr marL="285750" lvl="1" indent="-285750" algn="just" defTabSz="1244600">
            <a:lnSpc>
              <a:spcPct val="90000"/>
            </a:lnSpc>
            <a:spcBef>
              <a:spcPct val="0"/>
            </a:spcBef>
            <a:spcAft>
              <a:spcPct val="15000"/>
            </a:spcAft>
            <a:buChar char="••"/>
          </a:pPr>
          <a:r>
            <a:rPr lang="zh-CN" altLang="en-US" sz="2800" b="0" kern="1200" dirty="0" smtClean="0">
              <a:latin typeface="微软雅黑" panose="020B0503020204020204" pitchFamily="34" charset="-122"/>
              <a:ea typeface="微软雅黑" panose="020B0503020204020204" pitchFamily="34" charset="-122"/>
            </a:rPr>
            <a:t>包括精度约束，工具和语言约束，设计约束，应该使用的标准，应该使用的硬件平台。</a:t>
          </a:r>
          <a:endParaRPr lang="zh-CN" altLang="en-US" sz="2800" b="0" kern="1200" dirty="0">
            <a:latin typeface="微软雅黑" panose="020B0503020204020204" pitchFamily="34" charset="-122"/>
            <a:ea typeface="微软雅黑" panose="020B0503020204020204" pitchFamily="34" charset="-122"/>
          </a:endParaRPr>
        </a:p>
      </dsp:txBody>
      <dsp:txXfrm>
        <a:off x="0" y="319132"/>
        <a:ext cx="7200800" cy="4541413"/>
      </dsp:txXfrm>
    </dsp:sp>
    <dsp:sp modelId="{994D2166-6470-45D0-B797-21C7CE2448E9}">
      <dsp:nvSpPr>
        <dsp:cNvPr id="0" name=""/>
        <dsp:cNvSpPr/>
      </dsp:nvSpPr>
      <dsp:spPr>
        <a:xfrm>
          <a:off x="360040" y="0"/>
          <a:ext cx="5040560" cy="923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约束</a:t>
          </a:r>
          <a:endParaRPr lang="zh-CN" altLang="en-US" sz="3200" kern="1200" dirty="0">
            <a:latin typeface="微软雅黑" panose="020B0503020204020204" pitchFamily="34" charset="-122"/>
            <a:ea typeface="微软雅黑" panose="020B0503020204020204" pitchFamily="34" charset="-122"/>
          </a:endParaRPr>
        </a:p>
      </dsp:txBody>
      <dsp:txXfrm>
        <a:off x="405138" y="45098"/>
        <a:ext cx="4950364" cy="8336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E90906-F504-4541-B0F5-78DB39294813}">
      <dsp:nvSpPr>
        <dsp:cNvPr id="0" name=""/>
        <dsp:cNvSpPr/>
      </dsp:nvSpPr>
      <dsp:spPr>
        <a:xfrm>
          <a:off x="0" y="911356"/>
          <a:ext cx="7200800" cy="2767797"/>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58862" tIns="812292" rIns="558862" bIns="199136" numCol="1" spcCol="1270" anchor="t" anchorCtr="0">
          <a:noAutofit/>
        </a:bodyPr>
        <a:lstStyle/>
        <a:p>
          <a:pPr marL="285750" lvl="1" indent="-285750" algn="just" defTabSz="1244600">
            <a:lnSpc>
              <a:spcPct val="90000"/>
            </a:lnSpc>
            <a:spcBef>
              <a:spcPct val="0"/>
            </a:spcBef>
            <a:spcAft>
              <a:spcPct val="15000"/>
            </a:spcAft>
            <a:buChar char="••"/>
          </a:pPr>
          <a:r>
            <a:rPr lang="zh-CN" altLang="en-US" sz="2800" b="1" kern="1200" dirty="0" smtClean="0">
              <a:latin typeface="微软雅黑" panose="020B0503020204020204" pitchFamily="34" charset="-122"/>
              <a:ea typeface="微软雅黑" panose="020B0503020204020204" pitchFamily="34" charset="-122"/>
            </a:rPr>
            <a:t>说明系统不应该做什么</a:t>
          </a:r>
          <a:endParaRPr lang="zh-CN" altLang="en-US" sz="2800" b="1" kern="1200" dirty="0">
            <a:latin typeface="微软雅黑" panose="020B0503020204020204" pitchFamily="34" charset="-122"/>
            <a:ea typeface="微软雅黑" panose="020B0503020204020204" pitchFamily="34" charset="-122"/>
          </a:endParaRPr>
        </a:p>
        <a:p>
          <a:pPr marL="285750" lvl="1" indent="-285750" algn="just" defTabSz="1244600">
            <a:lnSpc>
              <a:spcPct val="90000"/>
            </a:lnSpc>
            <a:spcBef>
              <a:spcPct val="0"/>
            </a:spcBef>
            <a:spcAft>
              <a:spcPct val="15000"/>
            </a:spcAft>
            <a:buChar char="••"/>
          </a:pPr>
          <a:r>
            <a:rPr lang="zh-CN" altLang="en-US" sz="2800" b="0" kern="1200" dirty="0" smtClean="0">
              <a:latin typeface="微软雅黑" panose="020B0503020204020204" pitchFamily="34" charset="-122"/>
              <a:ea typeface="微软雅黑" panose="020B0503020204020204" pitchFamily="34" charset="-122"/>
            </a:rPr>
            <a:t>仅选取能澄清真实需求且可消除可能发生的误解的那些逆向需求</a:t>
          </a:r>
          <a:endParaRPr lang="zh-CN" altLang="en-US" sz="2800" b="0" kern="1200" dirty="0">
            <a:latin typeface="微软雅黑" panose="020B0503020204020204" pitchFamily="34" charset="-122"/>
            <a:ea typeface="微软雅黑" panose="020B0503020204020204" pitchFamily="34" charset="-122"/>
          </a:endParaRPr>
        </a:p>
      </dsp:txBody>
      <dsp:txXfrm>
        <a:off x="0" y="911356"/>
        <a:ext cx="7200800" cy="2767797"/>
      </dsp:txXfrm>
    </dsp:sp>
    <dsp:sp modelId="{994D2166-6470-45D0-B797-21C7CE2448E9}">
      <dsp:nvSpPr>
        <dsp:cNvPr id="0" name=""/>
        <dsp:cNvSpPr/>
      </dsp:nvSpPr>
      <dsp:spPr>
        <a:xfrm>
          <a:off x="360040" y="471909"/>
          <a:ext cx="5040560" cy="92383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21" tIns="0" rIns="190521" bIns="0" numCol="1" spcCol="1270" anchor="ctr" anchorCtr="0">
          <a:noAutofit/>
        </a:bodyPr>
        <a:lstStyle/>
        <a:p>
          <a:pPr lvl="0" algn="l" defTabSz="1422400">
            <a:lnSpc>
              <a:spcPct val="90000"/>
            </a:lnSpc>
            <a:spcBef>
              <a:spcPct val="0"/>
            </a:spcBef>
            <a:spcAft>
              <a:spcPct val="35000"/>
            </a:spcAft>
          </a:pPr>
          <a:r>
            <a:rPr lang="zh-CN" altLang="en-US" sz="3200" kern="1200" dirty="0" smtClean="0">
              <a:latin typeface="微软雅黑" panose="020B0503020204020204" pitchFamily="34" charset="-122"/>
              <a:ea typeface="微软雅黑" panose="020B0503020204020204" pitchFamily="34" charset="-122"/>
            </a:rPr>
            <a:t>逆向需求</a:t>
          </a:r>
          <a:endParaRPr lang="zh-CN" altLang="en-US" sz="3200" kern="1200" dirty="0">
            <a:latin typeface="微软雅黑" panose="020B0503020204020204" pitchFamily="34" charset="-122"/>
            <a:ea typeface="微软雅黑" panose="020B0503020204020204" pitchFamily="34" charset="-122"/>
          </a:endParaRPr>
        </a:p>
      </dsp:txBody>
      <dsp:txXfrm>
        <a:off x="405138" y="517007"/>
        <a:ext cx="4950364" cy="83364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F09AEB8-0483-44AE-9C00-43AC4FA33654}" type="slidenum">
              <a:rPr lang="en-US" altLang="zh-CN"/>
              <a:pPr/>
              <a:t>‹#›</a:t>
            </a:fld>
            <a:endParaRPr lang="en-US" altLang="zh-CN"/>
          </a:p>
        </p:txBody>
      </p:sp>
    </p:spTree>
    <p:extLst>
      <p:ext uri="{BB962C8B-B14F-4D97-AF65-F5344CB8AC3E}">
        <p14:creationId xmlns:p14="http://schemas.microsoft.com/office/powerpoint/2010/main" val="2584361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F09AEB8-0483-44AE-9C00-43AC4FA33654}" type="slidenum">
              <a:rPr lang="en-US" altLang="zh-CN" smtClean="0"/>
              <a:pPr/>
              <a:t>2</a:t>
            </a:fld>
            <a:endParaRPr lang="en-US" altLang="zh-CN"/>
          </a:p>
        </p:txBody>
      </p:sp>
    </p:spTree>
    <p:extLst>
      <p:ext uri="{BB962C8B-B14F-4D97-AF65-F5344CB8AC3E}">
        <p14:creationId xmlns:p14="http://schemas.microsoft.com/office/powerpoint/2010/main" val="40042552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300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30502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63402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302699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9917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4478093"/>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773362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889901"/>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485217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0514771"/>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219962"/>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57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06375" y="998538"/>
            <a:ext cx="8686800" cy="51117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663749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634024"/>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302699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99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85812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81560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449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52850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043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58760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3503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998538"/>
            <a:ext cx="8686800" cy="51117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127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79070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8370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3017481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25126441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7137281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152270832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23405097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41693574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163403132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10342742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53099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347748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34136577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7C6249C-6E43-49E0-8E09-7D020DAE377B}" type="datetimeFigureOut">
              <a:rPr lang="zh-CN" altLang="en-US" smtClean="0"/>
              <a:t>2017/9/15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9A8D9BE-D321-4DB4-A63A-79CCD2379E4E}" type="slidenum">
              <a:rPr lang="zh-CN" altLang="en-US" smtClean="0"/>
              <a:t>‹#›</a:t>
            </a:fld>
            <a:endParaRPr lang="zh-CN" altLang="en-US"/>
          </a:p>
        </p:txBody>
      </p:sp>
    </p:spTree>
    <p:extLst>
      <p:ext uri="{BB962C8B-B14F-4D97-AF65-F5344CB8AC3E}">
        <p14:creationId xmlns:p14="http://schemas.microsoft.com/office/powerpoint/2010/main" val="42803948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7835379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2945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143777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7815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4388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19772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8962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101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6938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71041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8324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48731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44780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773362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889901"/>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485217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051477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219962"/>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576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74330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6340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302699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9917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447809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77336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889901"/>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48521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051477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219962"/>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57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07610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63402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30269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9917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447809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773362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889901"/>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48521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051477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219962"/>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57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9464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6340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302699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9917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447809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77336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889901"/>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485217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0514771"/>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219962"/>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576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050239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63402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302699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9917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447809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773362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889901"/>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485217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051477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219962"/>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576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8006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663402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5302699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4991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3447809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117733628"/>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80889901"/>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4485217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4010514771"/>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7219962"/>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349576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image" Target="../media/image1.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theme" Target="../theme/theme10.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image" Target="../media/image1.png"/><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theme" Target="../theme/theme11.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1.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image" Target="../media/image1.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6.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image" Target="../media/image1.png"/><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heme" Target="../theme/theme7.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image" Target="../media/image1.png"/><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theme" Target="../theme/theme8.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image" Target="../media/image1.png"/><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theme" Target="../theme/theme9.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chemeClr val="bg1"/>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bg2"/>
                </a:solidFill>
                <a:latin typeface="微软雅黑" panose="020B0503020204020204" pitchFamily="34" charset="-122"/>
                <a:ea typeface="微软雅黑" panose="020B0503020204020204" pitchFamily="34" charset="-122"/>
              </a:rPr>
              <a:t>Software</a:t>
            </a:r>
            <a:r>
              <a:rPr lang="en-US" altLang="zh-CN" baseline="0" dirty="0" smtClean="0">
                <a:solidFill>
                  <a:schemeClr val="bg2"/>
                </a:solidFill>
                <a:latin typeface="微软雅黑" panose="020B0503020204020204" pitchFamily="34" charset="-122"/>
                <a:ea typeface="微软雅黑" panose="020B0503020204020204" pitchFamily="34" charset="-122"/>
              </a:rPr>
              <a:t> Engineering</a:t>
            </a:r>
            <a:r>
              <a:rPr lang="en-US" altLang="zh-CN" dirty="0" smtClean="0">
                <a:solidFill>
                  <a:schemeClr val="bg2"/>
                </a:solidFill>
                <a:latin typeface="微软雅黑" panose="020B0503020204020204" pitchFamily="34" charset="-122"/>
                <a:ea typeface="微软雅黑" panose="020B0503020204020204" pitchFamily="34" charset="-122"/>
              </a:rPr>
              <a:t>-Requirement Analysis</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Engineering-Requirement Analysis</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0226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Engineering-Requirement Analysis</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02265"/>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userDrawn="1"/>
        </p:nvSpPr>
        <p:spPr bwMode="auto">
          <a:xfrm>
            <a:off x="250825" y="6354763"/>
            <a:ext cx="50862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chemeClr val="bg2"/>
                </a:solidFill>
                <a:latin typeface="微软雅黑" panose="020B0503020204020204" pitchFamily="34" charset="-122"/>
                <a:ea typeface="微软雅黑" panose="020B0503020204020204" pitchFamily="34" charset="-122"/>
              </a:rPr>
              <a:t>Software</a:t>
            </a:r>
            <a:r>
              <a:rPr lang="en-US" altLang="zh-CN" baseline="0" dirty="0" smtClean="0">
                <a:solidFill>
                  <a:schemeClr val="bg2"/>
                </a:solidFill>
                <a:latin typeface="微软雅黑" panose="020B0503020204020204" pitchFamily="34" charset="-122"/>
                <a:ea typeface="微软雅黑" panose="020B0503020204020204" pitchFamily="34" charset="-122"/>
              </a:rPr>
              <a:t> Engineering</a:t>
            </a:r>
            <a:r>
              <a:rPr lang="en-US" altLang="zh-CN" dirty="0" smtClean="0">
                <a:solidFill>
                  <a:schemeClr val="bg2"/>
                </a:solidFill>
                <a:latin typeface="微软雅黑" panose="020B0503020204020204" pitchFamily="34" charset="-122"/>
                <a:ea typeface="微软雅黑" panose="020B0503020204020204" pitchFamily="34" charset="-122"/>
              </a:rPr>
              <a:t>-Requirement Analysis</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7"/>
          <p:cNvSpPr>
            <a:spLocks noChangeArrowheads="1"/>
          </p:cNvSpPr>
          <p:nvPr userDrawn="1"/>
        </p:nvSpPr>
        <p:spPr bwMode="auto">
          <a:xfrm>
            <a:off x="201699" y="188640"/>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200647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6249C-6E43-49E0-8E09-7D020DAE377B}" type="datetimeFigureOut">
              <a:rPr lang="zh-CN" altLang="en-US" smtClean="0"/>
              <a:t>2017/9/15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A8D9BE-D321-4DB4-A63A-79CCD2379E4E}" type="slidenum">
              <a:rPr lang="zh-CN" altLang="en-US" smtClean="0"/>
              <a:t>‹#›</a:t>
            </a:fld>
            <a:endParaRPr lang="zh-CN" altLang="en-US"/>
          </a:p>
        </p:txBody>
      </p:sp>
      <p:sp>
        <p:nvSpPr>
          <p:cNvPr id="7" name="矩形 6"/>
          <p:cNvSpPr/>
          <p:nvPr userDrawn="1"/>
        </p:nvSpPr>
        <p:spPr>
          <a:xfrm>
            <a:off x="0" y="1"/>
            <a:ext cx="9144000" cy="3428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0" y="6724604"/>
            <a:ext cx="9144000" cy="133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40466476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16" name="Text Box 20"/>
          <p:cNvSpPr txBox="1">
            <a:spLocks noChangeArrowheads="1"/>
          </p:cNvSpPr>
          <p:nvPr userDrawn="1"/>
        </p:nvSpPr>
        <p:spPr bwMode="auto">
          <a:xfrm>
            <a:off x="403166" y="1718810"/>
            <a:ext cx="9147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4800" dirty="0" smtClean="0">
                <a:solidFill>
                  <a:srgbClr val="FFFFFF"/>
                </a:solidFill>
                <a:ea typeface="微软雅黑" pitchFamily="34" charset="-122"/>
              </a:rPr>
              <a:t>课程目录</a:t>
            </a:r>
            <a:endParaRPr lang="zh-CN" altLang="en-US" sz="4800" dirty="0">
              <a:solidFill>
                <a:srgbClr val="FFFFFF"/>
              </a:solidFill>
              <a:ea typeface="微软雅黑" pitchFamily="34" charset="-122"/>
            </a:endParaRPr>
          </a:p>
        </p:txBody>
      </p:sp>
      <p:sp>
        <p:nvSpPr>
          <p:cNvPr id="5" name="Rectangle 18"/>
          <p:cNvSpPr>
            <a:spLocks noChangeArrowheads="1"/>
          </p:cNvSpPr>
          <p:nvPr userDrawn="1"/>
        </p:nvSpPr>
        <p:spPr bwMode="auto">
          <a:xfrm>
            <a:off x="-18510" y="0"/>
            <a:ext cx="2790310"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 name="Text Box 20"/>
          <p:cNvSpPr txBox="1">
            <a:spLocks noChangeArrowheads="1"/>
          </p:cNvSpPr>
          <p:nvPr userDrawn="1"/>
        </p:nvSpPr>
        <p:spPr bwMode="auto">
          <a:xfrm>
            <a:off x="-18509" y="2644170"/>
            <a:ext cx="279030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6000" spc="1200" baseline="0" dirty="0" smtClean="0">
                <a:solidFill>
                  <a:srgbClr val="FFFFFF"/>
                </a:solidFill>
                <a:latin typeface="微软雅黑" panose="020B0503020204020204" pitchFamily="34" charset="-122"/>
                <a:ea typeface="微软雅黑" panose="020B0503020204020204" pitchFamily="34" charset="-122"/>
              </a:rPr>
              <a:t>目录</a:t>
            </a:r>
            <a:endParaRPr lang="en-US" altLang="zh-CN" sz="6000" spc="1200" baseline="0" dirty="0" smtClean="0">
              <a:solidFill>
                <a:srgbClr val="FFFFFF"/>
              </a:solidFill>
              <a:latin typeface="微软雅黑" panose="020B0503020204020204" pitchFamily="34" charset="-122"/>
              <a:ea typeface="微软雅黑" panose="020B0503020204020204" pitchFamily="34" charset="-122"/>
            </a:endParaRPr>
          </a:p>
          <a:p>
            <a:pPr algn="ctr">
              <a:spcBef>
                <a:spcPct val="50000"/>
              </a:spcBef>
            </a:pPr>
            <a:r>
              <a:rPr lang="en-US" altLang="zh-CN" sz="2400" spc="0" baseline="0" dirty="0" smtClean="0">
                <a:solidFill>
                  <a:srgbClr val="FFFFFF"/>
                </a:solidFill>
                <a:latin typeface="微软雅黑" panose="020B0503020204020204" pitchFamily="34" charset="-122"/>
                <a:ea typeface="微软雅黑" panose="020B0503020204020204" pitchFamily="34" charset="-122"/>
              </a:rPr>
              <a:t>CONTENTS</a:t>
            </a:r>
            <a:endParaRPr lang="zh-CN" altLang="en-US" sz="2400" spc="0" baseline="0" dirty="0">
              <a:solidFill>
                <a:srgbClr val="FFFFFF"/>
              </a:solidFill>
              <a:latin typeface="微软雅黑" panose="020B0503020204020204" pitchFamily="34" charset="-122"/>
              <a:ea typeface="微软雅黑" panose="020B0503020204020204" pitchFamily="34" charset="-122"/>
            </a:endParaRPr>
          </a:p>
        </p:txBody>
      </p:sp>
      <p:sp>
        <p:nvSpPr>
          <p:cNvPr id="7" name="Rectangle 18"/>
          <p:cNvSpPr>
            <a:spLocks noChangeArrowheads="1"/>
          </p:cNvSpPr>
          <p:nvPr userDrawn="1"/>
        </p:nvSpPr>
        <p:spPr bwMode="auto">
          <a:xfrm>
            <a:off x="9063244" y="0"/>
            <a:ext cx="80755"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8172237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Engineering-Requirement Analysis</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02265"/>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Engineering-Requirement Analysis</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02265"/>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Engineering-Requirement Analysis</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0226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Engineering-Requirement Analysis</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02265"/>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4" y="6354763"/>
            <a:ext cx="504125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Engineering-Requirement Analysis</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2602265"/>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6.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slide" Target="slide9.xml"/><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slide" Target="slide9.xm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9.xml.rels><?xml version="1.0" encoding="UTF-8" standalone="yes"?>
<Relationships xmlns="http://schemas.openxmlformats.org/package/2006/relationships"><Relationship Id="rId2" Type="http://schemas.openxmlformats.org/officeDocument/2006/relationships/slide" Target="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4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4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4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48.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48.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108.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98.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8.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88.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8.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8.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8.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58.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7911" y="3699030"/>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Requirement Analysis</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
        <p:nvSpPr>
          <p:cNvPr id="3" name="TextBox 2"/>
          <p:cNvSpPr txBox="1"/>
          <p:nvPr/>
        </p:nvSpPr>
        <p:spPr>
          <a:xfrm>
            <a:off x="877224" y="2098302"/>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需求分析</a:t>
            </a:r>
            <a:endParaRPr lang="en-US" altLang="zh-CN" sz="6000" b="1" spc="6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333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4249227526"/>
              </p:ext>
            </p:extLst>
          </p:nvPr>
        </p:nvGraphicFramePr>
        <p:xfrm>
          <a:off x="971600" y="1268760"/>
          <a:ext cx="720080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77547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2532730213"/>
              </p:ext>
            </p:extLst>
          </p:nvPr>
        </p:nvGraphicFramePr>
        <p:xfrm>
          <a:off x="971600" y="1268760"/>
          <a:ext cx="720080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020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2217571158"/>
              </p:ext>
            </p:extLst>
          </p:nvPr>
        </p:nvGraphicFramePr>
        <p:xfrm>
          <a:off x="971600" y="1268760"/>
          <a:ext cx="7200800" cy="459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02651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2752113856"/>
              </p:ext>
            </p:extLst>
          </p:nvPr>
        </p:nvGraphicFramePr>
        <p:xfrm>
          <a:off x="971600" y="1268760"/>
          <a:ext cx="7200800" cy="459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2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813707100"/>
              </p:ext>
            </p:extLst>
          </p:nvPr>
        </p:nvGraphicFramePr>
        <p:xfrm>
          <a:off x="971600" y="1268760"/>
          <a:ext cx="7200800" cy="459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8663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2358904119"/>
              </p:ext>
            </p:extLst>
          </p:nvPr>
        </p:nvGraphicFramePr>
        <p:xfrm>
          <a:off x="971600" y="1178750"/>
          <a:ext cx="7200800" cy="4905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54346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4025330231"/>
              </p:ext>
            </p:extLst>
          </p:nvPr>
        </p:nvGraphicFramePr>
        <p:xfrm>
          <a:off x="971600" y="1268760"/>
          <a:ext cx="7200800" cy="459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817117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确定对系统的综合要求</a:t>
            </a:r>
          </a:p>
          <a:p>
            <a:endParaRPr lang="zh-CN" altLang="en-US" sz="3600" dirty="0"/>
          </a:p>
        </p:txBody>
      </p:sp>
      <p:graphicFrame>
        <p:nvGraphicFramePr>
          <p:cNvPr id="2" name="图示 1"/>
          <p:cNvGraphicFramePr/>
          <p:nvPr>
            <p:extLst>
              <p:ext uri="{D42A27DB-BD31-4B8C-83A1-F6EECF244321}">
                <p14:modId xmlns:p14="http://schemas.microsoft.com/office/powerpoint/2010/main" val="8977124"/>
              </p:ext>
            </p:extLst>
          </p:nvPr>
        </p:nvGraphicFramePr>
        <p:xfrm>
          <a:off x="971600" y="1268760"/>
          <a:ext cx="7200800" cy="45905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上箭头 3">
            <a:hlinkClick r:id="rId7" action="ppaction://hlinksldjump"/>
          </p:cNvPr>
          <p:cNvSpPr/>
          <p:nvPr/>
        </p:nvSpPr>
        <p:spPr>
          <a:xfrm>
            <a:off x="8397425" y="5679250"/>
            <a:ext cx="540060" cy="45005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154010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a:t>分析</a:t>
            </a:r>
            <a:r>
              <a:rPr lang="zh-CN" altLang="en-US" dirty="0" smtClean="0"/>
              <a:t>系统的数据要求</a:t>
            </a:r>
            <a:endParaRPr lang="zh-CN" altLang="en-US" dirty="0"/>
          </a:p>
          <a:p>
            <a:endParaRPr lang="zh-CN" altLang="en-US" sz="3600" dirty="0"/>
          </a:p>
        </p:txBody>
      </p:sp>
      <p:graphicFrame>
        <p:nvGraphicFramePr>
          <p:cNvPr id="4" name="图示 3"/>
          <p:cNvGraphicFramePr/>
          <p:nvPr>
            <p:extLst>
              <p:ext uri="{D42A27DB-BD31-4B8C-83A1-F6EECF244321}">
                <p14:modId xmlns:p14="http://schemas.microsoft.com/office/powerpoint/2010/main" val="3941609456"/>
              </p:ext>
            </p:extLst>
          </p:nvPr>
        </p:nvGraphicFramePr>
        <p:xfrm>
          <a:off x="971600" y="1268760"/>
          <a:ext cx="7200800" cy="41922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上箭头 4">
            <a:hlinkClick r:id="rId7" action="ppaction://hlinksldjump"/>
          </p:cNvPr>
          <p:cNvSpPr/>
          <p:nvPr/>
        </p:nvSpPr>
        <p:spPr>
          <a:xfrm>
            <a:off x="8397425" y="5679250"/>
            <a:ext cx="540060" cy="45005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97747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4A4DFD67-2B52-4119-8DAD-4089FB5139E3}"/>
                                            </p:graphicEl>
                                          </p:spTgt>
                                        </p:tgtEl>
                                        <p:attrNameLst>
                                          <p:attrName>style.visibility</p:attrName>
                                        </p:attrNameLst>
                                      </p:cBhvr>
                                      <p:to>
                                        <p:strVal val="visible"/>
                                      </p:to>
                                    </p:set>
                                    <p:animEffect transition="in" filter="fade">
                                      <p:cBhvr>
                                        <p:cTn id="7" dur="500"/>
                                        <p:tgtEl>
                                          <p:spTgt spid="4">
                                            <p:graphicEl>
                                              <a:dgm id="{4A4DFD67-2B52-4119-8DAD-4089FB5139E3}"/>
                                            </p:graphicEl>
                                          </p:spTgt>
                                        </p:tgtEl>
                                      </p:cBhvr>
                                    </p:animEffect>
                                    <p:anim calcmode="lin" valueType="num">
                                      <p:cBhvr>
                                        <p:cTn id="8" dur="500" fill="hold"/>
                                        <p:tgtEl>
                                          <p:spTgt spid="4">
                                            <p:graphicEl>
                                              <a:dgm id="{4A4DFD67-2B52-4119-8DAD-4089FB5139E3}"/>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4A4DFD67-2B52-4119-8DAD-4089FB5139E3}"/>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graphicEl>
                                              <a:dgm id="{FF82AD82-AB7C-475B-948C-4ADA563B1423}"/>
                                            </p:graphicEl>
                                          </p:spTgt>
                                        </p:tgtEl>
                                        <p:attrNameLst>
                                          <p:attrName>style.visibility</p:attrName>
                                        </p:attrNameLst>
                                      </p:cBhvr>
                                      <p:to>
                                        <p:strVal val="visible"/>
                                      </p:to>
                                    </p:set>
                                    <p:animEffect transition="in" filter="fade">
                                      <p:cBhvr>
                                        <p:cTn id="14" dur="500"/>
                                        <p:tgtEl>
                                          <p:spTgt spid="4">
                                            <p:graphicEl>
                                              <a:dgm id="{FF82AD82-AB7C-475B-948C-4ADA563B1423}"/>
                                            </p:graphicEl>
                                          </p:spTgt>
                                        </p:tgtEl>
                                      </p:cBhvr>
                                    </p:animEffect>
                                    <p:anim calcmode="lin" valueType="num">
                                      <p:cBhvr>
                                        <p:cTn id="15" dur="500" fill="hold"/>
                                        <p:tgtEl>
                                          <p:spTgt spid="4">
                                            <p:graphicEl>
                                              <a:dgm id="{FF82AD82-AB7C-475B-948C-4ADA563B1423}"/>
                                            </p:graphicEl>
                                          </p:spTgt>
                                        </p:tgtEl>
                                        <p:attrNameLst>
                                          <p:attrName>ppt_x</p:attrName>
                                        </p:attrNameLst>
                                      </p:cBhvr>
                                      <p:tavLst>
                                        <p:tav tm="0">
                                          <p:val>
                                            <p:strVal val="#ppt_x"/>
                                          </p:val>
                                        </p:tav>
                                        <p:tav tm="100000">
                                          <p:val>
                                            <p:strVal val="#ppt_x"/>
                                          </p:val>
                                        </p:tav>
                                      </p:tavLst>
                                    </p:anim>
                                    <p:anim calcmode="lin" valueType="num">
                                      <p:cBhvr>
                                        <p:cTn id="16" dur="500" fill="hold"/>
                                        <p:tgtEl>
                                          <p:spTgt spid="4">
                                            <p:graphicEl>
                                              <a:dgm id="{FF82AD82-AB7C-475B-948C-4ADA563B1423}"/>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a:t>
            </a:r>
            <a:r>
              <a:rPr lang="zh-CN" altLang="en-US" sz="3600" dirty="0" smtClean="0"/>
              <a:t>任务</a:t>
            </a:r>
            <a:r>
              <a:rPr lang="en-US" altLang="zh-CN" sz="3600" dirty="0" smtClean="0"/>
              <a:t>-</a:t>
            </a:r>
            <a:r>
              <a:rPr lang="zh-CN" altLang="en-US" dirty="0" smtClean="0"/>
              <a:t>导出系统的逻辑模型</a:t>
            </a:r>
            <a:endParaRPr lang="zh-CN" altLang="en-US" dirty="0"/>
          </a:p>
          <a:p>
            <a:endParaRPr lang="zh-CN" altLang="en-US" sz="3600" dirty="0"/>
          </a:p>
        </p:txBody>
      </p:sp>
      <p:sp>
        <p:nvSpPr>
          <p:cNvPr id="5" name="上箭头 4">
            <a:hlinkClick r:id="rId2" action="ppaction://hlinksldjump"/>
          </p:cNvPr>
          <p:cNvSpPr/>
          <p:nvPr/>
        </p:nvSpPr>
        <p:spPr>
          <a:xfrm>
            <a:off x="8397425" y="5679250"/>
            <a:ext cx="540060" cy="450050"/>
          </a:xfrm>
          <a:prstGeom prst="up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zh-CN" altLang="en-US"/>
          </a:p>
        </p:txBody>
      </p:sp>
      <p:sp>
        <p:nvSpPr>
          <p:cNvPr id="2" name="矩形 1"/>
          <p:cNvSpPr/>
          <p:nvPr/>
        </p:nvSpPr>
        <p:spPr>
          <a:xfrm>
            <a:off x="971600" y="1988840"/>
            <a:ext cx="7200800" cy="1384995"/>
          </a:xfrm>
          <a:prstGeom prst="rect">
            <a:avLst/>
          </a:prstGeom>
        </p:spPr>
        <p:txBody>
          <a:bodyPr wrap="square">
            <a:spAutoFit/>
          </a:bodyPr>
          <a:lstStyle/>
          <a:p>
            <a:pPr algn="just"/>
            <a:r>
              <a:rPr lang="zh-CN" altLang="en-US" sz="2800" dirty="0" smtClean="0">
                <a:latin typeface="微软雅黑" panose="020B0503020204020204" pitchFamily="34" charset="-122"/>
                <a:ea typeface="微软雅黑" panose="020B0503020204020204" pitchFamily="34" charset="-122"/>
              </a:rPr>
              <a:t>       综合</a:t>
            </a:r>
            <a:r>
              <a:rPr lang="zh-CN" altLang="en-US" sz="2800" dirty="0">
                <a:latin typeface="微软雅黑" panose="020B0503020204020204" pitchFamily="34" charset="-122"/>
                <a:ea typeface="微软雅黑" panose="020B0503020204020204" pitchFamily="34" charset="-122"/>
              </a:rPr>
              <a:t>上述两项任务的结果，使用</a:t>
            </a:r>
            <a:r>
              <a:rPr lang="zh-CN" altLang="en-US" sz="2800" b="1" dirty="0">
                <a:latin typeface="微软雅黑" panose="020B0503020204020204" pitchFamily="34" charset="-122"/>
                <a:ea typeface="微软雅黑" panose="020B0503020204020204" pitchFamily="34" charset="-122"/>
              </a:rPr>
              <a:t>数据流图、实体</a:t>
            </a:r>
            <a:r>
              <a:rPr lang="en-US" altLang="zh-CN" sz="2800" b="1" dirty="0">
                <a:latin typeface="微软雅黑" panose="020B0503020204020204" pitchFamily="34" charset="-122"/>
                <a:ea typeface="微软雅黑" panose="020B0503020204020204" pitchFamily="34" charset="-122"/>
              </a:rPr>
              <a:t>-</a:t>
            </a:r>
            <a:r>
              <a:rPr lang="zh-CN" altLang="en-US" sz="2800" b="1" dirty="0">
                <a:latin typeface="微软雅黑" panose="020B0503020204020204" pitchFamily="34" charset="-122"/>
                <a:ea typeface="微软雅黑" panose="020B0503020204020204" pitchFamily="34" charset="-122"/>
              </a:rPr>
              <a:t>联系图、状态转换图、数据字典</a:t>
            </a:r>
            <a:r>
              <a:rPr lang="zh-CN" altLang="en-US" sz="2800" dirty="0">
                <a:latin typeface="微软雅黑" panose="020B0503020204020204" pitchFamily="34" charset="-122"/>
                <a:ea typeface="微软雅黑" panose="020B0503020204020204" pitchFamily="34" charset="-122"/>
              </a:rPr>
              <a:t>和主要的</a:t>
            </a:r>
            <a:r>
              <a:rPr lang="zh-CN" altLang="en-US" sz="2800" b="1" dirty="0">
                <a:latin typeface="微软雅黑" panose="020B0503020204020204" pitchFamily="34" charset="-122"/>
                <a:ea typeface="微软雅黑" panose="020B0503020204020204" pitchFamily="34" charset="-122"/>
              </a:rPr>
              <a:t>处理算法</a:t>
            </a:r>
            <a:r>
              <a:rPr lang="zh-CN" altLang="en-US" sz="2800" dirty="0">
                <a:latin typeface="微软雅黑" panose="020B0503020204020204" pitchFamily="34" charset="-122"/>
                <a:ea typeface="微软雅黑" panose="020B0503020204020204" pitchFamily="34" charset="-122"/>
              </a:rPr>
              <a:t>描述系统的</a:t>
            </a:r>
            <a:r>
              <a:rPr lang="zh-CN" altLang="en-US" sz="2800" b="1" dirty="0">
                <a:solidFill>
                  <a:srgbClr val="C00000"/>
                </a:solidFill>
                <a:latin typeface="微软雅黑" panose="020B0503020204020204" pitchFamily="34" charset="-122"/>
                <a:ea typeface="微软雅黑" panose="020B0503020204020204" pitchFamily="34" charset="-122"/>
              </a:rPr>
              <a:t>逻辑模型</a:t>
            </a:r>
          </a:p>
        </p:txBody>
      </p:sp>
    </p:spTree>
    <p:extLst>
      <p:ext uri="{BB962C8B-B14F-4D97-AF65-F5344CB8AC3E}">
        <p14:creationId xmlns:p14="http://schemas.microsoft.com/office/powerpoint/2010/main" val="42877430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en-US" altLang="zh-CN" sz="3600" dirty="0"/>
              <a:t>Reference books</a:t>
            </a:r>
            <a:endParaRPr lang="zh-CN" altLang="en-US" sz="3600" dirty="0"/>
          </a:p>
        </p:txBody>
      </p:sp>
      <p:pic>
        <p:nvPicPr>
          <p:cNvPr id="1029" name="Picture 5" descr="C:\Users\Dony\Desktop\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7024" y="1268760"/>
            <a:ext cx="3369016" cy="43390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0" name="Picture 6" descr="C:\Users\Dony\Desktop\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99" y="1268760"/>
            <a:ext cx="3385239" cy="433906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54166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实体</a:t>
            </a:r>
            <a:r>
              <a:rPr lang="en-US" altLang="zh-CN" sz="30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000" dirty="0">
                <a:solidFill>
                  <a:schemeClr val="bg1">
                    <a:lumMod val="75000"/>
                  </a:schemeClr>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0674634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与用户沟通获取需求的方法</a:t>
            </a:r>
          </a:p>
        </p:txBody>
      </p:sp>
      <p:graphicFrame>
        <p:nvGraphicFramePr>
          <p:cNvPr id="2" name="图示 1"/>
          <p:cNvGraphicFramePr/>
          <p:nvPr>
            <p:extLst>
              <p:ext uri="{D42A27DB-BD31-4B8C-83A1-F6EECF244321}">
                <p14:modId xmlns:p14="http://schemas.microsoft.com/office/powerpoint/2010/main" val="3743070551"/>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41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访谈</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2608077279"/>
              </p:ext>
            </p:extLst>
          </p:nvPr>
        </p:nvGraphicFramePr>
        <p:xfrm>
          <a:off x="251520" y="1088740"/>
          <a:ext cx="8640960" cy="50405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1523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12D121F7-2964-4CD1-88D1-3B84BEC9F12C}"/>
                                            </p:graphicEl>
                                          </p:spTgt>
                                        </p:tgtEl>
                                        <p:attrNameLst>
                                          <p:attrName>style.visibility</p:attrName>
                                        </p:attrNameLst>
                                      </p:cBhvr>
                                      <p:to>
                                        <p:strVal val="visible"/>
                                      </p:to>
                                    </p:set>
                                    <p:animEffect transition="in" filter="fade">
                                      <p:cBhvr>
                                        <p:cTn id="7" dur="500"/>
                                        <p:tgtEl>
                                          <p:spTgt spid="4">
                                            <p:graphicEl>
                                              <a:dgm id="{12D121F7-2964-4CD1-88D1-3B84BEC9F12C}"/>
                                            </p:graphicEl>
                                          </p:spTgt>
                                        </p:tgtEl>
                                      </p:cBhvr>
                                    </p:animEffect>
                                    <p:anim calcmode="lin" valueType="num">
                                      <p:cBhvr>
                                        <p:cTn id="8" dur="500" fill="hold"/>
                                        <p:tgtEl>
                                          <p:spTgt spid="4">
                                            <p:graphicEl>
                                              <a:dgm id="{12D121F7-2964-4CD1-88D1-3B84BEC9F12C}"/>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12D121F7-2964-4CD1-88D1-3B84BEC9F12C}"/>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80DB2C3-50AD-4ACC-9D3C-59E396376767}"/>
                                            </p:graphicEl>
                                          </p:spTgt>
                                        </p:tgtEl>
                                        <p:attrNameLst>
                                          <p:attrName>style.visibility</p:attrName>
                                        </p:attrNameLst>
                                      </p:cBhvr>
                                      <p:to>
                                        <p:strVal val="visible"/>
                                      </p:to>
                                    </p:set>
                                    <p:animEffect transition="in" filter="fade">
                                      <p:cBhvr>
                                        <p:cTn id="12" dur="500"/>
                                        <p:tgtEl>
                                          <p:spTgt spid="4">
                                            <p:graphicEl>
                                              <a:dgm id="{B80DB2C3-50AD-4ACC-9D3C-59E396376767}"/>
                                            </p:graphicEl>
                                          </p:spTgt>
                                        </p:tgtEl>
                                      </p:cBhvr>
                                    </p:animEffect>
                                    <p:anim calcmode="lin" valueType="num">
                                      <p:cBhvr>
                                        <p:cTn id="13" dur="500" fill="hold"/>
                                        <p:tgtEl>
                                          <p:spTgt spid="4">
                                            <p:graphicEl>
                                              <a:dgm id="{B80DB2C3-50AD-4ACC-9D3C-59E396376767}"/>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B80DB2C3-50AD-4ACC-9D3C-59E396376767}"/>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24E9F62A-8B22-4CAD-AE4B-B95BC69E72B5}"/>
                                            </p:graphicEl>
                                          </p:spTgt>
                                        </p:tgtEl>
                                        <p:attrNameLst>
                                          <p:attrName>style.visibility</p:attrName>
                                        </p:attrNameLst>
                                      </p:cBhvr>
                                      <p:to>
                                        <p:strVal val="visible"/>
                                      </p:to>
                                    </p:set>
                                    <p:animEffect transition="in" filter="fade">
                                      <p:cBhvr>
                                        <p:cTn id="19" dur="500"/>
                                        <p:tgtEl>
                                          <p:spTgt spid="4">
                                            <p:graphicEl>
                                              <a:dgm id="{24E9F62A-8B22-4CAD-AE4B-B95BC69E72B5}"/>
                                            </p:graphicEl>
                                          </p:spTgt>
                                        </p:tgtEl>
                                      </p:cBhvr>
                                    </p:animEffect>
                                    <p:anim calcmode="lin" valueType="num">
                                      <p:cBhvr>
                                        <p:cTn id="20" dur="500" fill="hold"/>
                                        <p:tgtEl>
                                          <p:spTgt spid="4">
                                            <p:graphicEl>
                                              <a:dgm id="{24E9F62A-8B22-4CAD-AE4B-B95BC69E72B5}"/>
                                            </p:graphicEl>
                                          </p:spTgt>
                                        </p:tgtEl>
                                        <p:attrNameLst>
                                          <p:attrName>ppt_x</p:attrName>
                                        </p:attrNameLst>
                                      </p:cBhvr>
                                      <p:tavLst>
                                        <p:tav tm="0">
                                          <p:val>
                                            <p:strVal val="#ppt_x"/>
                                          </p:val>
                                        </p:tav>
                                        <p:tav tm="100000">
                                          <p:val>
                                            <p:strVal val="#ppt_x"/>
                                          </p:val>
                                        </p:tav>
                                      </p:tavLst>
                                    </p:anim>
                                    <p:anim calcmode="lin" valueType="num">
                                      <p:cBhvr>
                                        <p:cTn id="21" dur="500" fill="hold"/>
                                        <p:tgtEl>
                                          <p:spTgt spid="4">
                                            <p:graphicEl>
                                              <a:dgm id="{24E9F62A-8B22-4CAD-AE4B-B95BC69E72B5}"/>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5CB56303-08E1-4648-9B10-460243E33C06}"/>
                                            </p:graphicEl>
                                          </p:spTgt>
                                        </p:tgtEl>
                                        <p:attrNameLst>
                                          <p:attrName>style.visibility</p:attrName>
                                        </p:attrNameLst>
                                      </p:cBhvr>
                                      <p:to>
                                        <p:strVal val="visible"/>
                                      </p:to>
                                    </p:set>
                                    <p:animEffect transition="in" filter="fade">
                                      <p:cBhvr>
                                        <p:cTn id="24" dur="500"/>
                                        <p:tgtEl>
                                          <p:spTgt spid="4">
                                            <p:graphicEl>
                                              <a:dgm id="{5CB56303-08E1-4648-9B10-460243E33C06}"/>
                                            </p:graphicEl>
                                          </p:spTgt>
                                        </p:tgtEl>
                                      </p:cBhvr>
                                    </p:animEffect>
                                    <p:anim calcmode="lin" valueType="num">
                                      <p:cBhvr>
                                        <p:cTn id="25" dur="500" fill="hold"/>
                                        <p:tgtEl>
                                          <p:spTgt spid="4">
                                            <p:graphicEl>
                                              <a:dgm id="{5CB56303-08E1-4648-9B10-460243E33C06}"/>
                                            </p:graphicEl>
                                          </p:spTgt>
                                        </p:tgtEl>
                                        <p:attrNameLst>
                                          <p:attrName>ppt_x</p:attrName>
                                        </p:attrNameLst>
                                      </p:cBhvr>
                                      <p:tavLst>
                                        <p:tav tm="0">
                                          <p:val>
                                            <p:strVal val="#ppt_x"/>
                                          </p:val>
                                        </p:tav>
                                        <p:tav tm="100000">
                                          <p:val>
                                            <p:strVal val="#ppt_x"/>
                                          </p:val>
                                        </p:tav>
                                      </p:tavLst>
                                    </p:anim>
                                    <p:anim calcmode="lin" valueType="num">
                                      <p:cBhvr>
                                        <p:cTn id="26" dur="500" fill="hold"/>
                                        <p:tgtEl>
                                          <p:spTgt spid="4">
                                            <p:graphicEl>
                                              <a:dgm id="{5CB56303-08E1-4648-9B10-460243E33C06}"/>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37F5F02F-6E75-438C-A134-10576A4BC3C4}"/>
                                            </p:graphicEl>
                                          </p:spTgt>
                                        </p:tgtEl>
                                        <p:attrNameLst>
                                          <p:attrName>style.visibility</p:attrName>
                                        </p:attrNameLst>
                                      </p:cBhvr>
                                      <p:to>
                                        <p:strVal val="visible"/>
                                      </p:to>
                                    </p:set>
                                    <p:animEffect transition="in" filter="fade">
                                      <p:cBhvr>
                                        <p:cTn id="31" dur="500"/>
                                        <p:tgtEl>
                                          <p:spTgt spid="4">
                                            <p:graphicEl>
                                              <a:dgm id="{37F5F02F-6E75-438C-A134-10576A4BC3C4}"/>
                                            </p:graphicEl>
                                          </p:spTgt>
                                        </p:tgtEl>
                                      </p:cBhvr>
                                    </p:animEffect>
                                    <p:anim calcmode="lin" valueType="num">
                                      <p:cBhvr>
                                        <p:cTn id="32" dur="500" fill="hold"/>
                                        <p:tgtEl>
                                          <p:spTgt spid="4">
                                            <p:graphicEl>
                                              <a:dgm id="{37F5F02F-6E75-438C-A134-10576A4BC3C4}"/>
                                            </p:graphicEl>
                                          </p:spTgt>
                                        </p:tgtEl>
                                        <p:attrNameLst>
                                          <p:attrName>ppt_x</p:attrName>
                                        </p:attrNameLst>
                                      </p:cBhvr>
                                      <p:tavLst>
                                        <p:tav tm="0">
                                          <p:val>
                                            <p:strVal val="#ppt_x"/>
                                          </p:val>
                                        </p:tav>
                                        <p:tav tm="100000">
                                          <p:val>
                                            <p:strVal val="#ppt_x"/>
                                          </p:val>
                                        </p:tav>
                                      </p:tavLst>
                                    </p:anim>
                                    <p:anim calcmode="lin" valueType="num">
                                      <p:cBhvr>
                                        <p:cTn id="33" dur="500" fill="hold"/>
                                        <p:tgtEl>
                                          <p:spTgt spid="4">
                                            <p:graphicEl>
                                              <a:dgm id="{37F5F02F-6E75-438C-A134-10576A4BC3C4}"/>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E37D68A8-A2BD-45F0-BDFF-6613FC2E4E61}"/>
                                            </p:graphicEl>
                                          </p:spTgt>
                                        </p:tgtEl>
                                        <p:attrNameLst>
                                          <p:attrName>style.visibility</p:attrName>
                                        </p:attrNameLst>
                                      </p:cBhvr>
                                      <p:to>
                                        <p:strVal val="visible"/>
                                      </p:to>
                                    </p:set>
                                    <p:animEffect transition="in" filter="fade">
                                      <p:cBhvr>
                                        <p:cTn id="36" dur="500"/>
                                        <p:tgtEl>
                                          <p:spTgt spid="4">
                                            <p:graphicEl>
                                              <a:dgm id="{E37D68A8-A2BD-45F0-BDFF-6613FC2E4E61}"/>
                                            </p:graphicEl>
                                          </p:spTgt>
                                        </p:tgtEl>
                                      </p:cBhvr>
                                    </p:animEffect>
                                    <p:anim calcmode="lin" valueType="num">
                                      <p:cBhvr>
                                        <p:cTn id="37" dur="500" fill="hold"/>
                                        <p:tgtEl>
                                          <p:spTgt spid="4">
                                            <p:graphicEl>
                                              <a:dgm id="{E37D68A8-A2BD-45F0-BDFF-6613FC2E4E61}"/>
                                            </p:graphicEl>
                                          </p:spTgt>
                                        </p:tgtEl>
                                        <p:attrNameLst>
                                          <p:attrName>ppt_x</p:attrName>
                                        </p:attrNameLst>
                                      </p:cBhvr>
                                      <p:tavLst>
                                        <p:tav tm="0">
                                          <p:val>
                                            <p:strVal val="#ppt_x"/>
                                          </p:val>
                                        </p:tav>
                                        <p:tav tm="100000">
                                          <p:val>
                                            <p:strVal val="#ppt_x"/>
                                          </p:val>
                                        </p:tav>
                                      </p:tavLst>
                                    </p:anim>
                                    <p:anim calcmode="lin" valueType="num">
                                      <p:cBhvr>
                                        <p:cTn id="38" dur="500" fill="hold"/>
                                        <p:tgtEl>
                                          <p:spTgt spid="4">
                                            <p:graphicEl>
                                              <a:dgm id="{E37D68A8-A2BD-45F0-BDFF-6613FC2E4E61}"/>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45BD050E-B0DA-48F8-8AAC-FEC8505826DC}"/>
                                            </p:graphicEl>
                                          </p:spTgt>
                                        </p:tgtEl>
                                        <p:attrNameLst>
                                          <p:attrName>style.visibility</p:attrName>
                                        </p:attrNameLst>
                                      </p:cBhvr>
                                      <p:to>
                                        <p:strVal val="visible"/>
                                      </p:to>
                                    </p:set>
                                    <p:animEffect transition="in" filter="fade">
                                      <p:cBhvr>
                                        <p:cTn id="43" dur="500"/>
                                        <p:tgtEl>
                                          <p:spTgt spid="4">
                                            <p:graphicEl>
                                              <a:dgm id="{45BD050E-B0DA-48F8-8AAC-FEC8505826DC}"/>
                                            </p:graphicEl>
                                          </p:spTgt>
                                        </p:tgtEl>
                                      </p:cBhvr>
                                    </p:animEffect>
                                    <p:anim calcmode="lin" valueType="num">
                                      <p:cBhvr>
                                        <p:cTn id="44" dur="500" fill="hold"/>
                                        <p:tgtEl>
                                          <p:spTgt spid="4">
                                            <p:graphicEl>
                                              <a:dgm id="{45BD050E-B0DA-48F8-8AAC-FEC8505826DC}"/>
                                            </p:graphicEl>
                                          </p:spTgt>
                                        </p:tgtEl>
                                        <p:attrNameLst>
                                          <p:attrName>ppt_x</p:attrName>
                                        </p:attrNameLst>
                                      </p:cBhvr>
                                      <p:tavLst>
                                        <p:tav tm="0">
                                          <p:val>
                                            <p:strVal val="#ppt_x"/>
                                          </p:val>
                                        </p:tav>
                                        <p:tav tm="100000">
                                          <p:val>
                                            <p:strVal val="#ppt_x"/>
                                          </p:val>
                                        </p:tav>
                                      </p:tavLst>
                                    </p:anim>
                                    <p:anim calcmode="lin" valueType="num">
                                      <p:cBhvr>
                                        <p:cTn id="45" dur="500" fill="hold"/>
                                        <p:tgtEl>
                                          <p:spTgt spid="4">
                                            <p:graphicEl>
                                              <a:dgm id="{45BD050E-B0DA-48F8-8AAC-FEC8505826DC}"/>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6C685BD1-E3AD-47AF-9938-AE43AA7C0990}"/>
                                            </p:graphicEl>
                                          </p:spTgt>
                                        </p:tgtEl>
                                        <p:attrNameLst>
                                          <p:attrName>style.visibility</p:attrName>
                                        </p:attrNameLst>
                                      </p:cBhvr>
                                      <p:to>
                                        <p:strVal val="visible"/>
                                      </p:to>
                                    </p:set>
                                    <p:animEffect transition="in" filter="fade">
                                      <p:cBhvr>
                                        <p:cTn id="48" dur="500"/>
                                        <p:tgtEl>
                                          <p:spTgt spid="4">
                                            <p:graphicEl>
                                              <a:dgm id="{6C685BD1-E3AD-47AF-9938-AE43AA7C0990}"/>
                                            </p:graphicEl>
                                          </p:spTgt>
                                        </p:tgtEl>
                                      </p:cBhvr>
                                    </p:animEffect>
                                    <p:anim calcmode="lin" valueType="num">
                                      <p:cBhvr>
                                        <p:cTn id="49" dur="500" fill="hold"/>
                                        <p:tgtEl>
                                          <p:spTgt spid="4">
                                            <p:graphicEl>
                                              <a:dgm id="{6C685BD1-E3AD-47AF-9938-AE43AA7C0990}"/>
                                            </p:graphicEl>
                                          </p:spTgt>
                                        </p:tgtEl>
                                        <p:attrNameLst>
                                          <p:attrName>ppt_x</p:attrName>
                                        </p:attrNameLst>
                                      </p:cBhvr>
                                      <p:tavLst>
                                        <p:tav tm="0">
                                          <p:val>
                                            <p:strVal val="#ppt_x"/>
                                          </p:val>
                                        </p:tav>
                                        <p:tav tm="100000">
                                          <p:val>
                                            <p:strVal val="#ppt_x"/>
                                          </p:val>
                                        </p:tav>
                                      </p:tavLst>
                                    </p:anim>
                                    <p:anim calcmode="lin" valueType="num">
                                      <p:cBhvr>
                                        <p:cTn id="50" dur="500" fill="hold"/>
                                        <p:tgtEl>
                                          <p:spTgt spid="4">
                                            <p:graphicEl>
                                              <a:dgm id="{6C685BD1-E3AD-47AF-9938-AE43AA7C0990}"/>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graphicEl>
                                              <a:dgm id="{7243D10F-510F-4484-B0CC-3F5898E3841A}"/>
                                            </p:graphicEl>
                                          </p:spTgt>
                                        </p:tgtEl>
                                        <p:attrNameLst>
                                          <p:attrName>style.visibility</p:attrName>
                                        </p:attrNameLst>
                                      </p:cBhvr>
                                      <p:to>
                                        <p:strVal val="visible"/>
                                      </p:to>
                                    </p:set>
                                    <p:animEffect transition="in" filter="fade">
                                      <p:cBhvr>
                                        <p:cTn id="55" dur="500"/>
                                        <p:tgtEl>
                                          <p:spTgt spid="4">
                                            <p:graphicEl>
                                              <a:dgm id="{7243D10F-510F-4484-B0CC-3F5898E3841A}"/>
                                            </p:graphicEl>
                                          </p:spTgt>
                                        </p:tgtEl>
                                      </p:cBhvr>
                                    </p:animEffect>
                                    <p:anim calcmode="lin" valueType="num">
                                      <p:cBhvr>
                                        <p:cTn id="56" dur="500" fill="hold"/>
                                        <p:tgtEl>
                                          <p:spTgt spid="4">
                                            <p:graphicEl>
                                              <a:dgm id="{7243D10F-510F-4484-B0CC-3F5898E3841A}"/>
                                            </p:graphicEl>
                                          </p:spTgt>
                                        </p:tgtEl>
                                        <p:attrNameLst>
                                          <p:attrName>ppt_x</p:attrName>
                                        </p:attrNameLst>
                                      </p:cBhvr>
                                      <p:tavLst>
                                        <p:tav tm="0">
                                          <p:val>
                                            <p:strVal val="#ppt_x"/>
                                          </p:val>
                                        </p:tav>
                                        <p:tav tm="100000">
                                          <p:val>
                                            <p:strVal val="#ppt_x"/>
                                          </p:val>
                                        </p:tav>
                                      </p:tavLst>
                                    </p:anim>
                                    <p:anim calcmode="lin" valueType="num">
                                      <p:cBhvr>
                                        <p:cTn id="57" dur="500" fill="hold"/>
                                        <p:tgtEl>
                                          <p:spTgt spid="4">
                                            <p:graphicEl>
                                              <a:dgm id="{7243D10F-510F-4484-B0CC-3F5898E3841A}"/>
                                            </p:graphic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4">
                                            <p:graphicEl>
                                              <a:dgm id="{68FAEC5E-DEF1-4F22-8DC1-F7D79241CE6A}"/>
                                            </p:graphicEl>
                                          </p:spTgt>
                                        </p:tgtEl>
                                        <p:attrNameLst>
                                          <p:attrName>style.visibility</p:attrName>
                                        </p:attrNameLst>
                                      </p:cBhvr>
                                      <p:to>
                                        <p:strVal val="visible"/>
                                      </p:to>
                                    </p:set>
                                    <p:animEffect transition="in" filter="fade">
                                      <p:cBhvr>
                                        <p:cTn id="62" dur="500"/>
                                        <p:tgtEl>
                                          <p:spTgt spid="4">
                                            <p:graphicEl>
                                              <a:dgm id="{68FAEC5E-DEF1-4F22-8DC1-F7D79241CE6A}"/>
                                            </p:graphicEl>
                                          </p:spTgt>
                                        </p:tgtEl>
                                      </p:cBhvr>
                                    </p:animEffect>
                                    <p:anim calcmode="lin" valueType="num">
                                      <p:cBhvr>
                                        <p:cTn id="63" dur="500" fill="hold"/>
                                        <p:tgtEl>
                                          <p:spTgt spid="4">
                                            <p:graphicEl>
                                              <a:dgm id="{68FAEC5E-DEF1-4F22-8DC1-F7D79241CE6A}"/>
                                            </p:graphicEl>
                                          </p:spTgt>
                                        </p:tgtEl>
                                        <p:attrNameLst>
                                          <p:attrName>ppt_x</p:attrName>
                                        </p:attrNameLst>
                                      </p:cBhvr>
                                      <p:tavLst>
                                        <p:tav tm="0">
                                          <p:val>
                                            <p:strVal val="#ppt_x"/>
                                          </p:val>
                                        </p:tav>
                                        <p:tav tm="100000">
                                          <p:val>
                                            <p:strVal val="#ppt_x"/>
                                          </p:val>
                                        </p:tav>
                                      </p:tavLst>
                                    </p:anim>
                                    <p:anim calcmode="lin" valueType="num">
                                      <p:cBhvr>
                                        <p:cTn id="64" dur="500" fill="hold"/>
                                        <p:tgtEl>
                                          <p:spTgt spid="4">
                                            <p:graphicEl>
                                              <a:dgm id="{68FAEC5E-DEF1-4F22-8DC1-F7D79241CE6A}"/>
                                            </p:graphicEl>
                                          </p:spTgt>
                                        </p:tgtEl>
                                        <p:attrNameLst>
                                          <p:attrName>ppt_y</p:attrName>
                                        </p:attrNameLst>
                                      </p:cBhvr>
                                      <p:tavLst>
                                        <p:tav tm="0">
                                          <p:val>
                                            <p:strVal val="#ppt_y+.1"/>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42" presetClass="entr" presetSubtype="0" fill="hold" grpId="0" nodeType="clickEffect">
                                  <p:stCondLst>
                                    <p:cond delay="0"/>
                                  </p:stCondLst>
                                  <p:childTnLst>
                                    <p:set>
                                      <p:cBhvr>
                                        <p:cTn id="68" dur="1" fill="hold">
                                          <p:stCondLst>
                                            <p:cond delay="0"/>
                                          </p:stCondLst>
                                        </p:cTn>
                                        <p:tgtEl>
                                          <p:spTgt spid="4">
                                            <p:graphicEl>
                                              <a:dgm id="{8C3296AC-8BC5-422A-817E-87237EBE4608}"/>
                                            </p:graphicEl>
                                          </p:spTgt>
                                        </p:tgtEl>
                                        <p:attrNameLst>
                                          <p:attrName>style.visibility</p:attrName>
                                        </p:attrNameLst>
                                      </p:cBhvr>
                                      <p:to>
                                        <p:strVal val="visible"/>
                                      </p:to>
                                    </p:set>
                                    <p:animEffect transition="in" filter="fade">
                                      <p:cBhvr>
                                        <p:cTn id="69" dur="500"/>
                                        <p:tgtEl>
                                          <p:spTgt spid="4">
                                            <p:graphicEl>
                                              <a:dgm id="{8C3296AC-8BC5-422A-817E-87237EBE4608}"/>
                                            </p:graphicEl>
                                          </p:spTgt>
                                        </p:tgtEl>
                                      </p:cBhvr>
                                    </p:animEffect>
                                    <p:anim calcmode="lin" valueType="num">
                                      <p:cBhvr>
                                        <p:cTn id="70" dur="500" fill="hold"/>
                                        <p:tgtEl>
                                          <p:spTgt spid="4">
                                            <p:graphicEl>
                                              <a:dgm id="{8C3296AC-8BC5-422A-817E-87237EBE4608}"/>
                                            </p:graphicEl>
                                          </p:spTgt>
                                        </p:tgtEl>
                                        <p:attrNameLst>
                                          <p:attrName>ppt_x</p:attrName>
                                        </p:attrNameLst>
                                      </p:cBhvr>
                                      <p:tavLst>
                                        <p:tav tm="0">
                                          <p:val>
                                            <p:strVal val="#ppt_x"/>
                                          </p:val>
                                        </p:tav>
                                        <p:tav tm="100000">
                                          <p:val>
                                            <p:strVal val="#ppt_x"/>
                                          </p:val>
                                        </p:tav>
                                      </p:tavLst>
                                    </p:anim>
                                    <p:anim calcmode="lin" valueType="num">
                                      <p:cBhvr>
                                        <p:cTn id="71" dur="500" fill="hold"/>
                                        <p:tgtEl>
                                          <p:spTgt spid="4">
                                            <p:graphicEl>
                                              <a:dgm id="{8C3296AC-8BC5-422A-817E-87237EBE4608}"/>
                                            </p:graphicEl>
                                          </p:spTgt>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42" presetClass="entr" presetSubtype="0" fill="hold" grpId="0" nodeType="clickEffect">
                                  <p:stCondLst>
                                    <p:cond delay="0"/>
                                  </p:stCondLst>
                                  <p:childTnLst>
                                    <p:set>
                                      <p:cBhvr>
                                        <p:cTn id="75" dur="1" fill="hold">
                                          <p:stCondLst>
                                            <p:cond delay="0"/>
                                          </p:stCondLst>
                                        </p:cTn>
                                        <p:tgtEl>
                                          <p:spTgt spid="4">
                                            <p:graphicEl>
                                              <a:dgm id="{59D9396E-29ED-464F-B9EF-69772BFD14CB}"/>
                                            </p:graphicEl>
                                          </p:spTgt>
                                        </p:tgtEl>
                                        <p:attrNameLst>
                                          <p:attrName>style.visibility</p:attrName>
                                        </p:attrNameLst>
                                      </p:cBhvr>
                                      <p:to>
                                        <p:strVal val="visible"/>
                                      </p:to>
                                    </p:set>
                                    <p:animEffect transition="in" filter="fade">
                                      <p:cBhvr>
                                        <p:cTn id="76" dur="500"/>
                                        <p:tgtEl>
                                          <p:spTgt spid="4">
                                            <p:graphicEl>
                                              <a:dgm id="{59D9396E-29ED-464F-B9EF-69772BFD14CB}"/>
                                            </p:graphicEl>
                                          </p:spTgt>
                                        </p:tgtEl>
                                      </p:cBhvr>
                                    </p:animEffect>
                                    <p:anim calcmode="lin" valueType="num">
                                      <p:cBhvr>
                                        <p:cTn id="77" dur="500" fill="hold"/>
                                        <p:tgtEl>
                                          <p:spTgt spid="4">
                                            <p:graphicEl>
                                              <a:dgm id="{59D9396E-29ED-464F-B9EF-69772BFD14CB}"/>
                                            </p:graphicEl>
                                          </p:spTgt>
                                        </p:tgtEl>
                                        <p:attrNameLst>
                                          <p:attrName>ppt_x</p:attrName>
                                        </p:attrNameLst>
                                      </p:cBhvr>
                                      <p:tavLst>
                                        <p:tav tm="0">
                                          <p:val>
                                            <p:strVal val="#ppt_x"/>
                                          </p:val>
                                        </p:tav>
                                        <p:tav tm="100000">
                                          <p:val>
                                            <p:strVal val="#ppt_x"/>
                                          </p:val>
                                        </p:tav>
                                      </p:tavLst>
                                    </p:anim>
                                    <p:anim calcmode="lin" valueType="num">
                                      <p:cBhvr>
                                        <p:cTn id="78" dur="500" fill="hold"/>
                                        <p:tgtEl>
                                          <p:spTgt spid="4">
                                            <p:graphicEl>
                                              <a:dgm id="{59D9396E-29ED-464F-B9EF-69772BFD14CB}"/>
                                            </p:graphicEl>
                                          </p:spTgt>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4">
                                            <p:graphicEl>
                                              <a:dgm id="{36A01D3E-0D7C-466F-9B71-1E66CD2974FD}"/>
                                            </p:graphicEl>
                                          </p:spTgt>
                                        </p:tgtEl>
                                        <p:attrNameLst>
                                          <p:attrName>style.visibility</p:attrName>
                                        </p:attrNameLst>
                                      </p:cBhvr>
                                      <p:to>
                                        <p:strVal val="visible"/>
                                      </p:to>
                                    </p:set>
                                    <p:animEffect transition="in" filter="fade">
                                      <p:cBhvr>
                                        <p:cTn id="81" dur="500"/>
                                        <p:tgtEl>
                                          <p:spTgt spid="4">
                                            <p:graphicEl>
                                              <a:dgm id="{36A01D3E-0D7C-466F-9B71-1E66CD2974FD}"/>
                                            </p:graphicEl>
                                          </p:spTgt>
                                        </p:tgtEl>
                                      </p:cBhvr>
                                    </p:animEffect>
                                    <p:anim calcmode="lin" valueType="num">
                                      <p:cBhvr>
                                        <p:cTn id="82" dur="500" fill="hold"/>
                                        <p:tgtEl>
                                          <p:spTgt spid="4">
                                            <p:graphicEl>
                                              <a:dgm id="{36A01D3E-0D7C-466F-9B71-1E66CD2974FD}"/>
                                            </p:graphicEl>
                                          </p:spTgt>
                                        </p:tgtEl>
                                        <p:attrNameLst>
                                          <p:attrName>ppt_x</p:attrName>
                                        </p:attrNameLst>
                                      </p:cBhvr>
                                      <p:tavLst>
                                        <p:tav tm="0">
                                          <p:val>
                                            <p:strVal val="#ppt_x"/>
                                          </p:val>
                                        </p:tav>
                                        <p:tav tm="100000">
                                          <p:val>
                                            <p:strVal val="#ppt_x"/>
                                          </p:val>
                                        </p:tav>
                                      </p:tavLst>
                                    </p:anim>
                                    <p:anim calcmode="lin" valueType="num">
                                      <p:cBhvr>
                                        <p:cTn id="83" dur="500" fill="hold"/>
                                        <p:tgtEl>
                                          <p:spTgt spid="4">
                                            <p:graphicEl>
                                              <a:dgm id="{36A01D3E-0D7C-466F-9B71-1E66CD2974F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访谈</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4114250437"/>
              </p:ext>
            </p:extLst>
          </p:nvPr>
        </p:nvGraphicFramePr>
        <p:xfrm>
          <a:off x="251520" y="1268760"/>
          <a:ext cx="8640960" cy="4860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9272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12D121F7-2964-4CD1-88D1-3B84BEC9F12C}"/>
                                            </p:graphicEl>
                                          </p:spTgt>
                                        </p:tgtEl>
                                        <p:attrNameLst>
                                          <p:attrName>style.visibility</p:attrName>
                                        </p:attrNameLst>
                                      </p:cBhvr>
                                      <p:to>
                                        <p:strVal val="visible"/>
                                      </p:to>
                                    </p:set>
                                    <p:animEffect transition="in" filter="fade">
                                      <p:cBhvr>
                                        <p:cTn id="7" dur="500"/>
                                        <p:tgtEl>
                                          <p:spTgt spid="4">
                                            <p:graphicEl>
                                              <a:dgm id="{12D121F7-2964-4CD1-88D1-3B84BEC9F12C}"/>
                                            </p:graphicEl>
                                          </p:spTgt>
                                        </p:tgtEl>
                                      </p:cBhvr>
                                    </p:animEffect>
                                    <p:anim calcmode="lin" valueType="num">
                                      <p:cBhvr>
                                        <p:cTn id="8" dur="500" fill="hold"/>
                                        <p:tgtEl>
                                          <p:spTgt spid="4">
                                            <p:graphicEl>
                                              <a:dgm id="{12D121F7-2964-4CD1-88D1-3B84BEC9F12C}"/>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12D121F7-2964-4CD1-88D1-3B84BEC9F12C}"/>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B80DB2C3-50AD-4ACC-9D3C-59E396376767}"/>
                                            </p:graphicEl>
                                          </p:spTgt>
                                        </p:tgtEl>
                                        <p:attrNameLst>
                                          <p:attrName>style.visibility</p:attrName>
                                        </p:attrNameLst>
                                      </p:cBhvr>
                                      <p:to>
                                        <p:strVal val="visible"/>
                                      </p:to>
                                    </p:set>
                                    <p:animEffect transition="in" filter="fade">
                                      <p:cBhvr>
                                        <p:cTn id="12" dur="500"/>
                                        <p:tgtEl>
                                          <p:spTgt spid="4">
                                            <p:graphicEl>
                                              <a:dgm id="{B80DB2C3-50AD-4ACC-9D3C-59E396376767}"/>
                                            </p:graphicEl>
                                          </p:spTgt>
                                        </p:tgtEl>
                                      </p:cBhvr>
                                    </p:animEffect>
                                    <p:anim calcmode="lin" valueType="num">
                                      <p:cBhvr>
                                        <p:cTn id="13" dur="500" fill="hold"/>
                                        <p:tgtEl>
                                          <p:spTgt spid="4">
                                            <p:graphicEl>
                                              <a:dgm id="{B80DB2C3-50AD-4ACC-9D3C-59E396376767}"/>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B80DB2C3-50AD-4ACC-9D3C-59E396376767}"/>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24E9F62A-8B22-4CAD-AE4B-B95BC69E72B5}"/>
                                            </p:graphicEl>
                                          </p:spTgt>
                                        </p:tgtEl>
                                        <p:attrNameLst>
                                          <p:attrName>style.visibility</p:attrName>
                                        </p:attrNameLst>
                                      </p:cBhvr>
                                      <p:to>
                                        <p:strVal val="visible"/>
                                      </p:to>
                                    </p:set>
                                    <p:animEffect transition="in" filter="fade">
                                      <p:cBhvr>
                                        <p:cTn id="19" dur="500"/>
                                        <p:tgtEl>
                                          <p:spTgt spid="4">
                                            <p:graphicEl>
                                              <a:dgm id="{24E9F62A-8B22-4CAD-AE4B-B95BC69E72B5}"/>
                                            </p:graphicEl>
                                          </p:spTgt>
                                        </p:tgtEl>
                                      </p:cBhvr>
                                    </p:animEffect>
                                    <p:anim calcmode="lin" valueType="num">
                                      <p:cBhvr>
                                        <p:cTn id="20" dur="500" fill="hold"/>
                                        <p:tgtEl>
                                          <p:spTgt spid="4">
                                            <p:graphicEl>
                                              <a:dgm id="{24E9F62A-8B22-4CAD-AE4B-B95BC69E72B5}"/>
                                            </p:graphicEl>
                                          </p:spTgt>
                                        </p:tgtEl>
                                        <p:attrNameLst>
                                          <p:attrName>ppt_x</p:attrName>
                                        </p:attrNameLst>
                                      </p:cBhvr>
                                      <p:tavLst>
                                        <p:tav tm="0">
                                          <p:val>
                                            <p:strVal val="#ppt_x"/>
                                          </p:val>
                                        </p:tav>
                                        <p:tav tm="100000">
                                          <p:val>
                                            <p:strVal val="#ppt_x"/>
                                          </p:val>
                                        </p:tav>
                                      </p:tavLst>
                                    </p:anim>
                                    <p:anim calcmode="lin" valueType="num">
                                      <p:cBhvr>
                                        <p:cTn id="21" dur="500" fill="hold"/>
                                        <p:tgtEl>
                                          <p:spTgt spid="4">
                                            <p:graphicEl>
                                              <a:dgm id="{24E9F62A-8B22-4CAD-AE4B-B95BC69E72B5}"/>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5CB56303-08E1-4648-9B10-460243E33C06}"/>
                                            </p:graphicEl>
                                          </p:spTgt>
                                        </p:tgtEl>
                                        <p:attrNameLst>
                                          <p:attrName>style.visibility</p:attrName>
                                        </p:attrNameLst>
                                      </p:cBhvr>
                                      <p:to>
                                        <p:strVal val="visible"/>
                                      </p:to>
                                    </p:set>
                                    <p:animEffect transition="in" filter="fade">
                                      <p:cBhvr>
                                        <p:cTn id="24" dur="500"/>
                                        <p:tgtEl>
                                          <p:spTgt spid="4">
                                            <p:graphicEl>
                                              <a:dgm id="{5CB56303-08E1-4648-9B10-460243E33C06}"/>
                                            </p:graphicEl>
                                          </p:spTgt>
                                        </p:tgtEl>
                                      </p:cBhvr>
                                    </p:animEffect>
                                    <p:anim calcmode="lin" valueType="num">
                                      <p:cBhvr>
                                        <p:cTn id="25" dur="500" fill="hold"/>
                                        <p:tgtEl>
                                          <p:spTgt spid="4">
                                            <p:graphicEl>
                                              <a:dgm id="{5CB56303-08E1-4648-9B10-460243E33C06}"/>
                                            </p:graphicEl>
                                          </p:spTgt>
                                        </p:tgtEl>
                                        <p:attrNameLst>
                                          <p:attrName>ppt_x</p:attrName>
                                        </p:attrNameLst>
                                      </p:cBhvr>
                                      <p:tavLst>
                                        <p:tav tm="0">
                                          <p:val>
                                            <p:strVal val="#ppt_x"/>
                                          </p:val>
                                        </p:tav>
                                        <p:tav tm="100000">
                                          <p:val>
                                            <p:strVal val="#ppt_x"/>
                                          </p:val>
                                        </p:tav>
                                      </p:tavLst>
                                    </p:anim>
                                    <p:anim calcmode="lin" valueType="num">
                                      <p:cBhvr>
                                        <p:cTn id="26" dur="500" fill="hold"/>
                                        <p:tgtEl>
                                          <p:spTgt spid="4">
                                            <p:graphicEl>
                                              <a:dgm id="{5CB56303-08E1-4648-9B10-460243E33C06}"/>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37F5F02F-6E75-438C-A134-10576A4BC3C4}"/>
                                            </p:graphicEl>
                                          </p:spTgt>
                                        </p:tgtEl>
                                        <p:attrNameLst>
                                          <p:attrName>style.visibility</p:attrName>
                                        </p:attrNameLst>
                                      </p:cBhvr>
                                      <p:to>
                                        <p:strVal val="visible"/>
                                      </p:to>
                                    </p:set>
                                    <p:animEffect transition="in" filter="fade">
                                      <p:cBhvr>
                                        <p:cTn id="31" dur="500"/>
                                        <p:tgtEl>
                                          <p:spTgt spid="4">
                                            <p:graphicEl>
                                              <a:dgm id="{37F5F02F-6E75-438C-A134-10576A4BC3C4}"/>
                                            </p:graphicEl>
                                          </p:spTgt>
                                        </p:tgtEl>
                                      </p:cBhvr>
                                    </p:animEffect>
                                    <p:anim calcmode="lin" valueType="num">
                                      <p:cBhvr>
                                        <p:cTn id="32" dur="500" fill="hold"/>
                                        <p:tgtEl>
                                          <p:spTgt spid="4">
                                            <p:graphicEl>
                                              <a:dgm id="{37F5F02F-6E75-438C-A134-10576A4BC3C4}"/>
                                            </p:graphicEl>
                                          </p:spTgt>
                                        </p:tgtEl>
                                        <p:attrNameLst>
                                          <p:attrName>ppt_x</p:attrName>
                                        </p:attrNameLst>
                                      </p:cBhvr>
                                      <p:tavLst>
                                        <p:tav tm="0">
                                          <p:val>
                                            <p:strVal val="#ppt_x"/>
                                          </p:val>
                                        </p:tav>
                                        <p:tav tm="100000">
                                          <p:val>
                                            <p:strVal val="#ppt_x"/>
                                          </p:val>
                                        </p:tav>
                                      </p:tavLst>
                                    </p:anim>
                                    <p:anim calcmode="lin" valueType="num">
                                      <p:cBhvr>
                                        <p:cTn id="33" dur="500" fill="hold"/>
                                        <p:tgtEl>
                                          <p:spTgt spid="4">
                                            <p:graphicEl>
                                              <a:dgm id="{37F5F02F-6E75-438C-A134-10576A4BC3C4}"/>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E37D68A8-A2BD-45F0-BDFF-6613FC2E4E61}"/>
                                            </p:graphicEl>
                                          </p:spTgt>
                                        </p:tgtEl>
                                        <p:attrNameLst>
                                          <p:attrName>style.visibility</p:attrName>
                                        </p:attrNameLst>
                                      </p:cBhvr>
                                      <p:to>
                                        <p:strVal val="visible"/>
                                      </p:to>
                                    </p:set>
                                    <p:animEffect transition="in" filter="fade">
                                      <p:cBhvr>
                                        <p:cTn id="36" dur="500"/>
                                        <p:tgtEl>
                                          <p:spTgt spid="4">
                                            <p:graphicEl>
                                              <a:dgm id="{E37D68A8-A2BD-45F0-BDFF-6613FC2E4E61}"/>
                                            </p:graphicEl>
                                          </p:spTgt>
                                        </p:tgtEl>
                                      </p:cBhvr>
                                    </p:animEffect>
                                    <p:anim calcmode="lin" valueType="num">
                                      <p:cBhvr>
                                        <p:cTn id="37" dur="500" fill="hold"/>
                                        <p:tgtEl>
                                          <p:spTgt spid="4">
                                            <p:graphicEl>
                                              <a:dgm id="{E37D68A8-A2BD-45F0-BDFF-6613FC2E4E61}"/>
                                            </p:graphicEl>
                                          </p:spTgt>
                                        </p:tgtEl>
                                        <p:attrNameLst>
                                          <p:attrName>ppt_x</p:attrName>
                                        </p:attrNameLst>
                                      </p:cBhvr>
                                      <p:tavLst>
                                        <p:tav tm="0">
                                          <p:val>
                                            <p:strVal val="#ppt_x"/>
                                          </p:val>
                                        </p:tav>
                                        <p:tav tm="100000">
                                          <p:val>
                                            <p:strVal val="#ppt_x"/>
                                          </p:val>
                                        </p:tav>
                                      </p:tavLst>
                                    </p:anim>
                                    <p:anim calcmode="lin" valueType="num">
                                      <p:cBhvr>
                                        <p:cTn id="38" dur="500" fill="hold"/>
                                        <p:tgtEl>
                                          <p:spTgt spid="4">
                                            <p:graphicEl>
                                              <a:dgm id="{E37D68A8-A2BD-45F0-BDFF-6613FC2E4E61}"/>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68FAEC5E-DEF1-4F22-8DC1-F7D79241CE6A}"/>
                                            </p:graphicEl>
                                          </p:spTgt>
                                        </p:tgtEl>
                                        <p:attrNameLst>
                                          <p:attrName>style.visibility</p:attrName>
                                        </p:attrNameLst>
                                      </p:cBhvr>
                                      <p:to>
                                        <p:strVal val="visible"/>
                                      </p:to>
                                    </p:set>
                                    <p:animEffect transition="in" filter="fade">
                                      <p:cBhvr>
                                        <p:cTn id="43" dur="500"/>
                                        <p:tgtEl>
                                          <p:spTgt spid="4">
                                            <p:graphicEl>
                                              <a:dgm id="{68FAEC5E-DEF1-4F22-8DC1-F7D79241CE6A}"/>
                                            </p:graphicEl>
                                          </p:spTgt>
                                        </p:tgtEl>
                                      </p:cBhvr>
                                    </p:animEffect>
                                    <p:anim calcmode="lin" valueType="num">
                                      <p:cBhvr>
                                        <p:cTn id="44" dur="500" fill="hold"/>
                                        <p:tgtEl>
                                          <p:spTgt spid="4">
                                            <p:graphicEl>
                                              <a:dgm id="{68FAEC5E-DEF1-4F22-8DC1-F7D79241CE6A}"/>
                                            </p:graphicEl>
                                          </p:spTgt>
                                        </p:tgtEl>
                                        <p:attrNameLst>
                                          <p:attrName>ppt_x</p:attrName>
                                        </p:attrNameLst>
                                      </p:cBhvr>
                                      <p:tavLst>
                                        <p:tav tm="0">
                                          <p:val>
                                            <p:strVal val="#ppt_x"/>
                                          </p:val>
                                        </p:tav>
                                        <p:tav tm="100000">
                                          <p:val>
                                            <p:strVal val="#ppt_x"/>
                                          </p:val>
                                        </p:tav>
                                      </p:tavLst>
                                    </p:anim>
                                    <p:anim calcmode="lin" valueType="num">
                                      <p:cBhvr>
                                        <p:cTn id="45" dur="500" fill="hold"/>
                                        <p:tgtEl>
                                          <p:spTgt spid="4">
                                            <p:graphicEl>
                                              <a:dgm id="{68FAEC5E-DEF1-4F22-8DC1-F7D79241CE6A}"/>
                                            </p:graphic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4">
                                            <p:graphicEl>
                                              <a:dgm id="{2E1DF09E-C10B-4AC0-825A-5613854DF3AB}"/>
                                            </p:graphicEl>
                                          </p:spTgt>
                                        </p:tgtEl>
                                        <p:attrNameLst>
                                          <p:attrName>style.visibility</p:attrName>
                                        </p:attrNameLst>
                                      </p:cBhvr>
                                      <p:to>
                                        <p:strVal val="visible"/>
                                      </p:to>
                                    </p:set>
                                    <p:animEffect transition="in" filter="fade">
                                      <p:cBhvr>
                                        <p:cTn id="50" dur="500"/>
                                        <p:tgtEl>
                                          <p:spTgt spid="4">
                                            <p:graphicEl>
                                              <a:dgm id="{2E1DF09E-C10B-4AC0-825A-5613854DF3AB}"/>
                                            </p:graphicEl>
                                          </p:spTgt>
                                        </p:tgtEl>
                                      </p:cBhvr>
                                    </p:animEffect>
                                    <p:anim calcmode="lin" valueType="num">
                                      <p:cBhvr>
                                        <p:cTn id="51" dur="500" fill="hold"/>
                                        <p:tgtEl>
                                          <p:spTgt spid="4">
                                            <p:graphicEl>
                                              <a:dgm id="{2E1DF09E-C10B-4AC0-825A-5613854DF3AB}"/>
                                            </p:graphicEl>
                                          </p:spTgt>
                                        </p:tgtEl>
                                        <p:attrNameLst>
                                          <p:attrName>ppt_x</p:attrName>
                                        </p:attrNameLst>
                                      </p:cBhvr>
                                      <p:tavLst>
                                        <p:tav tm="0">
                                          <p:val>
                                            <p:strVal val="#ppt_x"/>
                                          </p:val>
                                        </p:tav>
                                        <p:tav tm="100000">
                                          <p:val>
                                            <p:strVal val="#ppt_x"/>
                                          </p:val>
                                        </p:tav>
                                      </p:tavLst>
                                    </p:anim>
                                    <p:anim calcmode="lin" valueType="num">
                                      <p:cBhvr>
                                        <p:cTn id="52" dur="500" fill="hold"/>
                                        <p:tgtEl>
                                          <p:spTgt spid="4">
                                            <p:graphicEl>
                                              <a:dgm id="{2E1DF09E-C10B-4AC0-825A-5613854DF3AB}"/>
                                            </p:graphicEl>
                                          </p:spTgt>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4">
                                            <p:graphicEl>
                                              <a:dgm id="{C9224B2E-4A9C-4920-BBF7-308FADA03060}"/>
                                            </p:graphicEl>
                                          </p:spTgt>
                                        </p:tgtEl>
                                        <p:attrNameLst>
                                          <p:attrName>style.visibility</p:attrName>
                                        </p:attrNameLst>
                                      </p:cBhvr>
                                      <p:to>
                                        <p:strVal val="visible"/>
                                      </p:to>
                                    </p:set>
                                    <p:animEffect transition="in" filter="fade">
                                      <p:cBhvr>
                                        <p:cTn id="55" dur="500"/>
                                        <p:tgtEl>
                                          <p:spTgt spid="4">
                                            <p:graphicEl>
                                              <a:dgm id="{C9224B2E-4A9C-4920-BBF7-308FADA03060}"/>
                                            </p:graphicEl>
                                          </p:spTgt>
                                        </p:tgtEl>
                                      </p:cBhvr>
                                    </p:animEffect>
                                    <p:anim calcmode="lin" valueType="num">
                                      <p:cBhvr>
                                        <p:cTn id="56" dur="500" fill="hold"/>
                                        <p:tgtEl>
                                          <p:spTgt spid="4">
                                            <p:graphicEl>
                                              <a:dgm id="{C9224B2E-4A9C-4920-BBF7-308FADA03060}"/>
                                            </p:graphicEl>
                                          </p:spTgt>
                                        </p:tgtEl>
                                        <p:attrNameLst>
                                          <p:attrName>ppt_x</p:attrName>
                                        </p:attrNameLst>
                                      </p:cBhvr>
                                      <p:tavLst>
                                        <p:tav tm="0">
                                          <p:val>
                                            <p:strVal val="#ppt_x"/>
                                          </p:val>
                                        </p:tav>
                                        <p:tav tm="100000">
                                          <p:val>
                                            <p:strVal val="#ppt_x"/>
                                          </p:val>
                                        </p:tav>
                                      </p:tavLst>
                                    </p:anim>
                                    <p:anim calcmode="lin" valueType="num">
                                      <p:cBhvr>
                                        <p:cTn id="57" dur="500" fill="hold"/>
                                        <p:tgtEl>
                                          <p:spTgt spid="4">
                                            <p:graphicEl>
                                              <a:dgm id="{C9224B2E-4A9C-4920-BBF7-308FADA03060}"/>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面向数据流自顶向下求精</a:t>
            </a:r>
          </a:p>
        </p:txBody>
      </p:sp>
      <p:sp>
        <p:nvSpPr>
          <p:cNvPr id="2" name="矩形 1"/>
          <p:cNvSpPr/>
          <p:nvPr/>
        </p:nvSpPr>
        <p:spPr>
          <a:xfrm>
            <a:off x="1016605" y="1988840"/>
            <a:ext cx="7007046" cy="1261884"/>
          </a:xfrm>
          <a:prstGeom prst="rect">
            <a:avLst/>
          </a:prstGeom>
        </p:spPr>
        <p:txBody>
          <a:bodyPr wrap="none">
            <a:spAutoFit/>
          </a:bodyPr>
          <a:lstStyle/>
          <a:p>
            <a:pPr>
              <a:spcBef>
                <a:spcPts val="2400"/>
              </a:spcBef>
            </a:pPr>
            <a:r>
              <a:rPr lang="zh-CN" altLang="en-US" sz="2800" b="1" dirty="0">
                <a:latin typeface="微软雅黑" panose="020B0503020204020204" pitchFamily="34" charset="-122"/>
                <a:ea typeface="微软雅黑" panose="020B0503020204020204" pitchFamily="34" charset="-122"/>
              </a:rPr>
              <a:t>细化数据流图</a:t>
            </a:r>
            <a:r>
              <a:rPr lang="zh-CN" altLang="en-US" sz="2800" dirty="0">
                <a:latin typeface="微软雅黑" panose="020B0503020204020204" pitchFamily="34" charset="-122"/>
                <a:ea typeface="微软雅黑" panose="020B0503020204020204" pitchFamily="34" charset="-122"/>
              </a:rPr>
              <a:t>（结构化分析方法</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a:spcBef>
                <a:spcPts val="2400"/>
              </a:spcBef>
            </a:pPr>
            <a:r>
              <a:rPr lang="zh-CN" altLang="en-US" sz="2800" b="1" dirty="0">
                <a:latin typeface="微软雅黑" panose="020B0503020204020204" pitchFamily="34" charset="-122"/>
                <a:ea typeface="微软雅黑" panose="020B0503020204020204" pitchFamily="34" charset="-122"/>
              </a:rPr>
              <a:t>目标：</a:t>
            </a:r>
            <a:r>
              <a:rPr lang="zh-CN" altLang="en-US" sz="2800" dirty="0">
                <a:latin typeface="微软雅黑" panose="020B0503020204020204" pitchFamily="34" charset="-122"/>
                <a:ea typeface="微软雅黑" panose="020B0503020204020204" pitchFamily="34" charset="-122"/>
              </a:rPr>
              <a:t>把数据流和数据存储定义到元素</a:t>
            </a:r>
            <a:r>
              <a:rPr lang="zh-CN" altLang="en-US" sz="2800" dirty="0" smtClean="0">
                <a:latin typeface="微软雅黑" panose="020B0503020204020204" pitchFamily="34" charset="-122"/>
                <a:ea typeface="微软雅黑" panose="020B0503020204020204" pitchFamily="34" charset="-122"/>
              </a:rPr>
              <a:t>级。</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43375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面向数据流自顶向下求</a:t>
            </a:r>
            <a:r>
              <a:rPr lang="zh-CN" altLang="en-US" sz="3600" dirty="0" smtClean="0">
                <a:solidFill>
                  <a:srgbClr val="FFFFFF"/>
                </a:solidFill>
              </a:rPr>
              <a:t>精</a:t>
            </a:r>
            <a:r>
              <a:rPr lang="en-US" altLang="zh-CN" sz="3600" dirty="0" smtClean="0">
                <a:solidFill>
                  <a:srgbClr val="FFFFFF"/>
                </a:solidFill>
              </a:rPr>
              <a:t>-</a:t>
            </a:r>
            <a:r>
              <a:rPr lang="zh-CN" altLang="en-US" dirty="0" smtClean="0">
                <a:solidFill>
                  <a:srgbClr val="FFFFFF"/>
                </a:solidFill>
              </a:rPr>
              <a:t>过程</a:t>
            </a:r>
            <a:endParaRPr lang="zh-CN" altLang="en-US" dirty="0">
              <a:solidFill>
                <a:srgbClr val="FFFFFF"/>
              </a:solidFill>
            </a:endParaRPr>
          </a:p>
        </p:txBody>
      </p:sp>
      <p:graphicFrame>
        <p:nvGraphicFramePr>
          <p:cNvPr id="2" name="图示 1"/>
          <p:cNvGraphicFramePr/>
          <p:nvPr>
            <p:extLst>
              <p:ext uri="{D42A27DB-BD31-4B8C-83A1-F6EECF244321}">
                <p14:modId xmlns:p14="http://schemas.microsoft.com/office/powerpoint/2010/main" val="3951508910"/>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9964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简易的应用规格说明</a:t>
            </a:r>
            <a:r>
              <a:rPr lang="zh-CN" altLang="en-US" sz="3600" dirty="0" smtClean="0">
                <a:solidFill>
                  <a:srgbClr val="FFFFFF"/>
                </a:solidFill>
              </a:rPr>
              <a:t>技术</a:t>
            </a:r>
            <a:r>
              <a:rPr lang="en-US" altLang="zh-CN" sz="3600" dirty="0" smtClean="0">
                <a:solidFill>
                  <a:srgbClr val="FFFFFF"/>
                </a:solidFill>
              </a:rPr>
              <a:t>-</a:t>
            </a:r>
            <a:r>
              <a:rPr lang="zh-CN" altLang="en-US" dirty="0" smtClean="0">
                <a:solidFill>
                  <a:srgbClr val="FFFFFF"/>
                </a:solidFill>
              </a:rPr>
              <a:t>典型过程</a:t>
            </a:r>
            <a:endParaRPr lang="zh-CN" altLang="en-US" sz="2800" dirty="0">
              <a:solidFill>
                <a:srgbClr val="FFFFFF"/>
              </a:solidFill>
            </a:endParaRPr>
          </a:p>
        </p:txBody>
      </p:sp>
      <p:graphicFrame>
        <p:nvGraphicFramePr>
          <p:cNvPr id="5" name="图示 4"/>
          <p:cNvGraphicFramePr/>
          <p:nvPr>
            <p:extLst>
              <p:ext uri="{D42A27DB-BD31-4B8C-83A1-F6EECF244321}">
                <p14:modId xmlns:p14="http://schemas.microsoft.com/office/powerpoint/2010/main" val="2051810491"/>
              </p:ext>
            </p:extLst>
          </p:nvPr>
        </p:nvGraphicFramePr>
        <p:xfrm>
          <a:off x="611560" y="1268760"/>
          <a:ext cx="792088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29349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快速建立软件</a:t>
            </a:r>
            <a:r>
              <a:rPr lang="zh-CN" altLang="en-US" sz="3600" dirty="0" smtClean="0">
                <a:solidFill>
                  <a:srgbClr val="FFFFFF"/>
                </a:solidFill>
              </a:rPr>
              <a:t>原型</a:t>
            </a:r>
            <a:endParaRPr lang="zh-CN" altLang="en-US" sz="2800" dirty="0">
              <a:solidFill>
                <a:srgbClr val="FFFFFF"/>
              </a:solidFill>
            </a:endParaRPr>
          </a:p>
        </p:txBody>
      </p:sp>
      <p:sp>
        <p:nvSpPr>
          <p:cNvPr id="6" name="圆角矩形 5"/>
          <p:cNvSpPr/>
          <p:nvPr/>
        </p:nvSpPr>
        <p:spPr>
          <a:xfrm>
            <a:off x="3469376" y="2843935"/>
            <a:ext cx="1710190" cy="9001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快速建立软件原型</a:t>
            </a:r>
            <a:endParaRPr lang="zh-CN" altLang="en-US" sz="2400" dirty="0">
              <a:latin typeface="微软雅黑" panose="020B0503020204020204" pitchFamily="34" charset="-122"/>
              <a:ea typeface="微软雅黑" panose="020B0503020204020204" pitchFamily="34" charset="-122"/>
            </a:endParaRPr>
          </a:p>
        </p:txBody>
      </p:sp>
      <p:sp>
        <p:nvSpPr>
          <p:cNvPr id="7" name="线形标注 1(带强调线) 6"/>
          <p:cNvSpPr/>
          <p:nvPr/>
        </p:nvSpPr>
        <p:spPr>
          <a:xfrm>
            <a:off x="5760712" y="1558837"/>
            <a:ext cx="2835315" cy="855095"/>
          </a:xfrm>
          <a:prstGeom prst="accentCallout1">
            <a:avLst>
              <a:gd name="adj1" fmla="val 18750"/>
              <a:gd name="adj2" fmla="val -8333"/>
              <a:gd name="adj3" fmla="val 148444"/>
              <a:gd name="adj4" fmla="val -41346"/>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最准确、最有效、最强大的需求分析技术</a:t>
            </a:r>
          </a:p>
        </p:txBody>
      </p:sp>
      <p:sp>
        <p:nvSpPr>
          <p:cNvPr id="8" name="线形标注 1(带强调线) 7"/>
          <p:cNvSpPr/>
          <p:nvPr/>
        </p:nvSpPr>
        <p:spPr>
          <a:xfrm>
            <a:off x="5760629" y="2933945"/>
            <a:ext cx="2835315" cy="1215136"/>
          </a:xfrm>
          <a:prstGeom prst="accentCallout1">
            <a:avLst>
              <a:gd name="adj1" fmla="val 18750"/>
              <a:gd name="adj2" fmla="val -8333"/>
              <a:gd name="adj3" fmla="val 18777"/>
              <a:gd name="adj4" fmla="val -2074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是</a:t>
            </a:r>
            <a:r>
              <a:rPr lang="zh-CN" altLang="en-US" sz="2000" dirty="0">
                <a:latin typeface="微软雅黑" panose="020B0503020204020204" pitchFamily="34" charset="-122"/>
                <a:ea typeface="微软雅黑" panose="020B0503020204020204" pitchFamily="34" charset="-122"/>
              </a:rPr>
              <a:t>快速建立起来的</a:t>
            </a:r>
            <a:r>
              <a:rPr lang="zh-CN" altLang="en-US" sz="2000" dirty="0" smtClean="0">
                <a:latin typeface="微软雅黑" panose="020B0503020204020204" pitchFamily="34" charset="-122"/>
                <a:ea typeface="微软雅黑" panose="020B0503020204020204" pitchFamily="34" charset="-122"/>
              </a:rPr>
              <a:t>旨在演示</a:t>
            </a:r>
            <a:r>
              <a:rPr lang="zh-CN" altLang="en-US" sz="2000" dirty="0">
                <a:latin typeface="微软雅黑" panose="020B0503020204020204" pitchFamily="34" charset="-122"/>
                <a:ea typeface="微软雅黑" panose="020B0503020204020204" pitchFamily="34" charset="-122"/>
              </a:rPr>
              <a:t>目标系统主要功能的可运行的程序</a:t>
            </a:r>
          </a:p>
        </p:txBody>
      </p:sp>
      <p:sp>
        <p:nvSpPr>
          <p:cNvPr id="9" name="线形标注 1(带强调线) 8"/>
          <p:cNvSpPr/>
          <p:nvPr/>
        </p:nvSpPr>
        <p:spPr>
          <a:xfrm>
            <a:off x="5760628" y="4599130"/>
            <a:ext cx="2835315" cy="1215136"/>
          </a:xfrm>
          <a:prstGeom prst="accentCallout1">
            <a:avLst>
              <a:gd name="adj1" fmla="val 18750"/>
              <a:gd name="adj2" fmla="val -8333"/>
              <a:gd name="adj3" fmla="val -69754"/>
              <a:gd name="adj4" fmla="val -4161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just"/>
            <a:r>
              <a:rPr lang="zh-CN" altLang="en-US" sz="2000" dirty="0">
                <a:latin typeface="微软雅黑" panose="020B0503020204020204" pitchFamily="34" charset="-122"/>
                <a:ea typeface="微软雅黑" panose="020B0503020204020204" pitchFamily="34" charset="-122"/>
              </a:rPr>
              <a:t>要点：实现用户能看得见的功能；省略目标系统的“隐含”</a:t>
            </a:r>
            <a:r>
              <a:rPr lang="zh-CN" altLang="en-US" sz="2000" dirty="0" smtClean="0">
                <a:latin typeface="微软雅黑" panose="020B0503020204020204" pitchFamily="34" charset="-122"/>
                <a:ea typeface="微软雅黑" panose="020B0503020204020204" pitchFamily="34" charset="-122"/>
              </a:rPr>
              <a:t>功能。</a:t>
            </a:r>
            <a:endParaRPr lang="zh-CN" altLang="en-US" sz="2000" dirty="0">
              <a:latin typeface="微软雅黑" panose="020B0503020204020204" pitchFamily="34" charset="-122"/>
              <a:ea typeface="微软雅黑" panose="020B0503020204020204" pitchFamily="34" charset="-122"/>
            </a:endParaRPr>
          </a:p>
        </p:txBody>
      </p:sp>
      <p:sp>
        <p:nvSpPr>
          <p:cNvPr id="10" name="线形标注 1(带强调线) 9"/>
          <p:cNvSpPr/>
          <p:nvPr/>
        </p:nvSpPr>
        <p:spPr>
          <a:xfrm>
            <a:off x="476545" y="4127908"/>
            <a:ext cx="2610290" cy="766977"/>
          </a:xfrm>
          <a:prstGeom prst="accentCallout1">
            <a:avLst>
              <a:gd name="adj1" fmla="val 37195"/>
              <a:gd name="adj2" fmla="val 108071"/>
              <a:gd name="adj3" fmla="val -48105"/>
              <a:gd name="adj4" fmla="val 13480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方法和工具</a:t>
            </a:r>
          </a:p>
        </p:txBody>
      </p:sp>
      <p:sp>
        <p:nvSpPr>
          <p:cNvPr id="11" name="线形标注 1(带强调线) 10"/>
          <p:cNvSpPr/>
          <p:nvPr/>
        </p:nvSpPr>
        <p:spPr>
          <a:xfrm>
            <a:off x="476545" y="2076958"/>
            <a:ext cx="2610290" cy="766977"/>
          </a:xfrm>
          <a:prstGeom prst="accentCallout1">
            <a:avLst>
              <a:gd name="adj1" fmla="val 37195"/>
              <a:gd name="adj2" fmla="val 108071"/>
              <a:gd name="adj3" fmla="val 98166"/>
              <a:gd name="adj4" fmla="val 134218"/>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特性：快速；容易修改</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0983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1000"/>
                                        <p:tgtEl>
                                          <p:spTgt spid="11"/>
                                        </p:tgtEl>
                                      </p:cBhvr>
                                    </p:animEffect>
                                    <p:anim calcmode="lin" valueType="num">
                                      <p:cBhvr>
                                        <p:cTn id="36" dur="1000" fill="hold"/>
                                        <p:tgtEl>
                                          <p:spTgt spid="11"/>
                                        </p:tgtEl>
                                        <p:attrNameLst>
                                          <p:attrName>ppt_x</p:attrName>
                                        </p:attrNameLst>
                                      </p:cBhvr>
                                      <p:tavLst>
                                        <p:tav tm="0">
                                          <p:val>
                                            <p:strVal val="#ppt_x"/>
                                          </p:val>
                                        </p:tav>
                                        <p:tav tm="100000">
                                          <p:val>
                                            <p:strVal val="#ppt_x"/>
                                          </p:val>
                                        </p:tav>
                                      </p:tavLst>
                                    </p:anim>
                                    <p:anim calcmode="lin" valueType="num">
                                      <p:cBhvr>
                                        <p:cTn id="3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实体</a:t>
            </a:r>
            <a:r>
              <a:rPr lang="en-US" altLang="zh-CN" sz="30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000" dirty="0">
                <a:solidFill>
                  <a:schemeClr val="bg1">
                    <a:lumMod val="75000"/>
                  </a:schemeClr>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067463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分析建模与规格说明</a:t>
            </a:r>
          </a:p>
        </p:txBody>
      </p:sp>
      <p:graphicFrame>
        <p:nvGraphicFramePr>
          <p:cNvPr id="2" name="图示 1"/>
          <p:cNvGraphicFramePr/>
          <p:nvPr>
            <p:extLst>
              <p:ext uri="{D42A27DB-BD31-4B8C-83A1-F6EECF244321}">
                <p14:modId xmlns:p14="http://schemas.microsoft.com/office/powerpoint/2010/main" val="2512044563"/>
              </p:ext>
            </p:extLst>
          </p:nvPr>
        </p:nvGraphicFramePr>
        <p:xfrm>
          <a:off x="971600" y="1088739"/>
          <a:ext cx="7200800" cy="49505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415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实体</a:t>
            </a:r>
            <a:r>
              <a:rPr lang="en-US" altLang="zh-CN" sz="3000" dirty="0">
                <a:solidFill>
                  <a:srgbClr val="1C217C"/>
                </a:solidFill>
                <a:latin typeface="微软雅黑" panose="020B0503020204020204" pitchFamily="34" charset="-122"/>
                <a:ea typeface="微软雅黑" panose="020B0503020204020204" pitchFamily="34" charset="-122"/>
              </a:rPr>
              <a:t>—</a:t>
            </a:r>
            <a:r>
              <a:rPr lang="zh-CN" altLang="en-US" sz="3000" dirty="0">
                <a:solidFill>
                  <a:srgbClr val="1C217C"/>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721161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分析建模与规格说明</a:t>
            </a:r>
          </a:p>
        </p:txBody>
      </p:sp>
      <p:sp>
        <p:nvSpPr>
          <p:cNvPr id="4" name="矩形 3"/>
          <p:cNvSpPr/>
          <p:nvPr/>
        </p:nvSpPr>
        <p:spPr>
          <a:xfrm>
            <a:off x="611561" y="1988840"/>
            <a:ext cx="7920880" cy="1508105"/>
          </a:xfrm>
          <a:prstGeom prst="rect">
            <a:avLst/>
          </a:prstGeom>
        </p:spPr>
        <p:txBody>
          <a:bodyPr wrap="square">
            <a:spAutoFit/>
          </a:bodyPr>
          <a:lstStyle/>
          <a:p>
            <a:r>
              <a:rPr lang="en-US" altLang="zh-CN" sz="3200" b="1" dirty="0" smtClean="0">
                <a:solidFill>
                  <a:srgbClr val="C00000"/>
                </a:solidFill>
                <a:latin typeface="微软雅黑" panose="020B0503020204020204" pitchFamily="34" charset="-122"/>
                <a:ea typeface="微软雅黑" panose="020B0503020204020204" pitchFamily="34" charset="-122"/>
              </a:rPr>
              <a:t>SRS</a:t>
            </a:r>
            <a:r>
              <a:rPr lang="en-US" altLang="zh-CN" sz="2800" b="1" dirty="0" smtClean="0">
                <a:solidFill>
                  <a:srgbClr val="C00000"/>
                </a:solidFill>
                <a:latin typeface="微软雅黑" panose="020B0503020204020204" pitchFamily="34" charset="-122"/>
                <a:ea typeface="微软雅黑" panose="020B0503020204020204" pitchFamily="34" charset="-122"/>
              </a:rPr>
              <a:t>(Software Requirement Specification)</a:t>
            </a:r>
          </a:p>
          <a:p>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algn="ctr"/>
            <a:r>
              <a:rPr lang="zh-CN" altLang="en-US" sz="3200" b="1" dirty="0" smtClean="0">
                <a:solidFill>
                  <a:srgbClr val="C00000"/>
                </a:solidFill>
                <a:latin typeface="微软雅黑" panose="020B0503020204020204" pitchFamily="34" charset="-122"/>
                <a:ea typeface="微软雅黑" panose="020B0503020204020204" pitchFamily="34" charset="-122"/>
              </a:rPr>
              <a:t>软件需求规格说明书</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6619037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b="1" dirty="0">
                <a:solidFill>
                  <a:srgbClr val="1C217C"/>
                </a:solidFill>
                <a:latin typeface="微软雅黑" panose="020B0503020204020204" pitchFamily="34" charset="-122"/>
                <a:ea typeface="微软雅黑" panose="020B0503020204020204" pitchFamily="34" charset="-122"/>
              </a:rPr>
              <a:t>实体</a:t>
            </a:r>
            <a:r>
              <a:rPr lang="en-US" altLang="zh-CN" sz="3000" b="1" dirty="0">
                <a:solidFill>
                  <a:srgbClr val="1C217C"/>
                </a:solidFill>
                <a:latin typeface="微软雅黑" panose="020B0503020204020204" pitchFamily="34" charset="-122"/>
                <a:ea typeface="微软雅黑" panose="020B0503020204020204" pitchFamily="34" charset="-122"/>
              </a:rPr>
              <a:t>—</a:t>
            </a:r>
            <a:r>
              <a:rPr lang="zh-CN" altLang="en-US" sz="3000" b="1" dirty="0">
                <a:solidFill>
                  <a:srgbClr val="1C217C"/>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0674634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实体</a:t>
            </a:r>
            <a:r>
              <a:rPr lang="en-US" altLang="zh-CN" sz="3600" dirty="0">
                <a:solidFill>
                  <a:srgbClr val="FFFFFF"/>
                </a:solidFill>
              </a:rPr>
              <a:t>—</a:t>
            </a:r>
            <a:r>
              <a:rPr lang="zh-CN" altLang="en-US" sz="3600" dirty="0">
                <a:solidFill>
                  <a:srgbClr val="FFFFFF"/>
                </a:solidFill>
              </a:rPr>
              <a:t>联系图</a:t>
            </a:r>
          </a:p>
        </p:txBody>
      </p:sp>
      <p:sp>
        <p:nvSpPr>
          <p:cNvPr id="2" name="矩形 1"/>
          <p:cNvSpPr/>
          <p:nvPr/>
        </p:nvSpPr>
        <p:spPr>
          <a:xfrm>
            <a:off x="971601" y="1628800"/>
            <a:ext cx="7200800" cy="3409459"/>
          </a:xfrm>
          <a:prstGeom prst="rect">
            <a:avLst/>
          </a:prstGeom>
        </p:spPr>
        <p:txBody>
          <a:bodyPr wrap="square">
            <a:spAutoFit/>
          </a:bodyPr>
          <a:lstStyle/>
          <a:p>
            <a:pPr marL="342900" indent="-342900" algn="just">
              <a:lnSpc>
                <a:spcPct val="200000"/>
              </a:lnSpc>
              <a:buFont typeface="Wingdings" panose="05000000000000000000" pitchFamily="2" charset="2"/>
              <a:buChar char="l"/>
            </a:pPr>
            <a:r>
              <a:rPr lang="en-US" altLang="zh-CN" sz="2800" b="1" dirty="0">
                <a:solidFill>
                  <a:srgbClr val="C00000"/>
                </a:solidFill>
                <a:latin typeface="微软雅黑" panose="020B0503020204020204" pitchFamily="34" charset="-122"/>
                <a:ea typeface="微软雅黑" panose="020B0503020204020204" pitchFamily="34" charset="-122"/>
              </a:rPr>
              <a:t>E-R</a:t>
            </a:r>
            <a:r>
              <a:rPr lang="zh-CN" altLang="en-US" sz="2800" b="1" dirty="0">
                <a:solidFill>
                  <a:srgbClr val="C00000"/>
                </a:solidFill>
                <a:latin typeface="微软雅黑" panose="020B0503020204020204" pitchFamily="34" charset="-122"/>
                <a:ea typeface="微软雅黑" panose="020B0503020204020204" pitchFamily="34" charset="-122"/>
              </a:rPr>
              <a:t>图（</a:t>
            </a:r>
            <a:r>
              <a:rPr lang="en-US" altLang="zh-CN" sz="2800" b="1" dirty="0">
                <a:solidFill>
                  <a:srgbClr val="C00000"/>
                </a:solidFill>
                <a:latin typeface="微软雅黑" panose="020B0503020204020204" pitchFamily="34" charset="-122"/>
                <a:ea typeface="微软雅黑" panose="020B0503020204020204" pitchFamily="34" charset="-122"/>
              </a:rPr>
              <a:t>entity-relationship diagram</a:t>
            </a:r>
            <a:r>
              <a:rPr lang="zh-CN" altLang="en-US" sz="2800" b="1" dirty="0" smtClean="0">
                <a:solidFill>
                  <a:srgbClr val="C00000"/>
                </a:solidFill>
                <a:latin typeface="微软雅黑" panose="020B0503020204020204" pitchFamily="34" charset="-122"/>
                <a:ea typeface="微软雅黑" panose="020B0503020204020204" pitchFamily="34" charset="-122"/>
              </a:rPr>
              <a:t>）</a:t>
            </a:r>
            <a:endParaRPr lang="en-US" altLang="zh-CN" sz="2800" b="1" dirty="0" smtClean="0">
              <a:solidFill>
                <a:srgbClr val="C00000"/>
              </a:solidFill>
              <a:latin typeface="微软雅黑" panose="020B0503020204020204" pitchFamily="34" charset="-122"/>
              <a:ea typeface="微软雅黑" panose="020B0503020204020204" pitchFamily="34" charset="-122"/>
            </a:endParaRPr>
          </a:p>
          <a:p>
            <a:pPr marL="342900" indent="-342900" algn="just">
              <a:lnSpc>
                <a:spcPct val="20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按照用户观点对数据建立的</a:t>
            </a:r>
            <a:r>
              <a:rPr lang="zh-CN" altLang="en-US" sz="2800" dirty="0" smtClean="0">
                <a:latin typeface="微软雅黑" panose="020B0503020204020204" pitchFamily="34" charset="-122"/>
                <a:ea typeface="微软雅黑" panose="020B0503020204020204" pitchFamily="34" charset="-122"/>
              </a:rPr>
              <a:t>模型</a:t>
            </a:r>
            <a:endParaRPr lang="en-US" altLang="zh-CN" sz="2800" dirty="0" smtClean="0">
              <a:latin typeface="微软雅黑" panose="020B0503020204020204" pitchFamily="34" charset="-122"/>
              <a:ea typeface="微软雅黑" panose="020B0503020204020204" pitchFamily="34" charset="-122"/>
            </a:endParaRPr>
          </a:p>
          <a:p>
            <a:pPr marL="342900" indent="-342900" algn="just">
              <a:lnSpc>
                <a:spcPct val="200000"/>
              </a:lnSpc>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描述从用户角度看到的数据，和系统对数据的实现方法无关</a:t>
            </a:r>
          </a:p>
        </p:txBody>
      </p:sp>
    </p:spTree>
    <p:extLst>
      <p:ext uri="{BB962C8B-B14F-4D97-AF65-F5344CB8AC3E}">
        <p14:creationId xmlns:p14="http://schemas.microsoft.com/office/powerpoint/2010/main" val="14524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实体</a:t>
            </a:r>
            <a:r>
              <a:rPr lang="en-US" altLang="zh-CN" sz="3600" dirty="0">
                <a:solidFill>
                  <a:srgbClr val="FFFFFF"/>
                </a:solidFill>
              </a:rPr>
              <a:t>—</a:t>
            </a:r>
            <a:r>
              <a:rPr lang="zh-CN" altLang="en-US" sz="3600" dirty="0">
                <a:solidFill>
                  <a:srgbClr val="FFFFFF"/>
                </a:solidFill>
              </a:rPr>
              <a:t>联系</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构成</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2765475841"/>
              </p:ext>
            </p:extLst>
          </p:nvPr>
        </p:nvGraphicFramePr>
        <p:xfrm>
          <a:off x="611560" y="1268760"/>
          <a:ext cx="7920880" cy="48605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1330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B70139C4-A7B2-4076-9C91-51E2FACB5515}"/>
                                            </p:graphicEl>
                                          </p:spTgt>
                                        </p:tgtEl>
                                        <p:attrNameLst>
                                          <p:attrName>style.visibility</p:attrName>
                                        </p:attrNameLst>
                                      </p:cBhvr>
                                      <p:to>
                                        <p:strVal val="visible"/>
                                      </p:to>
                                    </p:set>
                                    <p:animEffect transition="in" filter="fade">
                                      <p:cBhvr>
                                        <p:cTn id="7" dur="500"/>
                                        <p:tgtEl>
                                          <p:spTgt spid="4">
                                            <p:graphicEl>
                                              <a:dgm id="{B70139C4-A7B2-4076-9C91-51E2FACB5515}"/>
                                            </p:graphicEl>
                                          </p:spTgt>
                                        </p:tgtEl>
                                      </p:cBhvr>
                                    </p:animEffect>
                                    <p:anim calcmode="lin" valueType="num">
                                      <p:cBhvr>
                                        <p:cTn id="8" dur="500" fill="hold"/>
                                        <p:tgtEl>
                                          <p:spTgt spid="4">
                                            <p:graphicEl>
                                              <a:dgm id="{B70139C4-A7B2-4076-9C91-51E2FACB5515}"/>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B70139C4-A7B2-4076-9C91-51E2FACB5515}"/>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F750DB08-2DA2-4F62-B357-02183751274D}"/>
                                            </p:graphicEl>
                                          </p:spTgt>
                                        </p:tgtEl>
                                        <p:attrNameLst>
                                          <p:attrName>style.visibility</p:attrName>
                                        </p:attrNameLst>
                                      </p:cBhvr>
                                      <p:to>
                                        <p:strVal val="visible"/>
                                      </p:to>
                                    </p:set>
                                    <p:animEffect transition="in" filter="fade">
                                      <p:cBhvr>
                                        <p:cTn id="12" dur="500"/>
                                        <p:tgtEl>
                                          <p:spTgt spid="4">
                                            <p:graphicEl>
                                              <a:dgm id="{F750DB08-2DA2-4F62-B357-02183751274D}"/>
                                            </p:graphicEl>
                                          </p:spTgt>
                                        </p:tgtEl>
                                      </p:cBhvr>
                                    </p:animEffect>
                                    <p:anim calcmode="lin" valueType="num">
                                      <p:cBhvr>
                                        <p:cTn id="13" dur="500" fill="hold"/>
                                        <p:tgtEl>
                                          <p:spTgt spid="4">
                                            <p:graphicEl>
                                              <a:dgm id="{F750DB08-2DA2-4F62-B357-02183751274D}"/>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F750DB08-2DA2-4F62-B357-02183751274D}"/>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841FFC93-715B-46D4-BCD9-6DD312C9FCF1}"/>
                                            </p:graphicEl>
                                          </p:spTgt>
                                        </p:tgtEl>
                                        <p:attrNameLst>
                                          <p:attrName>style.visibility</p:attrName>
                                        </p:attrNameLst>
                                      </p:cBhvr>
                                      <p:to>
                                        <p:strVal val="visible"/>
                                      </p:to>
                                    </p:set>
                                    <p:animEffect transition="in" filter="fade">
                                      <p:cBhvr>
                                        <p:cTn id="19" dur="500"/>
                                        <p:tgtEl>
                                          <p:spTgt spid="4">
                                            <p:graphicEl>
                                              <a:dgm id="{841FFC93-715B-46D4-BCD9-6DD312C9FCF1}"/>
                                            </p:graphicEl>
                                          </p:spTgt>
                                        </p:tgtEl>
                                      </p:cBhvr>
                                    </p:animEffect>
                                    <p:anim calcmode="lin" valueType="num">
                                      <p:cBhvr>
                                        <p:cTn id="20" dur="500" fill="hold"/>
                                        <p:tgtEl>
                                          <p:spTgt spid="4">
                                            <p:graphicEl>
                                              <a:dgm id="{841FFC93-715B-46D4-BCD9-6DD312C9FCF1}"/>
                                            </p:graphicEl>
                                          </p:spTgt>
                                        </p:tgtEl>
                                        <p:attrNameLst>
                                          <p:attrName>ppt_x</p:attrName>
                                        </p:attrNameLst>
                                      </p:cBhvr>
                                      <p:tavLst>
                                        <p:tav tm="0">
                                          <p:val>
                                            <p:strVal val="#ppt_x"/>
                                          </p:val>
                                        </p:tav>
                                        <p:tav tm="100000">
                                          <p:val>
                                            <p:strVal val="#ppt_x"/>
                                          </p:val>
                                        </p:tav>
                                      </p:tavLst>
                                    </p:anim>
                                    <p:anim calcmode="lin" valueType="num">
                                      <p:cBhvr>
                                        <p:cTn id="21" dur="500" fill="hold"/>
                                        <p:tgtEl>
                                          <p:spTgt spid="4">
                                            <p:graphicEl>
                                              <a:dgm id="{841FFC93-715B-46D4-BCD9-6DD312C9FCF1}"/>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91A692B6-23E6-4937-9786-DBC27EDD89F4}"/>
                                            </p:graphicEl>
                                          </p:spTgt>
                                        </p:tgtEl>
                                        <p:attrNameLst>
                                          <p:attrName>style.visibility</p:attrName>
                                        </p:attrNameLst>
                                      </p:cBhvr>
                                      <p:to>
                                        <p:strVal val="visible"/>
                                      </p:to>
                                    </p:set>
                                    <p:animEffect transition="in" filter="fade">
                                      <p:cBhvr>
                                        <p:cTn id="24" dur="500"/>
                                        <p:tgtEl>
                                          <p:spTgt spid="4">
                                            <p:graphicEl>
                                              <a:dgm id="{91A692B6-23E6-4937-9786-DBC27EDD89F4}"/>
                                            </p:graphicEl>
                                          </p:spTgt>
                                        </p:tgtEl>
                                      </p:cBhvr>
                                    </p:animEffect>
                                    <p:anim calcmode="lin" valueType="num">
                                      <p:cBhvr>
                                        <p:cTn id="25" dur="500" fill="hold"/>
                                        <p:tgtEl>
                                          <p:spTgt spid="4">
                                            <p:graphicEl>
                                              <a:dgm id="{91A692B6-23E6-4937-9786-DBC27EDD89F4}"/>
                                            </p:graphicEl>
                                          </p:spTgt>
                                        </p:tgtEl>
                                        <p:attrNameLst>
                                          <p:attrName>ppt_x</p:attrName>
                                        </p:attrNameLst>
                                      </p:cBhvr>
                                      <p:tavLst>
                                        <p:tav tm="0">
                                          <p:val>
                                            <p:strVal val="#ppt_x"/>
                                          </p:val>
                                        </p:tav>
                                        <p:tav tm="100000">
                                          <p:val>
                                            <p:strVal val="#ppt_x"/>
                                          </p:val>
                                        </p:tav>
                                      </p:tavLst>
                                    </p:anim>
                                    <p:anim calcmode="lin" valueType="num">
                                      <p:cBhvr>
                                        <p:cTn id="26" dur="500" fill="hold"/>
                                        <p:tgtEl>
                                          <p:spTgt spid="4">
                                            <p:graphicEl>
                                              <a:dgm id="{91A692B6-23E6-4937-9786-DBC27EDD89F4}"/>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5136FE2F-6633-419F-B28A-9BD87E0BFA3A}"/>
                                            </p:graphicEl>
                                          </p:spTgt>
                                        </p:tgtEl>
                                        <p:attrNameLst>
                                          <p:attrName>style.visibility</p:attrName>
                                        </p:attrNameLst>
                                      </p:cBhvr>
                                      <p:to>
                                        <p:strVal val="visible"/>
                                      </p:to>
                                    </p:set>
                                    <p:animEffect transition="in" filter="fade">
                                      <p:cBhvr>
                                        <p:cTn id="31" dur="500"/>
                                        <p:tgtEl>
                                          <p:spTgt spid="4">
                                            <p:graphicEl>
                                              <a:dgm id="{5136FE2F-6633-419F-B28A-9BD87E0BFA3A}"/>
                                            </p:graphicEl>
                                          </p:spTgt>
                                        </p:tgtEl>
                                      </p:cBhvr>
                                    </p:animEffect>
                                    <p:anim calcmode="lin" valueType="num">
                                      <p:cBhvr>
                                        <p:cTn id="32" dur="500" fill="hold"/>
                                        <p:tgtEl>
                                          <p:spTgt spid="4">
                                            <p:graphicEl>
                                              <a:dgm id="{5136FE2F-6633-419F-B28A-9BD87E0BFA3A}"/>
                                            </p:graphicEl>
                                          </p:spTgt>
                                        </p:tgtEl>
                                        <p:attrNameLst>
                                          <p:attrName>ppt_x</p:attrName>
                                        </p:attrNameLst>
                                      </p:cBhvr>
                                      <p:tavLst>
                                        <p:tav tm="0">
                                          <p:val>
                                            <p:strVal val="#ppt_x"/>
                                          </p:val>
                                        </p:tav>
                                        <p:tav tm="100000">
                                          <p:val>
                                            <p:strVal val="#ppt_x"/>
                                          </p:val>
                                        </p:tav>
                                      </p:tavLst>
                                    </p:anim>
                                    <p:anim calcmode="lin" valueType="num">
                                      <p:cBhvr>
                                        <p:cTn id="33" dur="500" fill="hold"/>
                                        <p:tgtEl>
                                          <p:spTgt spid="4">
                                            <p:graphicEl>
                                              <a:dgm id="{5136FE2F-6633-419F-B28A-9BD87E0BFA3A}"/>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62551B8A-AAFD-48B9-821D-D9741EC779E3}"/>
                                            </p:graphicEl>
                                          </p:spTgt>
                                        </p:tgtEl>
                                        <p:attrNameLst>
                                          <p:attrName>style.visibility</p:attrName>
                                        </p:attrNameLst>
                                      </p:cBhvr>
                                      <p:to>
                                        <p:strVal val="visible"/>
                                      </p:to>
                                    </p:set>
                                    <p:animEffect transition="in" filter="fade">
                                      <p:cBhvr>
                                        <p:cTn id="36" dur="500"/>
                                        <p:tgtEl>
                                          <p:spTgt spid="4">
                                            <p:graphicEl>
                                              <a:dgm id="{62551B8A-AAFD-48B9-821D-D9741EC779E3}"/>
                                            </p:graphicEl>
                                          </p:spTgt>
                                        </p:tgtEl>
                                      </p:cBhvr>
                                    </p:animEffect>
                                    <p:anim calcmode="lin" valueType="num">
                                      <p:cBhvr>
                                        <p:cTn id="37" dur="500" fill="hold"/>
                                        <p:tgtEl>
                                          <p:spTgt spid="4">
                                            <p:graphicEl>
                                              <a:dgm id="{62551B8A-AAFD-48B9-821D-D9741EC779E3}"/>
                                            </p:graphicEl>
                                          </p:spTgt>
                                        </p:tgtEl>
                                        <p:attrNameLst>
                                          <p:attrName>ppt_x</p:attrName>
                                        </p:attrNameLst>
                                      </p:cBhvr>
                                      <p:tavLst>
                                        <p:tav tm="0">
                                          <p:val>
                                            <p:strVal val="#ppt_x"/>
                                          </p:val>
                                        </p:tav>
                                        <p:tav tm="100000">
                                          <p:val>
                                            <p:strVal val="#ppt_x"/>
                                          </p:val>
                                        </p:tav>
                                      </p:tavLst>
                                    </p:anim>
                                    <p:anim calcmode="lin" valueType="num">
                                      <p:cBhvr>
                                        <p:cTn id="38" dur="500" fill="hold"/>
                                        <p:tgtEl>
                                          <p:spTgt spid="4">
                                            <p:graphicEl>
                                              <a:dgm id="{62551B8A-AAFD-48B9-821D-D9741EC779E3}"/>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BF405A80-B349-43A0-ADEA-1CD70ADD364A}"/>
                                            </p:graphicEl>
                                          </p:spTgt>
                                        </p:tgtEl>
                                        <p:attrNameLst>
                                          <p:attrName>style.visibility</p:attrName>
                                        </p:attrNameLst>
                                      </p:cBhvr>
                                      <p:to>
                                        <p:strVal val="visible"/>
                                      </p:to>
                                    </p:set>
                                    <p:animEffect transition="in" filter="fade">
                                      <p:cBhvr>
                                        <p:cTn id="43" dur="500"/>
                                        <p:tgtEl>
                                          <p:spTgt spid="4">
                                            <p:graphicEl>
                                              <a:dgm id="{BF405A80-B349-43A0-ADEA-1CD70ADD364A}"/>
                                            </p:graphicEl>
                                          </p:spTgt>
                                        </p:tgtEl>
                                      </p:cBhvr>
                                    </p:animEffect>
                                    <p:anim calcmode="lin" valueType="num">
                                      <p:cBhvr>
                                        <p:cTn id="44" dur="500" fill="hold"/>
                                        <p:tgtEl>
                                          <p:spTgt spid="4">
                                            <p:graphicEl>
                                              <a:dgm id="{BF405A80-B349-43A0-ADEA-1CD70ADD364A}"/>
                                            </p:graphicEl>
                                          </p:spTgt>
                                        </p:tgtEl>
                                        <p:attrNameLst>
                                          <p:attrName>ppt_x</p:attrName>
                                        </p:attrNameLst>
                                      </p:cBhvr>
                                      <p:tavLst>
                                        <p:tav tm="0">
                                          <p:val>
                                            <p:strVal val="#ppt_x"/>
                                          </p:val>
                                        </p:tav>
                                        <p:tav tm="100000">
                                          <p:val>
                                            <p:strVal val="#ppt_x"/>
                                          </p:val>
                                        </p:tav>
                                      </p:tavLst>
                                    </p:anim>
                                    <p:anim calcmode="lin" valueType="num">
                                      <p:cBhvr>
                                        <p:cTn id="45" dur="500" fill="hold"/>
                                        <p:tgtEl>
                                          <p:spTgt spid="4">
                                            <p:graphicEl>
                                              <a:dgm id="{BF405A80-B349-43A0-ADEA-1CD70ADD364A}"/>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51C65E46-CE4E-490B-B50A-D870CC01DAE8}"/>
                                            </p:graphicEl>
                                          </p:spTgt>
                                        </p:tgtEl>
                                        <p:attrNameLst>
                                          <p:attrName>style.visibility</p:attrName>
                                        </p:attrNameLst>
                                      </p:cBhvr>
                                      <p:to>
                                        <p:strVal val="visible"/>
                                      </p:to>
                                    </p:set>
                                    <p:animEffect transition="in" filter="fade">
                                      <p:cBhvr>
                                        <p:cTn id="48" dur="500"/>
                                        <p:tgtEl>
                                          <p:spTgt spid="4">
                                            <p:graphicEl>
                                              <a:dgm id="{51C65E46-CE4E-490B-B50A-D870CC01DAE8}"/>
                                            </p:graphicEl>
                                          </p:spTgt>
                                        </p:tgtEl>
                                      </p:cBhvr>
                                    </p:animEffect>
                                    <p:anim calcmode="lin" valueType="num">
                                      <p:cBhvr>
                                        <p:cTn id="49" dur="500" fill="hold"/>
                                        <p:tgtEl>
                                          <p:spTgt spid="4">
                                            <p:graphicEl>
                                              <a:dgm id="{51C65E46-CE4E-490B-B50A-D870CC01DAE8}"/>
                                            </p:graphicEl>
                                          </p:spTgt>
                                        </p:tgtEl>
                                        <p:attrNameLst>
                                          <p:attrName>ppt_x</p:attrName>
                                        </p:attrNameLst>
                                      </p:cBhvr>
                                      <p:tavLst>
                                        <p:tav tm="0">
                                          <p:val>
                                            <p:strVal val="#ppt_x"/>
                                          </p:val>
                                        </p:tav>
                                        <p:tav tm="100000">
                                          <p:val>
                                            <p:strVal val="#ppt_x"/>
                                          </p:val>
                                        </p:tav>
                                      </p:tavLst>
                                    </p:anim>
                                    <p:anim calcmode="lin" valueType="num">
                                      <p:cBhvr>
                                        <p:cTn id="50" dur="500" fill="hold"/>
                                        <p:tgtEl>
                                          <p:spTgt spid="4">
                                            <p:graphicEl>
                                              <a:dgm id="{51C65E46-CE4E-490B-B50A-D870CC01DAE8}"/>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graphicEl>
                                              <a:dgm id="{A5D69C36-EA86-4592-B19C-D20EF32FB825}"/>
                                            </p:graphicEl>
                                          </p:spTgt>
                                        </p:tgtEl>
                                        <p:attrNameLst>
                                          <p:attrName>style.visibility</p:attrName>
                                        </p:attrNameLst>
                                      </p:cBhvr>
                                      <p:to>
                                        <p:strVal val="visible"/>
                                      </p:to>
                                    </p:set>
                                    <p:animEffect transition="in" filter="fade">
                                      <p:cBhvr>
                                        <p:cTn id="55" dur="500"/>
                                        <p:tgtEl>
                                          <p:spTgt spid="4">
                                            <p:graphicEl>
                                              <a:dgm id="{A5D69C36-EA86-4592-B19C-D20EF32FB825}"/>
                                            </p:graphicEl>
                                          </p:spTgt>
                                        </p:tgtEl>
                                      </p:cBhvr>
                                    </p:animEffect>
                                    <p:anim calcmode="lin" valueType="num">
                                      <p:cBhvr>
                                        <p:cTn id="56" dur="500" fill="hold"/>
                                        <p:tgtEl>
                                          <p:spTgt spid="4">
                                            <p:graphicEl>
                                              <a:dgm id="{A5D69C36-EA86-4592-B19C-D20EF32FB825}"/>
                                            </p:graphicEl>
                                          </p:spTgt>
                                        </p:tgtEl>
                                        <p:attrNameLst>
                                          <p:attrName>ppt_x</p:attrName>
                                        </p:attrNameLst>
                                      </p:cBhvr>
                                      <p:tavLst>
                                        <p:tav tm="0">
                                          <p:val>
                                            <p:strVal val="#ppt_x"/>
                                          </p:val>
                                        </p:tav>
                                        <p:tav tm="100000">
                                          <p:val>
                                            <p:strVal val="#ppt_x"/>
                                          </p:val>
                                        </p:tav>
                                      </p:tavLst>
                                    </p:anim>
                                    <p:anim calcmode="lin" valueType="num">
                                      <p:cBhvr>
                                        <p:cTn id="57" dur="500" fill="hold"/>
                                        <p:tgtEl>
                                          <p:spTgt spid="4">
                                            <p:graphicEl>
                                              <a:dgm id="{A5D69C36-EA86-4592-B19C-D20EF32FB825}"/>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
                                            <p:graphicEl>
                                              <a:dgm id="{3B7B29F9-5D52-46B2-B7C2-6843BCDC8D4B}"/>
                                            </p:graphicEl>
                                          </p:spTgt>
                                        </p:tgtEl>
                                        <p:attrNameLst>
                                          <p:attrName>style.visibility</p:attrName>
                                        </p:attrNameLst>
                                      </p:cBhvr>
                                      <p:to>
                                        <p:strVal val="visible"/>
                                      </p:to>
                                    </p:set>
                                    <p:animEffect transition="in" filter="fade">
                                      <p:cBhvr>
                                        <p:cTn id="60" dur="500"/>
                                        <p:tgtEl>
                                          <p:spTgt spid="4">
                                            <p:graphicEl>
                                              <a:dgm id="{3B7B29F9-5D52-46B2-B7C2-6843BCDC8D4B}"/>
                                            </p:graphicEl>
                                          </p:spTgt>
                                        </p:tgtEl>
                                      </p:cBhvr>
                                    </p:animEffect>
                                    <p:anim calcmode="lin" valueType="num">
                                      <p:cBhvr>
                                        <p:cTn id="61" dur="500" fill="hold"/>
                                        <p:tgtEl>
                                          <p:spTgt spid="4">
                                            <p:graphicEl>
                                              <a:dgm id="{3B7B29F9-5D52-46B2-B7C2-6843BCDC8D4B}"/>
                                            </p:graphicEl>
                                          </p:spTgt>
                                        </p:tgtEl>
                                        <p:attrNameLst>
                                          <p:attrName>ppt_x</p:attrName>
                                        </p:attrNameLst>
                                      </p:cBhvr>
                                      <p:tavLst>
                                        <p:tav tm="0">
                                          <p:val>
                                            <p:strVal val="#ppt_x"/>
                                          </p:val>
                                        </p:tav>
                                        <p:tav tm="100000">
                                          <p:val>
                                            <p:strVal val="#ppt_x"/>
                                          </p:val>
                                        </p:tav>
                                      </p:tavLst>
                                    </p:anim>
                                    <p:anim calcmode="lin" valueType="num">
                                      <p:cBhvr>
                                        <p:cTn id="62" dur="500" fill="hold"/>
                                        <p:tgtEl>
                                          <p:spTgt spid="4">
                                            <p:graphicEl>
                                              <a:dgm id="{3B7B29F9-5D52-46B2-B7C2-6843BCDC8D4B}"/>
                                            </p:graphic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4">
                                            <p:graphicEl>
                                              <a:dgm id="{4B0E0DF4-19E5-4EA9-B82D-15D8B5893F02}"/>
                                            </p:graphicEl>
                                          </p:spTgt>
                                        </p:tgtEl>
                                        <p:attrNameLst>
                                          <p:attrName>style.visibility</p:attrName>
                                        </p:attrNameLst>
                                      </p:cBhvr>
                                      <p:to>
                                        <p:strVal val="visible"/>
                                      </p:to>
                                    </p:set>
                                    <p:animEffect transition="in" filter="fade">
                                      <p:cBhvr>
                                        <p:cTn id="67" dur="500"/>
                                        <p:tgtEl>
                                          <p:spTgt spid="4">
                                            <p:graphicEl>
                                              <a:dgm id="{4B0E0DF4-19E5-4EA9-B82D-15D8B5893F02}"/>
                                            </p:graphicEl>
                                          </p:spTgt>
                                        </p:tgtEl>
                                      </p:cBhvr>
                                    </p:animEffect>
                                    <p:anim calcmode="lin" valueType="num">
                                      <p:cBhvr>
                                        <p:cTn id="68" dur="500" fill="hold"/>
                                        <p:tgtEl>
                                          <p:spTgt spid="4">
                                            <p:graphicEl>
                                              <a:dgm id="{4B0E0DF4-19E5-4EA9-B82D-15D8B5893F02}"/>
                                            </p:graphicEl>
                                          </p:spTgt>
                                        </p:tgtEl>
                                        <p:attrNameLst>
                                          <p:attrName>ppt_x</p:attrName>
                                        </p:attrNameLst>
                                      </p:cBhvr>
                                      <p:tavLst>
                                        <p:tav tm="0">
                                          <p:val>
                                            <p:strVal val="#ppt_x"/>
                                          </p:val>
                                        </p:tav>
                                        <p:tav tm="100000">
                                          <p:val>
                                            <p:strVal val="#ppt_x"/>
                                          </p:val>
                                        </p:tav>
                                      </p:tavLst>
                                    </p:anim>
                                    <p:anim calcmode="lin" valueType="num">
                                      <p:cBhvr>
                                        <p:cTn id="69" dur="500" fill="hold"/>
                                        <p:tgtEl>
                                          <p:spTgt spid="4">
                                            <p:graphicEl>
                                              <a:dgm id="{4B0E0DF4-19E5-4EA9-B82D-15D8B5893F02}"/>
                                            </p:graphic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
                                            <p:graphicEl>
                                              <a:dgm id="{6DFADAA0-5410-4E97-B488-CC5F3C0C70F2}"/>
                                            </p:graphicEl>
                                          </p:spTgt>
                                        </p:tgtEl>
                                        <p:attrNameLst>
                                          <p:attrName>style.visibility</p:attrName>
                                        </p:attrNameLst>
                                      </p:cBhvr>
                                      <p:to>
                                        <p:strVal val="visible"/>
                                      </p:to>
                                    </p:set>
                                    <p:animEffect transition="in" filter="fade">
                                      <p:cBhvr>
                                        <p:cTn id="72" dur="500"/>
                                        <p:tgtEl>
                                          <p:spTgt spid="4">
                                            <p:graphicEl>
                                              <a:dgm id="{6DFADAA0-5410-4E97-B488-CC5F3C0C70F2}"/>
                                            </p:graphicEl>
                                          </p:spTgt>
                                        </p:tgtEl>
                                      </p:cBhvr>
                                    </p:animEffect>
                                    <p:anim calcmode="lin" valueType="num">
                                      <p:cBhvr>
                                        <p:cTn id="73" dur="500" fill="hold"/>
                                        <p:tgtEl>
                                          <p:spTgt spid="4">
                                            <p:graphicEl>
                                              <a:dgm id="{6DFADAA0-5410-4E97-B488-CC5F3C0C70F2}"/>
                                            </p:graphicEl>
                                          </p:spTgt>
                                        </p:tgtEl>
                                        <p:attrNameLst>
                                          <p:attrName>ppt_x</p:attrName>
                                        </p:attrNameLst>
                                      </p:cBhvr>
                                      <p:tavLst>
                                        <p:tav tm="0">
                                          <p:val>
                                            <p:strVal val="#ppt_x"/>
                                          </p:val>
                                        </p:tav>
                                        <p:tav tm="100000">
                                          <p:val>
                                            <p:strVal val="#ppt_x"/>
                                          </p:val>
                                        </p:tav>
                                      </p:tavLst>
                                    </p:anim>
                                    <p:anim calcmode="lin" valueType="num">
                                      <p:cBhvr>
                                        <p:cTn id="74" dur="500" fill="hold"/>
                                        <p:tgtEl>
                                          <p:spTgt spid="4">
                                            <p:graphicEl>
                                              <a:dgm id="{6DFADAA0-5410-4E97-B488-CC5F3C0C70F2}"/>
                                            </p:graphic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
                                            <p:graphicEl>
                                              <a:dgm id="{01F1CF01-F9A4-4758-9B10-F5D9E15A7F7B}"/>
                                            </p:graphicEl>
                                          </p:spTgt>
                                        </p:tgtEl>
                                        <p:attrNameLst>
                                          <p:attrName>style.visibility</p:attrName>
                                        </p:attrNameLst>
                                      </p:cBhvr>
                                      <p:to>
                                        <p:strVal val="visible"/>
                                      </p:to>
                                    </p:set>
                                    <p:animEffect transition="in" filter="fade">
                                      <p:cBhvr>
                                        <p:cTn id="79" dur="500"/>
                                        <p:tgtEl>
                                          <p:spTgt spid="4">
                                            <p:graphicEl>
                                              <a:dgm id="{01F1CF01-F9A4-4758-9B10-F5D9E15A7F7B}"/>
                                            </p:graphicEl>
                                          </p:spTgt>
                                        </p:tgtEl>
                                      </p:cBhvr>
                                    </p:animEffect>
                                    <p:anim calcmode="lin" valueType="num">
                                      <p:cBhvr>
                                        <p:cTn id="80" dur="500" fill="hold"/>
                                        <p:tgtEl>
                                          <p:spTgt spid="4">
                                            <p:graphicEl>
                                              <a:dgm id="{01F1CF01-F9A4-4758-9B10-F5D9E15A7F7B}"/>
                                            </p:graphicEl>
                                          </p:spTgt>
                                        </p:tgtEl>
                                        <p:attrNameLst>
                                          <p:attrName>ppt_x</p:attrName>
                                        </p:attrNameLst>
                                      </p:cBhvr>
                                      <p:tavLst>
                                        <p:tav tm="0">
                                          <p:val>
                                            <p:strVal val="#ppt_x"/>
                                          </p:val>
                                        </p:tav>
                                        <p:tav tm="100000">
                                          <p:val>
                                            <p:strVal val="#ppt_x"/>
                                          </p:val>
                                        </p:tav>
                                      </p:tavLst>
                                    </p:anim>
                                    <p:anim calcmode="lin" valueType="num">
                                      <p:cBhvr>
                                        <p:cTn id="81" dur="500" fill="hold"/>
                                        <p:tgtEl>
                                          <p:spTgt spid="4">
                                            <p:graphicEl>
                                              <a:dgm id="{01F1CF01-F9A4-4758-9B10-F5D9E15A7F7B}"/>
                                            </p:graphic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
                                            <p:graphicEl>
                                              <a:dgm id="{E24D735D-2E91-4C98-A614-BE6222149474}"/>
                                            </p:graphicEl>
                                          </p:spTgt>
                                        </p:tgtEl>
                                        <p:attrNameLst>
                                          <p:attrName>style.visibility</p:attrName>
                                        </p:attrNameLst>
                                      </p:cBhvr>
                                      <p:to>
                                        <p:strVal val="visible"/>
                                      </p:to>
                                    </p:set>
                                    <p:animEffect transition="in" filter="fade">
                                      <p:cBhvr>
                                        <p:cTn id="84" dur="500"/>
                                        <p:tgtEl>
                                          <p:spTgt spid="4">
                                            <p:graphicEl>
                                              <a:dgm id="{E24D735D-2E91-4C98-A614-BE6222149474}"/>
                                            </p:graphicEl>
                                          </p:spTgt>
                                        </p:tgtEl>
                                      </p:cBhvr>
                                    </p:animEffect>
                                    <p:anim calcmode="lin" valueType="num">
                                      <p:cBhvr>
                                        <p:cTn id="85" dur="500" fill="hold"/>
                                        <p:tgtEl>
                                          <p:spTgt spid="4">
                                            <p:graphicEl>
                                              <a:dgm id="{E24D735D-2E91-4C98-A614-BE6222149474}"/>
                                            </p:graphicEl>
                                          </p:spTgt>
                                        </p:tgtEl>
                                        <p:attrNameLst>
                                          <p:attrName>ppt_x</p:attrName>
                                        </p:attrNameLst>
                                      </p:cBhvr>
                                      <p:tavLst>
                                        <p:tav tm="0">
                                          <p:val>
                                            <p:strVal val="#ppt_x"/>
                                          </p:val>
                                        </p:tav>
                                        <p:tav tm="100000">
                                          <p:val>
                                            <p:strVal val="#ppt_x"/>
                                          </p:val>
                                        </p:tav>
                                      </p:tavLst>
                                    </p:anim>
                                    <p:anim calcmode="lin" valueType="num">
                                      <p:cBhvr>
                                        <p:cTn id="86" dur="500" fill="hold"/>
                                        <p:tgtEl>
                                          <p:spTgt spid="4">
                                            <p:graphicEl>
                                              <a:dgm id="{E24D735D-2E91-4C98-A614-BE6222149474}"/>
                                            </p:graphic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
                                            <p:graphicEl>
                                              <a:dgm id="{3CB54566-1F40-47ED-8C1B-CCB285F1B2DF}"/>
                                            </p:graphicEl>
                                          </p:spTgt>
                                        </p:tgtEl>
                                        <p:attrNameLst>
                                          <p:attrName>style.visibility</p:attrName>
                                        </p:attrNameLst>
                                      </p:cBhvr>
                                      <p:to>
                                        <p:strVal val="visible"/>
                                      </p:to>
                                    </p:set>
                                    <p:animEffect transition="in" filter="fade">
                                      <p:cBhvr>
                                        <p:cTn id="91" dur="500"/>
                                        <p:tgtEl>
                                          <p:spTgt spid="4">
                                            <p:graphicEl>
                                              <a:dgm id="{3CB54566-1F40-47ED-8C1B-CCB285F1B2DF}"/>
                                            </p:graphicEl>
                                          </p:spTgt>
                                        </p:tgtEl>
                                      </p:cBhvr>
                                    </p:animEffect>
                                    <p:anim calcmode="lin" valueType="num">
                                      <p:cBhvr>
                                        <p:cTn id="92" dur="500" fill="hold"/>
                                        <p:tgtEl>
                                          <p:spTgt spid="4">
                                            <p:graphicEl>
                                              <a:dgm id="{3CB54566-1F40-47ED-8C1B-CCB285F1B2DF}"/>
                                            </p:graphicEl>
                                          </p:spTgt>
                                        </p:tgtEl>
                                        <p:attrNameLst>
                                          <p:attrName>ppt_x</p:attrName>
                                        </p:attrNameLst>
                                      </p:cBhvr>
                                      <p:tavLst>
                                        <p:tav tm="0">
                                          <p:val>
                                            <p:strVal val="#ppt_x"/>
                                          </p:val>
                                        </p:tav>
                                        <p:tav tm="100000">
                                          <p:val>
                                            <p:strVal val="#ppt_x"/>
                                          </p:val>
                                        </p:tav>
                                      </p:tavLst>
                                    </p:anim>
                                    <p:anim calcmode="lin" valueType="num">
                                      <p:cBhvr>
                                        <p:cTn id="93" dur="500" fill="hold"/>
                                        <p:tgtEl>
                                          <p:spTgt spid="4">
                                            <p:graphicEl>
                                              <a:dgm id="{3CB54566-1F40-47ED-8C1B-CCB285F1B2DF}"/>
                                            </p:graphicEl>
                                          </p:spTgt>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0"/>
                                  </p:stCondLst>
                                  <p:childTnLst>
                                    <p:set>
                                      <p:cBhvr>
                                        <p:cTn id="95" dur="1" fill="hold">
                                          <p:stCondLst>
                                            <p:cond delay="0"/>
                                          </p:stCondLst>
                                        </p:cTn>
                                        <p:tgtEl>
                                          <p:spTgt spid="4">
                                            <p:graphicEl>
                                              <a:dgm id="{D3A9D8FF-BCBA-4A62-AA52-D89074DA71E3}"/>
                                            </p:graphicEl>
                                          </p:spTgt>
                                        </p:tgtEl>
                                        <p:attrNameLst>
                                          <p:attrName>style.visibility</p:attrName>
                                        </p:attrNameLst>
                                      </p:cBhvr>
                                      <p:to>
                                        <p:strVal val="visible"/>
                                      </p:to>
                                    </p:set>
                                    <p:animEffect transition="in" filter="fade">
                                      <p:cBhvr>
                                        <p:cTn id="96" dur="500"/>
                                        <p:tgtEl>
                                          <p:spTgt spid="4">
                                            <p:graphicEl>
                                              <a:dgm id="{D3A9D8FF-BCBA-4A62-AA52-D89074DA71E3}"/>
                                            </p:graphicEl>
                                          </p:spTgt>
                                        </p:tgtEl>
                                      </p:cBhvr>
                                    </p:animEffect>
                                    <p:anim calcmode="lin" valueType="num">
                                      <p:cBhvr>
                                        <p:cTn id="97" dur="500" fill="hold"/>
                                        <p:tgtEl>
                                          <p:spTgt spid="4">
                                            <p:graphicEl>
                                              <a:dgm id="{D3A9D8FF-BCBA-4A62-AA52-D89074DA71E3}"/>
                                            </p:graphicEl>
                                          </p:spTgt>
                                        </p:tgtEl>
                                        <p:attrNameLst>
                                          <p:attrName>ppt_x</p:attrName>
                                        </p:attrNameLst>
                                      </p:cBhvr>
                                      <p:tavLst>
                                        <p:tav tm="0">
                                          <p:val>
                                            <p:strVal val="#ppt_x"/>
                                          </p:val>
                                        </p:tav>
                                        <p:tav tm="100000">
                                          <p:val>
                                            <p:strVal val="#ppt_x"/>
                                          </p:val>
                                        </p:tav>
                                      </p:tavLst>
                                    </p:anim>
                                    <p:anim calcmode="lin" valueType="num">
                                      <p:cBhvr>
                                        <p:cTn id="98" dur="500" fill="hold"/>
                                        <p:tgtEl>
                                          <p:spTgt spid="4">
                                            <p:graphicEl>
                                              <a:dgm id="{D3A9D8FF-BCBA-4A62-AA52-D89074DA71E3}"/>
                                            </p:graphic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4">
                                            <p:graphicEl>
                                              <a:dgm id="{EA66E29C-0C73-4680-9A84-BE0281321EE2}"/>
                                            </p:graphicEl>
                                          </p:spTgt>
                                        </p:tgtEl>
                                        <p:attrNameLst>
                                          <p:attrName>style.visibility</p:attrName>
                                        </p:attrNameLst>
                                      </p:cBhvr>
                                      <p:to>
                                        <p:strVal val="visible"/>
                                      </p:to>
                                    </p:set>
                                    <p:animEffect transition="in" filter="fade">
                                      <p:cBhvr>
                                        <p:cTn id="103" dur="500"/>
                                        <p:tgtEl>
                                          <p:spTgt spid="4">
                                            <p:graphicEl>
                                              <a:dgm id="{EA66E29C-0C73-4680-9A84-BE0281321EE2}"/>
                                            </p:graphicEl>
                                          </p:spTgt>
                                        </p:tgtEl>
                                      </p:cBhvr>
                                    </p:animEffect>
                                    <p:anim calcmode="lin" valueType="num">
                                      <p:cBhvr>
                                        <p:cTn id="104" dur="500" fill="hold"/>
                                        <p:tgtEl>
                                          <p:spTgt spid="4">
                                            <p:graphicEl>
                                              <a:dgm id="{EA66E29C-0C73-4680-9A84-BE0281321EE2}"/>
                                            </p:graphicEl>
                                          </p:spTgt>
                                        </p:tgtEl>
                                        <p:attrNameLst>
                                          <p:attrName>ppt_x</p:attrName>
                                        </p:attrNameLst>
                                      </p:cBhvr>
                                      <p:tavLst>
                                        <p:tav tm="0">
                                          <p:val>
                                            <p:strVal val="#ppt_x"/>
                                          </p:val>
                                        </p:tav>
                                        <p:tav tm="100000">
                                          <p:val>
                                            <p:strVal val="#ppt_x"/>
                                          </p:val>
                                        </p:tav>
                                      </p:tavLst>
                                    </p:anim>
                                    <p:anim calcmode="lin" valueType="num">
                                      <p:cBhvr>
                                        <p:cTn id="105" dur="500" fill="hold"/>
                                        <p:tgtEl>
                                          <p:spTgt spid="4">
                                            <p:graphicEl>
                                              <a:dgm id="{EA66E29C-0C73-4680-9A84-BE0281321EE2}"/>
                                            </p:graphicEl>
                                          </p:spTgt>
                                        </p:tgtEl>
                                        <p:attrNameLst>
                                          <p:attrName>ppt_y</p:attrName>
                                        </p:attrNameLst>
                                      </p:cBhvr>
                                      <p:tavLst>
                                        <p:tav tm="0">
                                          <p:val>
                                            <p:strVal val="#ppt_y+.1"/>
                                          </p:val>
                                        </p:tav>
                                        <p:tav tm="100000">
                                          <p:val>
                                            <p:strVal val="#ppt_y"/>
                                          </p:val>
                                        </p:tav>
                                      </p:tavLst>
                                    </p:anim>
                                  </p:childTnLst>
                                </p:cTn>
                              </p:par>
                              <p:par>
                                <p:cTn id="106" presetID="42" presetClass="entr" presetSubtype="0" fill="hold" grpId="0" nodeType="withEffect">
                                  <p:stCondLst>
                                    <p:cond delay="0"/>
                                  </p:stCondLst>
                                  <p:childTnLst>
                                    <p:set>
                                      <p:cBhvr>
                                        <p:cTn id="107" dur="1" fill="hold">
                                          <p:stCondLst>
                                            <p:cond delay="0"/>
                                          </p:stCondLst>
                                        </p:cTn>
                                        <p:tgtEl>
                                          <p:spTgt spid="4">
                                            <p:graphicEl>
                                              <a:dgm id="{D078C548-7DD2-4F06-944B-7E22357D48A9}"/>
                                            </p:graphicEl>
                                          </p:spTgt>
                                        </p:tgtEl>
                                        <p:attrNameLst>
                                          <p:attrName>style.visibility</p:attrName>
                                        </p:attrNameLst>
                                      </p:cBhvr>
                                      <p:to>
                                        <p:strVal val="visible"/>
                                      </p:to>
                                    </p:set>
                                    <p:animEffect transition="in" filter="fade">
                                      <p:cBhvr>
                                        <p:cTn id="108" dur="500"/>
                                        <p:tgtEl>
                                          <p:spTgt spid="4">
                                            <p:graphicEl>
                                              <a:dgm id="{D078C548-7DD2-4F06-944B-7E22357D48A9}"/>
                                            </p:graphicEl>
                                          </p:spTgt>
                                        </p:tgtEl>
                                      </p:cBhvr>
                                    </p:animEffect>
                                    <p:anim calcmode="lin" valueType="num">
                                      <p:cBhvr>
                                        <p:cTn id="109" dur="500" fill="hold"/>
                                        <p:tgtEl>
                                          <p:spTgt spid="4">
                                            <p:graphicEl>
                                              <a:dgm id="{D078C548-7DD2-4F06-944B-7E22357D48A9}"/>
                                            </p:graphicEl>
                                          </p:spTgt>
                                        </p:tgtEl>
                                        <p:attrNameLst>
                                          <p:attrName>ppt_x</p:attrName>
                                        </p:attrNameLst>
                                      </p:cBhvr>
                                      <p:tavLst>
                                        <p:tav tm="0">
                                          <p:val>
                                            <p:strVal val="#ppt_x"/>
                                          </p:val>
                                        </p:tav>
                                        <p:tav tm="100000">
                                          <p:val>
                                            <p:strVal val="#ppt_x"/>
                                          </p:val>
                                        </p:tav>
                                      </p:tavLst>
                                    </p:anim>
                                    <p:anim calcmode="lin" valueType="num">
                                      <p:cBhvr>
                                        <p:cTn id="110" dur="500" fill="hold"/>
                                        <p:tgtEl>
                                          <p:spTgt spid="4">
                                            <p:graphicEl>
                                              <a:dgm id="{D078C548-7DD2-4F06-944B-7E22357D48A9}"/>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实体</a:t>
            </a:r>
            <a:r>
              <a:rPr lang="en-US" altLang="zh-CN" sz="3600" dirty="0">
                <a:solidFill>
                  <a:srgbClr val="FFFFFF"/>
                </a:solidFill>
              </a:rPr>
              <a:t>—</a:t>
            </a:r>
            <a:r>
              <a:rPr lang="zh-CN" altLang="en-US" sz="3600" dirty="0">
                <a:solidFill>
                  <a:srgbClr val="FFFFFF"/>
                </a:solidFill>
              </a:rPr>
              <a:t>联系</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符号</a:t>
            </a:r>
            <a:endParaRPr lang="zh-CN" altLang="en-US" sz="3600" dirty="0">
              <a:solidFill>
                <a:srgbClr val="FFFFFF"/>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208" r="14927"/>
          <a:stretch/>
        </p:blipFill>
        <p:spPr bwMode="auto">
          <a:xfrm>
            <a:off x="791580" y="1043735"/>
            <a:ext cx="7394222" cy="5032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56973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实体</a:t>
            </a:r>
            <a:r>
              <a:rPr lang="en-US" altLang="zh-CN" sz="3600" dirty="0">
                <a:solidFill>
                  <a:srgbClr val="FFFFFF"/>
                </a:solidFill>
              </a:rPr>
              <a:t>—</a:t>
            </a:r>
            <a:r>
              <a:rPr lang="zh-CN" altLang="en-US" sz="3600" dirty="0">
                <a:solidFill>
                  <a:srgbClr val="FFFFFF"/>
                </a:solidFill>
              </a:rPr>
              <a:t>联系</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符号</a:t>
            </a:r>
            <a:endParaRPr lang="zh-CN" altLang="en-US" sz="3600" dirty="0">
              <a:solidFill>
                <a:srgbClr val="FFFFFF"/>
              </a:solidFill>
            </a:endParaRPr>
          </a:p>
        </p:txBody>
      </p:sp>
      <p:pic>
        <p:nvPicPr>
          <p:cNvPr id="5" name="Picture 4"/>
          <p:cNvPicPr>
            <a:picLocks noChangeAspect="1" noChangeArrowheads="1"/>
          </p:cNvPicPr>
          <p:nvPr/>
        </p:nvPicPr>
        <p:blipFill rotWithShape="1">
          <a:blip r:embed="rId2">
            <a:extLst>
              <a:ext uri="{28A0092B-C50C-407E-A947-70E740481C1C}">
                <a14:useLocalDpi xmlns:a14="http://schemas.microsoft.com/office/drawing/2010/main" val="0"/>
              </a:ext>
            </a:extLst>
          </a:blip>
          <a:srcRect t="5418" b="3171"/>
          <a:stretch/>
        </p:blipFill>
        <p:spPr bwMode="auto">
          <a:xfrm>
            <a:off x="826591" y="1268760"/>
            <a:ext cx="7489825" cy="4645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5909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实体</a:t>
            </a:r>
            <a:r>
              <a:rPr lang="en-US" altLang="zh-CN" sz="30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000" dirty="0">
                <a:solidFill>
                  <a:schemeClr val="bg1">
                    <a:lumMod val="75000"/>
                  </a:schemeClr>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b="1" dirty="0">
                <a:solidFill>
                  <a:srgbClr val="2D2D8A"/>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0674634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数据规范化</a:t>
            </a:r>
          </a:p>
        </p:txBody>
      </p:sp>
      <p:sp>
        <p:nvSpPr>
          <p:cNvPr id="2" name="矩形 1"/>
          <p:cNvSpPr/>
          <p:nvPr/>
        </p:nvSpPr>
        <p:spPr>
          <a:xfrm>
            <a:off x="971600" y="1988840"/>
            <a:ext cx="7200800" cy="1446550"/>
          </a:xfrm>
          <a:prstGeom prst="rect">
            <a:avLst/>
          </a:prstGeom>
        </p:spPr>
        <p:txBody>
          <a:bodyPr wrap="square">
            <a:spAutoFit/>
          </a:bodyPr>
          <a:lstStyle/>
          <a:p>
            <a:pPr algn="just"/>
            <a:r>
              <a:rPr lang="zh-CN" altLang="en-US" sz="3200" b="1" dirty="0" smtClean="0">
                <a:solidFill>
                  <a:srgbClr val="C00000"/>
                </a:solidFill>
                <a:latin typeface="微软雅黑" panose="020B0503020204020204" pitchFamily="34" charset="-122"/>
                <a:ea typeface="微软雅黑" panose="020B0503020204020204" pitchFamily="34" charset="-122"/>
              </a:rPr>
              <a:t>      数据规范化：</a:t>
            </a:r>
            <a:r>
              <a:rPr lang="zh-CN" altLang="en-US" sz="2800" dirty="0" smtClean="0">
                <a:latin typeface="微软雅黑" panose="020B0503020204020204" pitchFamily="34" charset="-122"/>
                <a:ea typeface="微软雅黑" panose="020B0503020204020204" pitchFamily="34" charset="-122"/>
              </a:rPr>
              <a:t>为了减少数据冗余</a:t>
            </a:r>
            <a:r>
              <a:rPr lang="zh-CN" altLang="en-US" sz="2800" dirty="0">
                <a:latin typeface="微软雅黑" panose="020B0503020204020204" pitchFamily="34" charset="-122"/>
                <a:ea typeface="微软雅黑" panose="020B0503020204020204" pitchFamily="34" charset="-122"/>
              </a:rPr>
              <a:t>，避免出现插入异常或删除异常，简化修改数据的</a:t>
            </a:r>
            <a:r>
              <a:rPr lang="zh-CN" altLang="en-US" sz="2800" dirty="0" smtClean="0">
                <a:latin typeface="微软雅黑" panose="020B0503020204020204" pitchFamily="34" charset="-122"/>
                <a:ea typeface="微软雅黑" panose="020B0503020204020204" pitchFamily="34" charset="-122"/>
              </a:rPr>
              <a:t>过程</a:t>
            </a:r>
            <a:r>
              <a:rPr lang="zh-CN" altLang="en-US" sz="28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452415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数据规范化</a:t>
            </a:r>
          </a:p>
        </p:txBody>
      </p:sp>
      <p:graphicFrame>
        <p:nvGraphicFramePr>
          <p:cNvPr id="4" name="图示 3"/>
          <p:cNvGraphicFramePr/>
          <p:nvPr>
            <p:extLst>
              <p:ext uri="{D42A27DB-BD31-4B8C-83A1-F6EECF244321}">
                <p14:modId xmlns:p14="http://schemas.microsoft.com/office/powerpoint/2010/main" val="833362016"/>
              </p:ext>
            </p:extLst>
          </p:nvPr>
        </p:nvGraphicFramePr>
        <p:xfrm>
          <a:off x="611560" y="1133745"/>
          <a:ext cx="7920880" cy="4950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8986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7637EA3A-BF0F-4A42-A006-78CB1AB5B4B0}"/>
                                            </p:graphicEl>
                                          </p:spTgt>
                                        </p:tgtEl>
                                        <p:attrNameLst>
                                          <p:attrName>style.visibility</p:attrName>
                                        </p:attrNameLst>
                                      </p:cBhvr>
                                      <p:to>
                                        <p:strVal val="visible"/>
                                      </p:to>
                                    </p:set>
                                    <p:animEffect transition="in" filter="fade">
                                      <p:cBhvr>
                                        <p:cTn id="7" dur="500"/>
                                        <p:tgtEl>
                                          <p:spTgt spid="4">
                                            <p:graphicEl>
                                              <a:dgm id="{7637EA3A-BF0F-4A42-A006-78CB1AB5B4B0}"/>
                                            </p:graphicEl>
                                          </p:spTgt>
                                        </p:tgtEl>
                                      </p:cBhvr>
                                    </p:animEffect>
                                    <p:anim calcmode="lin" valueType="num">
                                      <p:cBhvr>
                                        <p:cTn id="8" dur="500" fill="hold"/>
                                        <p:tgtEl>
                                          <p:spTgt spid="4">
                                            <p:graphicEl>
                                              <a:dgm id="{7637EA3A-BF0F-4A42-A006-78CB1AB5B4B0}"/>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7637EA3A-BF0F-4A42-A006-78CB1AB5B4B0}"/>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A21CC2E1-EE76-47ED-85B4-CA749B0D2265}"/>
                                            </p:graphicEl>
                                          </p:spTgt>
                                        </p:tgtEl>
                                        <p:attrNameLst>
                                          <p:attrName>style.visibility</p:attrName>
                                        </p:attrNameLst>
                                      </p:cBhvr>
                                      <p:to>
                                        <p:strVal val="visible"/>
                                      </p:to>
                                    </p:set>
                                    <p:animEffect transition="in" filter="fade">
                                      <p:cBhvr>
                                        <p:cTn id="12" dur="500"/>
                                        <p:tgtEl>
                                          <p:spTgt spid="4">
                                            <p:graphicEl>
                                              <a:dgm id="{A21CC2E1-EE76-47ED-85B4-CA749B0D2265}"/>
                                            </p:graphicEl>
                                          </p:spTgt>
                                        </p:tgtEl>
                                      </p:cBhvr>
                                    </p:animEffect>
                                    <p:anim calcmode="lin" valueType="num">
                                      <p:cBhvr>
                                        <p:cTn id="13" dur="500" fill="hold"/>
                                        <p:tgtEl>
                                          <p:spTgt spid="4">
                                            <p:graphicEl>
                                              <a:dgm id="{A21CC2E1-EE76-47ED-85B4-CA749B0D2265}"/>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A21CC2E1-EE76-47ED-85B4-CA749B0D2265}"/>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615F27A4-908C-4B00-8C7C-563817784C4A}"/>
                                            </p:graphicEl>
                                          </p:spTgt>
                                        </p:tgtEl>
                                        <p:attrNameLst>
                                          <p:attrName>style.visibility</p:attrName>
                                        </p:attrNameLst>
                                      </p:cBhvr>
                                      <p:to>
                                        <p:strVal val="visible"/>
                                      </p:to>
                                    </p:set>
                                    <p:animEffect transition="in" filter="fade">
                                      <p:cBhvr>
                                        <p:cTn id="19" dur="500"/>
                                        <p:tgtEl>
                                          <p:spTgt spid="4">
                                            <p:graphicEl>
                                              <a:dgm id="{615F27A4-908C-4B00-8C7C-563817784C4A}"/>
                                            </p:graphicEl>
                                          </p:spTgt>
                                        </p:tgtEl>
                                      </p:cBhvr>
                                    </p:animEffect>
                                    <p:anim calcmode="lin" valueType="num">
                                      <p:cBhvr>
                                        <p:cTn id="20" dur="500" fill="hold"/>
                                        <p:tgtEl>
                                          <p:spTgt spid="4">
                                            <p:graphicEl>
                                              <a:dgm id="{615F27A4-908C-4B00-8C7C-563817784C4A}"/>
                                            </p:graphicEl>
                                          </p:spTgt>
                                        </p:tgtEl>
                                        <p:attrNameLst>
                                          <p:attrName>ppt_x</p:attrName>
                                        </p:attrNameLst>
                                      </p:cBhvr>
                                      <p:tavLst>
                                        <p:tav tm="0">
                                          <p:val>
                                            <p:strVal val="#ppt_x"/>
                                          </p:val>
                                        </p:tav>
                                        <p:tav tm="100000">
                                          <p:val>
                                            <p:strVal val="#ppt_x"/>
                                          </p:val>
                                        </p:tav>
                                      </p:tavLst>
                                    </p:anim>
                                    <p:anim calcmode="lin" valueType="num">
                                      <p:cBhvr>
                                        <p:cTn id="21" dur="500" fill="hold"/>
                                        <p:tgtEl>
                                          <p:spTgt spid="4">
                                            <p:graphicEl>
                                              <a:dgm id="{615F27A4-908C-4B00-8C7C-563817784C4A}"/>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EE98643E-DF01-4AD4-B86A-28A14B06F7A0}"/>
                                            </p:graphicEl>
                                          </p:spTgt>
                                        </p:tgtEl>
                                        <p:attrNameLst>
                                          <p:attrName>style.visibility</p:attrName>
                                        </p:attrNameLst>
                                      </p:cBhvr>
                                      <p:to>
                                        <p:strVal val="visible"/>
                                      </p:to>
                                    </p:set>
                                    <p:animEffect transition="in" filter="fade">
                                      <p:cBhvr>
                                        <p:cTn id="24" dur="500"/>
                                        <p:tgtEl>
                                          <p:spTgt spid="4">
                                            <p:graphicEl>
                                              <a:dgm id="{EE98643E-DF01-4AD4-B86A-28A14B06F7A0}"/>
                                            </p:graphicEl>
                                          </p:spTgt>
                                        </p:tgtEl>
                                      </p:cBhvr>
                                    </p:animEffect>
                                    <p:anim calcmode="lin" valueType="num">
                                      <p:cBhvr>
                                        <p:cTn id="25" dur="500" fill="hold"/>
                                        <p:tgtEl>
                                          <p:spTgt spid="4">
                                            <p:graphicEl>
                                              <a:dgm id="{EE98643E-DF01-4AD4-B86A-28A14B06F7A0}"/>
                                            </p:graphicEl>
                                          </p:spTgt>
                                        </p:tgtEl>
                                        <p:attrNameLst>
                                          <p:attrName>ppt_x</p:attrName>
                                        </p:attrNameLst>
                                      </p:cBhvr>
                                      <p:tavLst>
                                        <p:tav tm="0">
                                          <p:val>
                                            <p:strVal val="#ppt_x"/>
                                          </p:val>
                                        </p:tav>
                                        <p:tav tm="100000">
                                          <p:val>
                                            <p:strVal val="#ppt_x"/>
                                          </p:val>
                                        </p:tav>
                                      </p:tavLst>
                                    </p:anim>
                                    <p:anim calcmode="lin" valueType="num">
                                      <p:cBhvr>
                                        <p:cTn id="26" dur="500" fill="hold"/>
                                        <p:tgtEl>
                                          <p:spTgt spid="4">
                                            <p:graphicEl>
                                              <a:dgm id="{EE98643E-DF01-4AD4-B86A-28A14B06F7A0}"/>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471492DA-DF9B-4521-AED1-65DC8CF2AA84}"/>
                                            </p:graphicEl>
                                          </p:spTgt>
                                        </p:tgtEl>
                                        <p:attrNameLst>
                                          <p:attrName>style.visibility</p:attrName>
                                        </p:attrNameLst>
                                      </p:cBhvr>
                                      <p:to>
                                        <p:strVal val="visible"/>
                                      </p:to>
                                    </p:set>
                                    <p:animEffect transition="in" filter="fade">
                                      <p:cBhvr>
                                        <p:cTn id="31" dur="500"/>
                                        <p:tgtEl>
                                          <p:spTgt spid="4">
                                            <p:graphicEl>
                                              <a:dgm id="{471492DA-DF9B-4521-AED1-65DC8CF2AA84}"/>
                                            </p:graphicEl>
                                          </p:spTgt>
                                        </p:tgtEl>
                                      </p:cBhvr>
                                    </p:animEffect>
                                    <p:anim calcmode="lin" valueType="num">
                                      <p:cBhvr>
                                        <p:cTn id="32" dur="500" fill="hold"/>
                                        <p:tgtEl>
                                          <p:spTgt spid="4">
                                            <p:graphicEl>
                                              <a:dgm id="{471492DA-DF9B-4521-AED1-65DC8CF2AA84}"/>
                                            </p:graphicEl>
                                          </p:spTgt>
                                        </p:tgtEl>
                                        <p:attrNameLst>
                                          <p:attrName>ppt_x</p:attrName>
                                        </p:attrNameLst>
                                      </p:cBhvr>
                                      <p:tavLst>
                                        <p:tav tm="0">
                                          <p:val>
                                            <p:strVal val="#ppt_x"/>
                                          </p:val>
                                        </p:tav>
                                        <p:tav tm="100000">
                                          <p:val>
                                            <p:strVal val="#ppt_x"/>
                                          </p:val>
                                        </p:tav>
                                      </p:tavLst>
                                    </p:anim>
                                    <p:anim calcmode="lin" valueType="num">
                                      <p:cBhvr>
                                        <p:cTn id="33" dur="500" fill="hold"/>
                                        <p:tgtEl>
                                          <p:spTgt spid="4">
                                            <p:graphicEl>
                                              <a:dgm id="{471492DA-DF9B-4521-AED1-65DC8CF2AA84}"/>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F4BD09DF-1140-4777-8BAB-5A3871029CBA}"/>
                                            </p:graphicEl>
                                          </p:spTgt>
                                        </p:tgtEl>
                                        <p:attrNameLst>
                                          <p:attrName>style.visibility</p:attrName>
                                        </p:attrNameLst>
                                      </p:cBhvr>
                                      <p:to>
                                        <p:strVal val="visible"/>
                                      </p:to>
                                    </p:set>
                                    <p:animEffect transition="in" filter="fade">
                                      <p:cBhvr>
                                        <p:cTn id="36" dur="500"/>
                                        <p:tgtEl>
                                          <p:spTgt spid="4">
                                            <p:graphicEl>
                                              <a:dgm id="{F4BD09DF-1140-4777-8BAB-5A3871029CBA}"/>
                                            </p:graphicEl>
                                          </p:spTgt>
                                        </p:tgtEl>
                                      </p:cBhvr>
                                    </p:animEffect>
                                    <p:anim calcmode="lin" valueType="num">
                                      <p:cBhvr>
                                        <p:cTn id="37" dur="500" fill="hold"/>
                                        <p:tgtEl>
                                          <p:spTgt spid="4">
                                            <p:graphicEl>
                                              <a:dgm id="{F4BD09DF-1140-4777-8BAB-5A3871029CBA}"/>
                                            </p:graphicEl>
                                          </p:spTgt>
                                        </p:tgtEl>
                                        <p:attrNameLst>
                                          <p:attrName>ppt_x</p:attrName>
                                        </p:attrNameLst>
                                      </p:cBhvr>
                                      <p:tavLst>
                                        <p:tav tm="0">
                                          <p:val>
                                            <p:strVal val="#ppt_x"/>
                                          </p:val>
                                        </p:tav>
                                        <p:tav tm="100000">
                                          <p:val>
                                            <p:strVal val="#ppt_x"/>
                                          </p:val>
                                        </p:tav>
                                      </p:tavLst>
                                    </p:anim>
                                    <p:anim calcmode="lin" valueType="num">
                                      <p:cBhvr>
                                        <p:cTn id="38" dur="500" fill="hold"/>
                                        <p:tgtEl>
                                          <p:spTgt spid="4">
                                            <p:graphicEl>
                                              <a:dgm id="{F4BD09DF-1140-4777-8BAB-5A3871029CBA}"/>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85899035-557A-4C6B-8867-9A6212C220EB}"/>
                                            </p:graphicEl>
                                          </p:spTgt>
                                        </p:tgtEl>
                                        <p:attrNameLst>
                                          <p:attrName>style.visibility</p:attrName>
                                        </p:attrNameLst>
                                      </p:cBhvr>
                                      <p:to>
                                        <p:strVal val="visible"/>
                                      </p:to>
                                    </p:set>
                                    <p:animEffect transition="in" filter="fade">
                                      <p:cBhvr>
                                        <p:cTn id="43" dur="500"/>
                                        <p:tgtEl>
                                          <p:spTgt spid="4">
                                            <p:graphicEl>
                                              <a:dgm id="{85899035-557A-4C6B-8867-9A6212C220EB}"/>
                                            </p:graphicEl>
                                          </p:spTgt>
                                        </p:tgtEl>
                                      </p:cBhvr>
                                    </p:animEffect>
                                    <p:anim calcmode="lin" valueType="num">
                                      <p:cBhvr>
                                        <p:cTn id="44" dur="500" fill="hold"/>
                                        <p:tgtEl>
                                          <p:spTgt spid="4">
                                            <p:graphicEl>
                                              <a:dgm id="{85899035-557A-4C6B-8867-9A6212C220EB}"/>
                                            </p:graphicEl>
                                          </p:spTgt>
                                        </p:tgtEl>
                                        <p:attrNameLst>
                                          <p:attrName>ppt_x</p:attrName>
                                        </p:attrNameLst>
                                      </p:cBhvr>
                                      <p:tavLst>
                                        <p:tav tm="0">
                                          <p:val>
                                            <p:strVal val="#ppt_x"/>
                                          </p:val>
                                        </p:tav>
                                        <p:tav tm="100000">
                                          <p:val>
                                            <p:strVal val="#ppt_x"/>
                                          </p:val>
                                        </p:tav>
                                      </p:tavLst>
                                    </p:anim>
                                    <p:anim calcmode="lin" valueType="num">
                                      <p:cBhvr>
                                        <p:cTn id="45" dur="500" fill="hold"/>
                                        <p:tgtEl>
                                          <p:spTgt spid="4">
                                            <p:graphicEl>
                                              <a:dgm id="{85899035-557A-4C6B-8867-9A6212C220EB}"/>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660B96AA-ADCC-48F2-8426-F2D029B23991}"/>
                                            </p:graphicEl>
                                          </p:spTgt>
                                        </p:tgtEl>
                                        <p:attrNameLst>
                                          <p:attrName>style.visibility</p:attrName>
                                        </p:attrNameLst>
                                      </p:cBhvr>
                                      <p:to>
                                        <p:strVal val="visible"/>
                                      </p:to>
                                    </p:set>
                                    <p:animEffect transition="in" filter="fade">
                                      <p:cBhvr>
                                        <p:cTn id="48" dur="500"/>
                                        <p:tgtEl>
                                          <p:spTgt spid="4">
                                            <p:graphicEl>
                                              <a:dgm id="{660B96AA-ADCC-48F2-8426-F2D029B23991}"/>
                                            </p:graphicEl>
                                          </p:spTgt>
                                        </p:tgtEl>
                                      </p:cBhvr>
                                    </p:animEffect>
                                    <p:anim calcmode="lin" valueType="num">
                                      <p:cBhvr>
                                        <p:cTn id="49" dur="500" fill="hold"/>
                                        <p:tgtEl>
                                          <p:spTgt spid="4">
                                            <p:graphicEl>
                                              <a:dgm id="{660B96AA-ADCC-48F2-8426-F2D029B23991}"/>
                                            </p:graphicEl>
                                          </p:spTgt>
                                        </p:tgtEl>
                                        <p:attrNameLst>
                                          <p:attrName>ppt_x</p:attrName>
                                        </p:attrNameLst>
                                      </p:cBhvr>
                                      <p:tavLst>
                                        <p:tav tm="0">
                                          <p:val>
                                            <p:strVal val="#ppt_x"/>
                                          </p:val>
                                        </p:tav>
                                        <p:tav tm="100000">
                                          <p:val>
                                            <p:strVal val="#ppt_x"/>
                                          </p:val>
                                        </p:tav>
                                      </p:tavLst>
                                    </p:anim>
                                    <p:anim calcmode="lin" valueType="num">
                                      <p:cBhvr>
                                        <p:cTn id="50" dur="500" fill="hold"/>
                                        <p:tgtEl>
                                          <p:spTgt spid="4">
                                            <p:graphicEl>
                                              <a:dgm id="{660B96AA-ADCC-48F2-8426-F2D029B23991}"/>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4">
                                            <p:graphicEl>
                                              <a:dgm id="{D3A9642E-5C32-4D09-9CD6-B227FA853BE7}"/>
                                            </p:graphicEl>
                                          </p:spTgt>
                                        </p:tgtEl>
                                        <p:attrNameLst>
                                          <p:attrName>style.visibility</p:attrName>
                                        </p:attrNameLst>
                                      </p:cBhvr>
                                      <p:to>
                                        <p:strVal val="visible"/>
                                      </p:to>
                                    </p:set>
                                    <p:animEffect transition="in" filter="fade">
                                      <p:cBhvr>
                                        <p:cTn id="55" dur="500"/>
                                        <p:tgtEl>
                                          <p:spTgt spid="4">
                                            <p:graphicEl>
                                              <a:dgm id="{D3A9642E-5C32-4D09-9CD6-B227FA853BE7}"/>
                                            </p:graphicEl>
                                          </p:spTgt>
                                        </p:tgtEl>
                                      </p:cBhvr>
                                    </p:animEffect>
                                    <p:anim calcmode="lin" valueType="num">
                                      <p:cBhvr>
                                        <p:cTn id="56" dur="500" fill="hold"/>
                                        <p:tgtEl>
                                          <p:spTgt spid="4">
                                            <p:graphicEl>
                                              <a:dgm id="{D3A9642E-5C32-4D09-9CD6-B227FA853BE7}"/>
                                            </p:graphicEl>
                                          </p:spTgt>
                                        </p:tgtEl>
                                        <p:attrNameLst>
                                          <p:attrName>ppt_x</p:attrName>
                                        </p:attrNameLst>
                                      </p:cBhvr>
                                      <p:tavLst>
                                        <p:tav tm="0">
                                          <p:val>
                                            <p:strVal val="#ppt_x"/>
                                          </p:val>
                                        </p:tav>
                                        <p:tav tm="100000">
                                          <p:val>
                                            <p:strVal val="#ppt_x"/>
                                          </p:val>
                                        </p:tav>
                                      </p:tavLst>
                                    </p:anim>
                                    <p:anim calcmode="lin" valueType="num">
                                      <p:cBhvr>
                                        <p:cTn id="57" dur="500" fill="hold"/>
                                        <p:tgtEl>
                                          <p:spTgt spid="4">
                                            <p:graphicEl>
                                              <a:dgm id="{D3A9642E-5C32-4D09-9CD6-B227FA853BE7}"/>
                                            </p:graphicEl>
                                          </p:spTgt>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4">
                                            <p:graphicEl>
                                              <a:dgm id="{897CA86B-4735-425A-A773-1F14FE37AE6D}"/>
                                            </p:graphicEl>
                                          </p:spTgt>
                                        </p:tgtEl>
                                        <p:attrNameLst>
                                          <p:attrName>style.visibility</p:attrName>
                                        </p:attrNameLst>
                                      </p:cBhvr>
                                      <p:to>
                                        <p:strVal val="visible"/>
                                      </p:to>
                                    </p:set>
                                    <p:animEffect transition="in" filter="fade">
                                      <p:cBhvr>
                                        <p:cTn id="60" dur="500"/>
                                        <p:tgtEl>
                                          <p:spTgt spid="4">
                                            <p:graphicEl>
                                              <a:dgm id="{897CA86B-4735-425A-A773-1F14FE37AE6D}"/>
                                            </p:graphicEl>
                                          </p:spTgt>
                                        </p:tgtEl>
                                      </p:cBhvr>
                                    </p:animEffect>
                                    <p:anim calcmode="lin" valueType="num">
                                      <p:cBhvr>
                                        <p:cTn id="61" dur="500" fill="hold"/>
                                        <p:tgtEl>
                                          <p:spTgt spid="4">
                                            <p:graphicEl>
                                              <a:dgm id="{897CA86B-4735-425A-A773-1F14FE37AE6D}"/>
                                            </p:graphicEl>
                                          </p:spTgt>
                                        </p:tgtEl>
                                        <p:attrNameLst>
                                          <p:attrName>ppt_x</p:attrName>
                                        </p:attrNameLst>
                                      </p:cBhvr>
                                      <p:tavLst>
                                        <p:tav tm="0">
                                          <p:val>
                                            <p:strVal val="#ppt_x"/>
                                          </p:val>
                                        </p:tav>
                                        <p:tav tm="100000">
                                          <p:val>
                                            <p:strVal val="#ppt_x"/>
                                          </p:val>
                                        </p:tav>
                                      </p:tavLst>
                                    </p:anim>
                                    <p:anim calcmode="lin" valueType="num">
                                      <p:cBhvr>
                                        <p:cTn id="62" dur="500" fill="hold"/>
                                        <p:tgtEl>
                                          <p:spTgt spid="4">
                                            <p:graphicEl>
                                              <a:dgm id="{897CA86B-4735-425A-A773-1F14FE37AE6D}"/>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实体</a:t>
            </a:r>
            <a:r>
              <a:rPr lang="en-US" altLang="zh-CN" sz="30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000" dirty="0">
                <a:solidFill>
                  <a:schemeClr val="bg1">
                    <a:lumMod val="75000"/>
                  </a:schemeClr>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06746345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实体</a:t>
            </a:r>
            <a:r>
              <a:rPr lang="en-US" altLang="zh-CN" sz="3000" dirty="0">
                <a:solidFill>
                  <a:srgbClr val="1C217C"/>
                </a:solidFill>
                <a:latin typeface="微软雅黑" panose="020B0503020204020204" pitchFamily="34" charset="-122"/>
                <a:ea typeface="微软雅黑" panose="020B0503020204020204" pitchFamily="34" charset="-122"/>
              </a:rPr>
              <a:t>—</a:t>
            </a:r>
            <a:r>
              <a:rPr lang="zh-CN" altLang="en-US" sz="3000" dirty="0">
                <a:solidFill>
                  <a:srgbClr val="1C217C"/>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75849117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状态转换</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行为模型</a:t>
            </a:r>
            <a:endParaRPr lang="zh-CN" altLang="en-US" sz="3600" dirty="0">
              <a:solidFill>
                <a:srgbClr val="FFFFFF"/>
              </a:solidFill>
            </a:endParaRPr>
          </a:p>
        </p:txBody>
      </p:sp>
      <p:sp>
        <p:nvSpPr>
          <p:cNvPr id="2" name="矩形 1"/>
          <p:cNvSpPr/>
          <p:nvPr/>
        </p:nvSpPr>
        <p:spPr>
          <a:xfrm>
            <a:off x="971600" y="1988840"/>
            <a:ext cx="7200800" cy="2123658"/>
          </a:xfrm>
          <a:prstGeom prst="rect">
            <a:avLst/>
          </a:prstGeom>
        </p:spPr>
        <p:txBody>
          <a:bodyPr wrap="square">
            <a:spAutoFit/>
          </a:bodyPr>
          <a:lstStyle/>
          <a:p>
            <a:pPr marL="285750" indent="-285750" algn="just">
              <a:spcAft>
                <a:spcPts val="2400"/>
              </a:spcAft>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通过描绘系统的</a:t>
            </a:r>
            <a:r>
              <a:rPr lang="zh-CN" altLang="en-US" sz="2800" b="1" dirty="0">
                <a:solidFill>
                  <a:srgbClr val="C00000"/>
                </a:solidFill>
                <a:latin typeface="微软雅黑" panose="020B0503020204020204" pitchFamily="34" charset="-122"/>
                <a:ea typeface="微软雅黑" panose="020B0503020204020204" pitchFamily="34" charset="-122"/>
              </a:rPr>
              <a:t>状态</a:t>
            </a:r>
            <a:r>
              <a:rPr lang="zh-CN" altLang="en-US" sz="2800" dirty="0">
                <a:latin typeface="微软雅黑" panose="020B0503020204020204" pitchFamily="34" charset="-122"/>
                <a:ea typeface="微软雅黑" panose="020B0503020204020204" pitchFamily="34" charset="-122"/>
              </a:rPr>
              <a:t>及引起系统状态转换的事件，来表示系统的</a:t>
            </a:r>
            <a:r>
              <a:rPr lang="zh-CN" altLang="en-US" sz="2800" b="1" dirty="0" smtClean="0">
                <a:latin typeface="微软雅黑" panose="020B0503020204020204" pitchFamily="34" charset="-122"/>
                <a:ea typeface="微软雅黑" panose="020B0503020204020204" pitchFamily="34" charset="-122"/>
              </a:rPr>
              <a:t>行为</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285750" indent="-285750" algn="just">
              <a:spcAft>
                <a:spcPts val="2400"/>
              </a:spcAft>
              <a:buFont typeface="Wingdings" panose="05000000000000000000" pitchFamily="2" charset="2"/>
              <a:buChar char="l"/>
            </a:pPr>
            <a:r>
              <a:rPr lang="zh-CN" altLang="en-US" sz="2800" dirty="0">
                <a:latin typeface="微软雅黑" panose="020B0503020204020204" pitchFamily="34" charset="-122"/>
                <a:ea typeface="微软雅黑" panose="020B0503020204020204" pitchFamily="34" charset="-122"/>
              </a:rPr>
              <a:t>指明作为特定</a:t>
            </a:r>
            <a:r>
              <a:rPr lang="zh-CN" altLang="en-US" sz="2800" b="1" dirty="0">
                <a:solidFill>
                  <a:srgbClr val="C00000"/>
                </a:solidFill>
                <a:latin typeface="微软雅黑" panose="020B0503020204020204" pitchFamily="34" charset="-122"/>
                <a:ea typeface="微软雅黑" panose="020B0503020204020204" pitchFamily="34" charset="-122"/>
              </a:rPr>
              <a:t>事件</a:t>
            </a:r>
            <a:r>
              <a:rPr lang="zh-CN" altLang="en-US" sz="2800" dirty="0">
                <a:latin typeface="微软雅黑" panose="020B0503020204020204" pitchFamily="34" charset="-122"/>
                <a:ea typeface="微软雅黑" panose="020B0503020204020204" pitchFamily="34" charset="-122"/>
              </a:rPr>
              <a:t>的结果系统将做那些</a:t>
            </a:r>
            <a:r>
              <a:rPr lang="zh-CN" altLang="en-US" sz="2800" dirty="0" smtClean="0">
                <a:latin typeface="微软雅黑" panose="020B0503020204020204" pitchFamily="34" charset="-122"/>
                <a:ea typeface="微软雅黑" panose="020B0503020204020204" pitchFamily="34" charset="-122"/>
              </a:rPr>
              <a:t>动作。</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5241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状态转换</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状态</a:t>
            </a:r>
            <a:endParaRPr lang="zh-CN" altLang="en-US" sz="3600" dirty="0">
              <a:solidFill>
                <a:srgbClr val="FFFFFF"/>
              </a:solidFill>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515" y="1708067"/>
            <a:ext cx="8733365" cy="36561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20917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状态转换</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事件</a:t>
            </a:r>
            <a:endParaRPr lang="zh-CN" altLang="en-US" sz="3600" dirty="0">
              <a:solidFill>
                <a:srgbClr val="FFFFFF"/>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6575" y="2022102"/>
            <a:ext cx="5720740" cy="19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2505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状态转换</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符号</a:t>
            </a:r>
            <a:endParaRPr lang="zh-CN" altLang="en-US" sz="3600" dirty="0">
              <a:solidFill>
                <a:srgbClr val="FFFFFF"/>
              </a:solidFill>
            </a:endParaRPr>
          </a:p>
        </p:txBody>
      </p:sp>
      <p:pic>
        <p:nvPicPr>
          <p:cNvPr id="4" name="Picture 3" descr="rj2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1268760"/>
            <a:ext cx="8654750" cy="2565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组合 4"/>
          <p:cNvGrpSpPr/>
          <p:nvPr/>
        </p:nvGrpSpPr>
        <p:grpSpPr>
          <a:xfrm>
            <a:off x="258146" y="3383995"/>
            <a:ext cx="5231604" cy="2719517"/>
            <a:chOff x="258146" y="3383995"/>
            <a:chExt cx="5231604" cy="2719517"/>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46" y="3841092"/>
              <a:ext cx="5231604" cy="2262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下箭头 1"/>
            <p:cNvSpPr/>
            <p:nvPr/>
          </p:nvSpPr>
          <p:spPr>
            <a:xfrm>
              <a:off x="2531556" y="3383995"/>
              <a:ext cx="315035" cy="4500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p:nvGrpSpPr>
        <p:grpSpPr>
          <a:xfrm>
            <a:off x="1016605" y="2798930"/>
            <a:ext cx="7449802" cy="2602491"/>
            <a:chOff x="1016605" y="2798930"/>
            <a:chExt cx="7449802" cy="2602491"/>
          </a:xfrm>
        </p:grpSpPr>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6605" y="3859056"/>
              <a:ext cx="7449802" cy="1542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下箭头 8"/>
            <p:cNvSpPr/>
            <p:nvPr/>
          </p:nvSpPr>
          <p:spPr>
            <a:xfrm>
              <a:off x="4263860" y="2798930"/>
              <a:ext cx="315035" cy="104216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5966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anim calcmode="lin" valueType="num">
                                      <p:cBhvr>
                                        <p:cTn id="8" dur="500" fill="hold"/>
                                        <p:tgtEl>
                                          <p:spTgt spid="5"/>
                                        </p:tgtEl>
                                        <p:attrNameLst>
                                          <p:attrName>ppt_x</p:attrName>
                                        </p:attrNameLst>
                                      </p:cBhvr>
                                      <p:tavLst>
                                        <p:tav tm="0">
                                          <p:val>
                                            <p:strVal val="#ppt_x"/>
                                          </p:val>
                                        </p:tav>
                                        <p:tav tm="100000">
                                          <p:val>
                                            <p:strVal val="#ppt_x"/>
                                          </p:val>
                                        </p:tav>
                                      </p:tavLst>
                                    </p:anim>
                                    <p:anim calcmode="lin" valueType="num">
                                      <p:cBhvr>
                                        <p:cTn id="9" dur="5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anim calcmode="lin" valueType="num">
                                      <p:cBhvr>
                                        <p:cTn id="19" dur="500" fill="hold"/>
                                        <p:tgtEl>
                                          <p:spTgt spid="6"/>
                                        </p:tgtEl>
                                        <p:attrNameLst>
                                          <p:attrName>ppt_x</p:attrName>
                                        </p:attrNameLst>
                                      </p:cBhvr>
                                      <p:tavLst>
                                        <p:tav tm="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状态转换</a:t>
            </a:r>
            <a:r>
              <a:rPr lang="zh-CN" altLang="en-US" sz="3600" dirty="0" smtClean="0">
                <a:solidFill>
                  <a:srgbClr val="FFFFFF"/>
                </a:solidFill>
              </a:rPr>
              <a:t>图</a:t>
            </a:r>
            <a:r>
              <a:rPr lang="en-US" altLang="zh-CN" sz="3600" dirty="0" smtClean="0">
                <a:solidFill>
                  <a:srgbClr val="FFFFFF"/>
                </a:solidFill>
              </a:rPr>
              <a:t>-</a:t>
            </a:r>
            <a:r>
              <a:rPr lang="zh-CN" altLang="en-US" sz="3600" dirty="0" smtClean="0">
                <a:solidFill>
                  <a:srgbClr val="FFFFFF"/>
                </a:solidFill>
              </a:rPr>
              <a:t>例子</a:t>
            </a:r>
            <a:endParaRPr lang="zh-CN" altLang="en-US" sz="3600" dirty="0">
              <a:solidFill>
                <a:srgbClr val="FFFFFF"/>
              </a:solidFill>
            </a:endParaRPr>
          </a:p>
        </p:txBody>
      </p:sp>
      <p:pic>
        <p:nvPicPr>
          <p:cNvPr id="4" name="Picture 3" descr="rj21"/>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1491"/>
          <a:stretch/>
        </p:blipFill>
        <p:spPr bwMode="auto">
          <a:xfrm>
            <a:off x="1646675" y="233646"/>
            <a:ext cx="5833070" cy="5940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6732240" y="5572714"/>
            <a:ext cx="1980029" cy="400110"/>
          </a:xfrm>
          <a:prstGeom prst="rect">
            <a:avLst/>
          </a:prstGeom>
        </p:spPr>
        <p:txBody>
          <a:bodyPr wrap="none">
            <a:spAutoFit/>
          </a:bodyPr>
          <a:lstStyle/>
          <a:p>
            <a:r>
              <a:rPr lang="zh-CN" altLang="en-US" sz="2000" dirty="0">
                <a:latin typeface="微软雅黑" panose="020B0503020204020204" pitchFamily="34" charset="-122"/>
                <a:ea typeface="微软雅黑" panose="020B0503020204020204" pitchFamily="34" charset="-122"/>
              </a:rPr>
              <a:t>电话的使用过程</a:t>
            </a:r>
          </a:p>
        </p:txBody>
      </p:sp>
    </p:spTree>
    <p:extLst>
      <p:ext uri="{BB962C8B-B14F-4D97-AF65-F5344CB8AC3E}">
        <p14:creationId xmlns:p14="http://schemas.microsoft.com/office/powerpoint/2010/main" val="300013188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实体</a:t>
            </a:r>
            <a:r>
              <a:rPr lang="en-US" altLang="zh-CN" sz="30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000" dirty="0">
                <a:solidFill>
                  <a:schemeClr val="bg1">
                    <a:lumMod val="75000"/>
                  </a:schemeClr>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b="1" dirty="0">
                <a:solidFill>
                  <a:srgbClr val="2D2D8A"/>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0674634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其他图形</a:t>
            </a:r>
            <a:r>
              <a:rPr lang="zh-CN" altLang="en-US" sz="3600" dirty="0" smtClean="0">
                <a:solidFill>
                  <a:srgbClr val="FFFFFF"/>
                </a:solidFill>
              </a:rPr>
              <a:t>工具</a:t>
            </a:r>
            <a:r>
              <a:rPr lang="en-US" altLang="zh-CN" sz="3600" dirty="0" smtClean="0">
                <a:solidFill>
                  <a:srgbClr val="FFFFFF"/>
                </a:solidFill>
              </a:rPr>
              <a:t>-</a:t>
            </a:r>
            <a:r>
              <a:rPr lang="zh-CN" altLang="en-US" sz="3600" dirty="0"/>
              <a:t>层次方框图</a:t>
            </a:r>
            <a:endParaRPr lang="zh-CN" altLang="en-US" sz="3600" dirty="0">
              <a:solidFill>
                <a:srgbClr val="FFFFFF"/>
              </a:solidFill>
            </a:endParaRPr>
          </a:p>
        </p:txBody>
      </p:sp>
      <p:grpSp>
        <p:nvGrpSpPr>
          <p:cNvPr id="30" name="组合 29"/>
          <p:cNvGrpSpPr/>
          <p:nvPr/>
        </p:nvGrpSpPr>
        <p:grpSpPr>
          <a:xfrm>
            <a:off x="1052257" y="1799238"/>
            <a:ext cx="6985128" cy="2799892"/>
            <a:chOff x="377182" y="1493785"/>
            <a:chExt cx="6985128" cy="2799892"/>
          </a:xfrm>
        </p:grpSpPr>
        <p:sp>
          <p:nvSpPr>
            <p:cNvPr id="5" name="矩形 4"/>
            <p:cNvSpPr/>
            <p:nvPr/>
          </p:nvSpPr>
          <p:spPr>
            <a:xfrm>
              <a:off x="3865917" y="1493785"/>
              <a:ext cx="1260140" cy="405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燕山大学</a:t>
              </a:r>
              <a:endParaRPr lang="zh-CN" altLang="en-US" sz="2000" dirty="0">
                <a:latin typeface="微软雅黑" panose="020B0503020204020204" pitchFamily="34" charset="-122"/>
                <a:ea typeface="微软雅黑" panose="020B0503020204020204" pitchFamily="34" charset="-122"/>
              </a:endParaRPr>
            </a:p>
          </p:txBody>
        </p:sp>
        <p:sp>
          <p:nvSpPr>
            <p:cNvPr id="6" name="矩形 5"/>
            <p:cNvSpPr/>
            <p:nvPr/>
          </p:nvSpPr>
          <p:spPr>
            <a:xfrm>
              <a:off x="1569752" y="2641412"/>
              <a:ext cx="1260140" cy="405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软件学院</a:t>
              </a:r>
              <a:endParaRPr lang="zh-CN" altLang="en-US" sz="2000" dirty="0">
                <a:latin typeface="微软雅黑" panose="020B0503020204020204" pitchFamily="34" charset="-122"/>
                <a:ea typeface="微软雅黑" panose="020B0503020204020204" pitchFamily="34" charset="-122"/>
              </a:endParaRPr>
            </a:p>
          </p:txBody>
        </p:sp>
        <p:sp>
          <p:nvSpPr>
            <p:cNvPr id="7" name="矩形 6"/>
            <p:cNvSpPr/>
            <p:nvPr/>
          </p:nvSpPr>
          <p:spPr>
            <a:xfrm>
              <a:off x="3835961" y="2641411"/>
              <a:ext cx="1260140" cy="405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机械学院</a:t>
              </a:r>
              <a:endParaRPr lang="zh-CN" altLang="en-US" sz="2000" dirty="0">
                <a:latin typeface="微软雅黑" panose="020B0503020204020204" pitchFamily="34" charset="-122"/>
                <a:ea typeface="微软雅黑" panose="020B0503020204020204" pitchFamily="34" charset="-122"/>
              </a:endParaRPr>
            </a:p>
          </p:txBody>
        </p:sp>
        <p:sp>
          <p:nvSpPr>
            <p:cNvPr id="8" name="矩形 7"/>
            <p:cNvSpPr/>
            <p:nvPr/>
          </p:nvSpPr>
          <p:spPr>
            <a:xfrm>
              <a:off x="6102170" y="2631829"/>
              <a:ext cx="1260140" cy="405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电气学院</a:t>
              </a:r>
              <a:endParaRPr lang="zh-CN" altLang="en-US" sz="2000" dirty="0">
                <a:latin typeface="微软雅黑" panose="020B0503020204020204" pitchFamily="34" charset="-122"/>
                <a:ea typeface="微软雅黑" panose="020B0503020204020204" pitchFamily="34" charset="-122"/>
              </a:endParaRPr>
            </a:p>
          </p:txBody>
        </p:sp>
        <p:sp>
          <p:nvSpPr>
            <p:cNvPr id="9" name="矩形 8"/>
            <p:cNvSpPr/>
            <p:nvPr/>
          </p:nvSpPr>
          <p:spPr>
            <a:xfrm>
              <a:off x="377182" y="3888632"/>
              <a:ext cx="1260140" cy="405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计算机系</a:t>
              </a:r>
              <a:endParaRPr lang="zh-CN" altLang="en-US" sz="2000" dirty="0">
                <a:latin typeface="微软雅黑" panose="020B0503020204020204" pitchFamily="34" charset="-122"/>
                <a:ea typeface="微软雅黑" panose="020B0503020204020204" pitchFamily="34" charset="-122"/>
              </a:endParaRPr>
            </a:p>
          </p:txBody>
        </p:sp>
        <p:sp>
          <p:nvSpPr>
            <p:cNvPr id="10" name="矩形 9"/>
            <p:cNvSpPr/>
            <p:nvPr/>
          </p:nvSpPr>
          <p:spPr>
            <a:xfrm>
              <a:off x="1961711" y="3888632"/>
              <a:ext cx="1466458" cy="405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软件工程系</a:t>
              </a:r>
              <a:endParaRPr lang="zh-CN" altLang="en-US" sz="2000" dirty="0">
                <a:latin typeface="微软雅黑" panose="020B0503020204020204" pitchFamily="34" charset="-122"/>
                <a:ea typeface="微软雅黑" panose="020B0503020204020204" pitchFamily="34" charset="-122"/>
              </a:endParaRPr>
            </a:p>
          </p:txBody>
        </p:sp>
        <p:sp>
          <p:nvSpPr>
            <p:cNvPr id="11" name="矩形 10"/>
            <p:cNvSpPr/>
            <p:nvPr/>
          </p:nvSpPr>
          <p:spPr>
            <a:xfrm>
              <a:off x="3752557" y="3888632"/>
              <a:ext cx="1260140" cy="405045"/>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光电子系</a:t>
              </a:r>
              <a:endParaRPr lang="zh-CN" altLang="en-US" sz="20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4495987" y="1898830"/>
              <a:ext cx="0" cy="74258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接连接符 14"/>
            <p:cNvCxnSpPr/>
            <p:nvPr/>
          </p:nvCxnSpPr>
          <p:spPr>
            <a:xfrm>
              <a:off x="2191685" y="3046456"/>
              <a:ext cx="0" cy="842176"/>
            </a:xfrm>
            <a:prstGeom prst="line">
              <a:avLst/>
            </a:prstGeom>
          </p:spPr>
          <p:style>
            <a:lnRef idx="3">
              <a:schemeClr val="accent2"/>
            </a:lnRef>
            <a:fillRef idx="0">
              <a:schemeClr val="accent2"/>
            </a:fillRef>
            <a:effectRef idx="2">
              <a:schemeClr val="accent2"/>
            </a:effectRef>
            <a:fontRef idx="minor">
              <a:schemeClr val="tx1"/>
            </a:fontRef>
          </p:style>
        </p:cxnSp>
        <p:cxnSp>
          <p:nvCxnSpPr>
            <p:cNvPr id="17" name="直接连接符 16"/>
            <p:cNvCxnSpPr/>
            <p:nvPr/>
          </p:nvCxnSpPr>
          <p:spPr>
            <a:xfrm flipH="1">
              <a:off x="2199823" y="2305363"/>
              <a:ext cx="4532417"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直接连接符 20"/>
            <p:cNvCxnSpPr/>
            <p:nvPr/>
          </p:nvCxnSpPr>
          <p:spPr>
            <a:xfrm flipH="1">
              <a:off x="1007253" y="3519010"/>
              <a:ext cx="3375374"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3" name="直接连接符 22"/>
            <p:cNvCxnSpPr/>
            <p:nvPr/>
          </p:nvCxnSpPr>
          <p:spPr>
            <a:xfrm flipH="1">
              <a:off x="2186735" y="2282861"/>
              <a:ext cx="8139" cy="336049"/>
            </a:xfrm>
            <a:prstGeom prst="line">
              <a:avLst/>
            </a:prstGeom>
          </p:spPr>
          <p:style>
            <a:lnRef idx="3">
              <a:schemeClr val="accent2"/>
            </a:lnRef>
            <a:fillRef idx="0">
              <a:schemeClr val="accent2"/>
            </a:fillRef>
            <a:effectRef idx="2">
              <a:schemeClr val="accent2"/>
            </a:effectRef>
            <a:fontRef idx="minor">
              <a:schemeClr val="tx1"/>
            </a:fontRef>
          </p:style>
        </p:cxnSp>
        <p:cxnSp>
          <p:nvCxnSpPr>
            <p:cNvPr id="25" name="直接连接符 24"/>
            <p:cNvCxnSpPr/>
            <p:nvPr/>
          </p:nvCxnSpPr>
          <p:spPr>
            <a:xfrm flipH="1">
              <a:off x="6720061" y="2295780"/>
              <a:ext cx="8139" cy="336049"/>
            </a:xfrm>
            <a:prstGeom prst="line">
              <a:avLst/>
            </a:prstGeom>
          </p:spPr>
          <p:style>
            <a:lnRef idx="3">
              <a:schemeClr val="accent2"/>
            </a:lnRef>
            <a:fillRef idx="0">
              <a:schemeClr val="accent2"/>
            </a:fillRef>
            <a:effectRef idx="2">
              <a:schemeClr val="accent2"/>
            </a:effectRef>
            <a:fontRef idx="minor">
              <a:schemeClr val="tx1"/>
            </a:fontRef>
          </p:style>
        </p:cxnSp>
        <p:cxnSp>
          <p:nvCxnSpPr>
            <p:cNvPr id="26" name="直接连接符 25"/>
            <p:cNvCxnSpPr>
              <a:endCxn id="9" idx="0"/>
            </p:cNvCxnSpPr>
            <p:nvPr/>
          </p:nvCxnSpPr>
          <p:spPr>
            <a:xfrm flipH="1">
              <a:off x="1007252" y="3519010"/>
              <a:ext cx="8141" cy="369622"/>
            </a:xfrm>
            <a:prstGeom prst="line">
              <a:avLst/>
            </a:prstGeom>
          </p:spPr>
          <p:style>
            <a:lnRef idx="3">
              <a:schemeClr val="accent2"/>
            </a:lnRef>
            <a:fillRef idx="0">
              <a:schemeClr val="accent2"/>
            </a:fillRef>
            <a:effectRef idx="2">
              <a:schemeClr val="accent2"/>
            </a:effectRef>
            <a:fontRef idx="minor">
              <a:schemeClr val="tx1"/>
            </a:fontRef>
          </p:style>
        </p:cxnSp>
        <p:cxnSp>
          <p:nvCxnSpPr>
            <p:cNvPr id="27" name="直接连接符 26"/>
            <p:cNvCxnSpPr>
              <a:endCxn id="11" idx="0"/>
            </p:cNvCxnSpPr>
            <p:nvPr/>
          </p:nvCxnSpPr>
          <p:spPr>
            <a:xfrm flipH="1">
              <a:off x="4382627" y="3519009"/>
              <a:ext cx="8140" cy="369623"/>
            </a:xfrm>
            <a:prstGeom prst="line">
              <a:avLst/>
            </a:prstGeom>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14524154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其他图形</a:t>
            </a:r>
            <a:r>
              <a:rPr lang="zh-CN" altLang="en-US" sz="3600" dirty="0" smtClean="0">
                <a:solidFill>
                  <a:srgbClr val="FFFFFF"/>
                </a:solidFill>
              </a:rPr>
              <a:t>工具</a:t>
            </a:r>
            <a:r>
              <a:rPr lang="en-US" altLang="zh-CN" sz="3600" dirty="0" smtClean="0">
                <a:solidFill>
                  <a:srgbClr val="FFFFFF"/>
                </a:solidFill>
              </a:rPr>
              <a:t>-</a:t>
            </a:r>
            <a:r>
              <a:rPr lang="en-US" altLang="zh-CN" sz="3600" dirty="0" err="1" smtClean="0">
                <a:solidFill>
                  <a:srgbClr val="FFFFFF"/>
                </a:solidFill>
              </a:rPr>
              <a:t>Warnier</a:t>
            </a:r>
            <a:r>
              <a:rPr lang="zh-CN" altLang="en-US" sz="3600" dirty="0" smtClean="0">
                <a:solidFill>
                  <a:srgbClr val="FFFFFF"/>
                </a:solidFill>
              </a:rPr>
              <a:t>图</a:t>
            </a:r>
            <a:endParaRPr lang="zh-CN" altLang="en-US" sz="3600" dirty="0">
              <a:solidFill>
                <a:srgbClr val="FFFFFF"/>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575" y="1988840"/>
            <a:ext cx="7653070" cy="2871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36568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其他图形</a:t>
            </a:r>
            <a:r>
              <a:rPr lang="zh-CN" altLang="en-US" sz="3600" dirty="0" smtClean="0">
                <a:solidFill>
                  <a:srgbClr val="FFFFFF"/>
                </a:solidFill>
              </a:rPr>
              <a:t>工具</a:t>
            </a:r>
            <a:r>
              <a:rPr lang="en-US" altLang="zh-CN" sz="3600" dirty="0" smtClean="0">
                <a:solidFill>
                  <a:srgbClr val="FFFFFF"/>
                </a:solidFill>
              </a:rPr>
              <a:t>-IPO</a:t>
            </a:r>
            <a:r>
              <a:rPr lang="zh-CN" altLang="en-US" sz="3600" dirty="0" smtClean="0">
                <a:solidFill>
                  <a:srgbClr val="FFFFFF"/>
                </a:solidFill>
              </a:rPr>
              <a:t>图</a:t>
            </a:r>
            <a:endParaRPr lang="zh-CN" altLang="en-US" sz="3600" dirty="0">
              <a:solidFill>
                <a:srgbClr val="FFFFFF"/>
              </a:solidFill>
            </a:endParaRPr>
          </a:p>
        </p:txBody>
      </p:sp>
      <p:sp>
        <p:nvSpPr>
          <p:cNvPr id="2" name="矩形 1"/>
          <p:cNvSpPr/>
          <p:nvPr/>
        </p:nvSpPr>
        <p:spPr>
          <a:xfrm>
            <a:off x="521550" y="1268760"/>
            <a:ext cx="6083717" cy="769441"/>
          </a:xfrm>
          <a:prstGeom prst="rect">
            <a:avLst/>
          </a:prstGeom>
        </p:spPr>
        <p:txBody>
          <a:bodyPr wrap="none">
            <a:spAutoFit/>
          </a:bodyPr>
          <a:lstStyle/>
          <a:p>
            <a:r>
              <a:rPr lang="en-US" altLang="zh-CN" sz="2400" b="1" dirty="0">
                <a:solidFill>
                  <a:srgbClr val="C00000"/>
                </a:solidFill>
                <a:latin typeface="微软雅黑" panose="020B0503020204020204" pitchFamily="34" charset="-122"/>
                <a:ea typeface="微软雅黑" panose="020B0503020204020204" pitchFamily="34" charset="-122"/>
              </a:rPr>
              <a:t>IPO</a:t>
            </a:r>
            <a:r>
              <a:rPr lang="zh-CN" altLang="en-US" sz="2400" b="1" dirty="0">
                <a:solidFill>
                  <a:srgbClr val="C00000"/>
                </a:solidFill>
                <a:latin typeface="微软雅黑" panose="020B0503020204020204" pitchFamily="34" charset="-122"/>
                <a:ea typeface="微软雅黑" panose="020B0503020204020204" pitchFamily="34" charset="-122"/>
              </a:rPr>
              <a:t>图</a:t>
            </a:r>
            <a:r>
              <a:rPr lang="zh-CN" altLang="en-US" sz="2000" dirty="0">
                <a:latin typeface="微软雅黑" panose="020B0503020204020204" pitchFamily="34" charset="-122"/>
                <a:ea typeface="微软雅黑" panose="020B0503020204020204" pitchFamily="34" charset="-122"/>
              </a:rPr>
              <a:t>，即输入、处理、输出</a:t>
            </a:r>
            <a:r>
              <a:rPr lang="zh-CN" altLang="en-US" sz="2000" dirty="0" smtClean="0">
                <a:latin typeface="微软雅黑" panose="020B0503020204020204" pitchFamily="34" charset="-122"/>
                <a:ea typeface="微软雅黑" panose="020B0503020204020204" pitchFamily="34" charset="-122"/>
              </a:rPr>
              <a:t>图</a:t>
            </a:r>
            <a:endParaRPr lang="en-US" altLang="zh-CN" sz="2000" dirty="0" smtClean="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描绘输入数据、对数据的处理和输出数据之间的关系</a:t>
            </a:r>
          </a:p>
        </p:txBody>
      </p:sp>
      <p:pic>
        <p:nvPicPr>
          <p:cNvPr id="5" name="Picture 3" descr="rj2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1406697" y="2213865"/>
            <a:ext cx="5835548" cy="363941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7" name="Picture 4" descr="rj2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263" y="1043735"/>
            <a:ext cx="4246415" cy="5040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6497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实体</a:t>
            </a:r>
            <a:r>
              <a:rPr lang="en-US" altLang="zh-CN" sz="30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000" dirty="0">
                <a:solidFill>
                  <a:schemeClr val="bg1">
                    <a:lumMod val="75000"/>
                  </a:schemeClr>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b="1" dirty="0">
                <a:solidFill>
                  <a:srgbClr val="2D2D8A"/>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0674634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需求分析</a:t>
            </a:r>
            <a:r>
              <a:rPr lang="en-US" altLang="zh-CN" sz="3600" dirty="0" smtClean="0"/>
              <a:t>-</a:t>
            </a:r>
            <a:r>
              <a:rPr lang="zh-CN" altLang="en-US" sz="3600" dirty="0" smtClean="0"/>
              <a:t>概述</a:t>
            </a:r>
            <a:endParaRPr lang="zh-CN" altLang="en-US" sz="3600" dirty="0"/>
          </a:p>
        </p:txBody>
      </p:sp>
      <p:sp>
        <p:nvSpPr>
          <p:cNvPr id="2" name="矩形 1"/>
          <p:cNvSpPr/>
          <p:nvPr/>
        </p:nvSpPr>
        <p:spPr>
          <a:xfrm>
            <a:off x="971600" y="2708920"/>
            <a:ext cx="7200800" cy="1015663"/>
          </a:xfrm>
          <a:prstGeom prst="rect">
            <a:avLst/>
          </a:prstGeom>
        </p:spPr>
        <p:txBody>
          <a:bodyPr wrap="square">
            <a:spAutoFit/>
          </a:bodyPr>
          <a:lstStyle/>
          <a:p>
            <a:pPr algn="just"/>
            <a:r>
              <a:rPr lang="zh-CN" altLang="en-US" sz="2800" dirty="0" smtClean="0">
                <a:latin typeface="微软雅黑" panose="020B0503020204020204" pitchFamily="34" charset="-122"/>
                <a:ea typeface="微软雅黑" panose="020B0503020204020204" pitchFamily="34" charset="-122"/>
              </a:rPr>
              <a:t>       对</a:t>
            </a:r>
            <a:r>
              <a:rPr lang="zh-CN" altLang="en-US" sz="2800" dirty="0">
                <a:latin typeface="微软雅黑" panose="020B0503020204020204" pitchFamily="34" charset="-122"/>
                <a:ea typeface="微软雅黑" panose="020B0503020204020204" pitchFamily="34" charset="-122"/>
              </a:rPr>
              <a:t>软件需求的深入理解是</a:t>
            </a:r>
            <a:r>
              <a:rPr lang="zh-CN" altLang="en-US" sz="2800" dirty="0" smtClean="0">
                <a:latin typeface="微软雅黑" panose="020B0503020204020204" pitchFamily="34" charset="-122"/>
                <a:ea typeface="微软雅黑" panose="020B0503020204020204" pitchFamily="34" charset="-122"/>
              </a:rPr>
              <a:t>软件开发工作获得</a:t>
            </a:r>
            <a:r>
              <a:rPr lang="zh-CN" altLang="en-US" sz="2800" dirty="0">
                <a:latin typeface="微软雅黑" panose="020B0503020204020204" pitchFamily="34" charset="-122"/>
                <a:ea typeface="微软雅黑" panose="020B0503020204020204" pitchFamily="34" charset="-122"/>
              </a:rPr>
              <a:t>成功的</a:t>
            </a:r>
            <a:r>
              <a:rPr lang="zh-CN" altLang="en-US" sz="3200" b="1" dirty="0">
                <a:solidFill>
                  <a:srgbClr val="C00000"/>
                </a:solidFill>
                <a:latin typeface="微软雅黑" panose="020B0503020204020204" pitchFamily="34" charset="-122"/>
                <a:ea typeface="微软雅黑" panose="020B0503020204020204" pitchFamily="34" charset="-122"/>
              </a:rPr>
              <a:t>前提</a:t>
            </a:r>
            <a:r>
              <a:rPr lang="zh-CN" altLang="en-US" sz="3200" b="1" dirty="0" smtClean="0">
                <a:solidFill>
                  <a:srgbClr val="C00000"/>
                </a:solidFill>
                <a:latin typeface="微软雅黑" panose="020B0503020204020204" pitchFamily="34" charset="-122"/>
                <a:ea typeface="微软雅黑" panose="020B0503020204020204" pitchFamily="34" charset="-122"/>
              </a:rPr>
              <a:t>条件</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886731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验证软件需求</a:t>
            </a:r>
          </a:p>
        </p:txBody>
      </p:sp>
      <p:graphicFrame>
        <p:nvGraphicFramePr>
          <p:cNvPr id="2" name="图示 1"/>
          <p:cNvGraphicFramePr/>
          <p:nvPr>
            <p:extLst>
              <p:ext uri="{D42A27DB-BD31-4B8C-83A1-F6EECF244321}">
                <p14:modId xmlns:p14="http://schemas.microsoft.com/office/powerpoint/2010/main" val="1235891007"/>
              </p:ext>
            </p:extLst>
          </p:nvPr>
        </p:nvGraphicFramePr>
        <p:xfrm>
          <a:off x="971600" y="1448780"/>
          <a:ext cx="7200800" cy="432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2415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验证软件需求</a:t>
            </a:r>
          </a:p>
        </p:txBody>
      </p:sp>
      <p:pic>
        <p:nvPicPr>
          <p:cNvPr id="512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36857" r="45710"/>
          <a:stretch/>
        </p:blipFill>
        <p:spPr bwMode="auto">
          <a:xfrm>
            <a:off x="1466655" y="1448780"/>
            <a:ext cx="6188999" cy="3915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342568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实体</a:t>
            </a:r>
            <a:r>
              <a:rPr lang="en-US" altLang="zh-CN" sz="3000" dirty="0">
                <a:solidFill>
                  <a:srgbClr val="1C217C"/>
                </a:solidFill>
                <a:latin typeface="微软雅黑" panose="020B0503020204020204" pitchFamily="34" charset="-122"/>
                <a:ea typeface="微软雅黑" panose="020B0503020204020204" pitchFamily="34" charset="-122"/>
              </a:rPr>
              <a:t>—</a:t>
            </a:r>
            <a:r>
              <a:rPr lang="zh-CN" altLang="en-US" sz="3000" dirty="0">
                <a:solidFill>
                  <a:srgbClr val="1C217C"/>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14348865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7591" y="2098302"/>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需求分析</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67591" y="3699030"/>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END</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13285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需求分析</a:t>
            </a:r>
            <a:r>
              <a:rPr lang="en-US" altLang="zh-CN" sz="3600" dirty="0" smtClean="0"/>
              <a:t>-</a:t>
            </a:r>
            <a:r>
              <a:rPr lang="zh-CN" altLang="en-US" sz="3600" dirty="0" smtClean="0"/>
              <a:t>概述</a:t>
            </a:r>
            <a:endParaRPr lang="zh-CN" altLang="en-US" sz="3600" dirty="0"/>
          </a:p>
        </p:txBody>
      </p:sp>
      <p:sp>
        <p:nvSpPr>
          <p:cNvPr id="2" name="矩形 1"/>
          <p:cNvSpPr/>
          <p:nvPr/>
        </p:nvSpPr>
        <p:spPr>
          <a:xfrm>
            <a:off x="971600" y="1583795"/>
            <a:ext cx="7200800" cy="4154984"/>
          </a:xfrm>
          <a:prstGeom prst="rect">
            <a:avLst/>
          </a:prstGeom>
        </p:spPr>
        <p:txBody>
          <a:bodyPr wrap="square">
            <a:spAutoFit/>
          </a:bodyPr>
          <a:lstStyle/>
          <a:p>
            <a:pPr marL="457200" indent="-457200" algn="just">
              <a:spcAft>
                <a:spcPts val="1200"/>
              </a:spcAft>
              <a:buFont typeface="Wingdings" panose="05000000000000000000" pitchFamily="2" charset="2"/>
              <a:buChar char="u"/>
            </a:pPr>
            <a:r>
              <a:rPr lang="zh-CN" altLang="en-US" sz="2800" b="1" dirty="0" smtClean="0">
                <a:latin typeface="微软雅黑" panose="020B0503020204020204" pitchFamily="34" charset="-122"/>
                <a:ea typeface="微软雅黑" panose="020B0503020204020204" pitchFamily="34" charset="-122"/>
              </a:rPr>
              <a:t>准确</a:t>
            </a:r>
            <a:r>
              <a:rPr lang="zh-CN" altLang="en-US" sz="2800" dirty="0">
                <a:latin typeface="微软雅黑" panose="020B0503020204020204" pitchFamily="34" charset="-122"/>
                <a:ea typeface="微软雅黑" panose="020B0503020204020204" pitchFamily="34" charset="-122"/>
              </a:rPr>
              <a:t>回答“</a:t>
            </a:r>
            <a:r>
              <a:rPr lang="zh-CN" altLang="en-US" sz="2800" b="1" dirty="0">
                <a:solidFill>
                  <a:srgbClr val="C00000"/>
                </a:solidFill>
                <a:latin typeface="微软雅黑" panose="020B0503020204020204" pitchFamily="34" charset="-122"/>
                <a:ea typeface="微软雅黑" panose="020B0503020204020204" pitchFamily="34" charset="-122"/>
              </a:rPr>
              <a:t>系统必须做什么？</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457200" indent="-457200" algn="just">
              <a:spcAft>
                <a:spcPts val="1200"/>
              </a:spcAft>
              <a:buFont typeface="Wingdings" panose="05000000000000000000" pitchFamily="2" charset="2"/>
              <a:buChar char="u"/>
            </a:pPr>
            <a:r>
              <a:rPr lang="zh-CN" altLang="en-US" sz="2800" b="1" dirty="0">
                <a:solidFill>
                  <a:srgbClr val="C00000"/>
                </a:solidFill>
                <a:latin typeface="微软雅黑" panose="020B0503020204020204" pitchFamily="34" charset="-122"/>
                <a:ea typeface="微软雅黑" panose="020B0503020204020204" pitchFamily="34" charset="-122"/>
              </a:rPr>
              <a:t>任务：</a:t>
            </a:r>
            <a:r>
              <a:rPr lang="zh-CN" altLang="en-US" sz="2800" dirty="0">
                <a:latin typeface="微软雅黑" panose="020B0503020204020204" pitchFamily="34" charset="-122"/>
                <a:ea typeface="微软雅黑" panose="020B0503020204020204" pitchFamily="34" charset="-122"/>
              </a:rPr>
              <a:t>对目标系统提出</a:t>
            </a:r>
            <a:r>
              <a:rPr lang="zh-CN" altLang="en-US" sz="2800" b="1" dirty="0">
                <a:latin typeface="微软雅黑" panose="020B0503020204020204" pitchFamily="34" charset="-122"/>
                <a:ea typeface="微软雅黑" panose="020B0503020204020204" pitchFamily="34" charset="-122"/>
              </a:rPr>
              <a:t>完整、准确、清晰、具体</a:t>
            </a:r>
            <a:r>
              <a:rPr lang="zh-CN" altLang="en-US" sz="2800" dirty="0">
                <a:latin typeface="微软雅黑" panose="020B0503020204020204" pitchFamily="34" charset="-122"/>
                <a:ea typeface="微软雅黑" panose="020B0503020204020204" pitchFamily="34" charset="-122"/>
              </a:rPr>
              <a:t>的</a:t>
            </a:r>
            <a:r>
              <a:rPr lang="zh-CN" altLang="en-US" sz="2800" dirty="0" smtClean="0">
                <a:latin typeface="微软雅黑" panose="020B0503020204020204" pitchFamily="34" charset="-122"/>
                <a:ea typeface="微软雅黑" panose="020B0503020204020204" pitchFamily="34" charset="-122"/>
              </a:rPr>
              <a:t>要求。</a:t>
            </a:r>
            <a:endParaRPr lang="en-US" altLang="zh-CN" sz="2800" dirty="0" smtClean="0">
              <a:latin typeface="微软雅黑" panose="020B0503020204020204" pitchFamily="34" charset="-122"/>
              <a:ea typeface="微软雅黑" panose="020B0503020204020204" pitchFamily="34" charset="-122"/>
            </a:endParaRPr>
          </a:p>
          <a:p>
            <a:pPr marL="457200" indent="-457200" algn="just">
              <a:spcAft>
                <a:spcPts val="1200"/>
              </a:spcAft>
              <a:buFont typeface="Wingdings" panose="05000000000000000000" pitchFamily="2" charset="2"/>
              <a:buChar char="u"/>
            </a:pPr>
            <a:r>
              <a:rPr lang="zh-CN" altLang="en-US" sz="2800" b="1" dirty="0">
                <a:solidFill>
                  <a:srgbClr val="C00000"/>
                </a:solidFill>
                <a:latin typeface="微软雅黑" panose="020B0503020204020204" pitchFamily="34" charset="-122"/>
                <a:ea typeface="微软雅黑" panose="020B0503020204020204" pitchFamily="34" charset="-122"/>
              </a:rPr>
              <a:t>生命周期里程碑：</a:t>
            </a:r>
            <a:r>
              <a:rPr lang="zh-CN" altLang="en-US" sz="2800" dirty="0">
                <a:latin typeface="微软雅黑" panose="020B0503020204020204" pitchFamily="34" charset="-122"/>
                <a:ea typeface="微软雅黑" panose="020B0503020204020204" pitchFamily="34" charset="-122"/>
              </a:rPr>
              <a:t>软件需求规格说明书</a:t>
            </a:r>
            <a:r>
              <a:rPr lang="en-US" altLang="zh-CN" sz="2800" b="1" dirty="0" smtClean="0">
                <a:latin typeface="微软雅黑" panose="020B0503020204020204" pitchFamily="34" charset="-122"/>
                <a:ea typeface="微软雅黑" panose="020B0503020204020204" pitchFamily="34" charset="-122"/>
              </a:rPr>
              <a:t>SRS</a:t>
            </a:r>
            <a:r>
              <a:rPr lang="en-US" altLang="zh-CN" sz="2400" dirty="0" smtClean="0">
                <a:latin typeface="微软雅黑" panose="020B0503020204020204" pitchFamily="34" charset="-122"/>
                <a:ea typeface="微软雅黑" panose="020B0503020204020204" pitchFamily="34" charset="-122"/>
              </a:rPr>
              <a:t>(Software </a:t>
            </a:r>
            <a:r>
              <a:rPr lang="en-US" altLang="zh-CN" sz="2400" dirty="0">
                <a:latin typeface="微软雅黑" panose="020B0503020204020204" pitchFamily="34" charset="-122"/>
                <a:ea typeface="微软雅黑" panose="020B0503020204020204" pitchFamily="34" charset="-122"/>
              </a:rPr>
              <a:t>Requirement </a:t>
            </a:r>
            <a:r>
              <a:rPr lang="en-US" altLang="zh-CN" sz="2400" dirty="0" smtClean="0">
                <a:latin typeface="微软雅黑" panose="020B0503020204020204" pitchFamily="34" charset="-122"/>
                <a:ea typeface="微软雅黑" panose="020B0503020204020204" pitchFamily="34" charset="-122"/>
              </a:rPr>
              <a:t>Specification)</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a:p>
            <a:pPr marL="457200" indent="-457200" algn="just">
              <a:spcAft>
                <a:spcPts val="1200"/>
              </a:spcAft>
              <a:buFont typeface="Wingdings" panose="05000000000000000000" pitchFamily="2" charset="2"/>
              <a:buChar char="u"/>
            </a:pPr>
            <a:r>
              <a:rPr lang="zh-CN" altLang="en-US" sz="2800" dirty="0">
                <a:latin typeface="微软雅黑" panose="020B0503020204020204" pitchFamily="34" charset="-122"/>
                <a:ea typeface="微软雅黑" panose="020B0503020204020204" pitchFamily="34" charset="-122"/>
              </a:rPr>
              <a:t>在整个需求分析期间要求分析员和用户紧密</a:t>
            </a:r>
            <a:r>
              <a:rPr lang="zh-CN" altLang="en-US" sz="2800" b="1" dirty="0">
                <a:solidFill>
                  <a:srgbClr val="C00000"/>
                </a:solidFill>
                <a:latin typeface="微软雅黑" panose="020B0503020204020204" pitchFamily="34" charset="-122"/>
                <a:ea typeface="微软雅黑" panose="020B0503020204020204" pitchFamily="34" charset="-122"/>
              </a:rPr>
              <a:t>配合</a:t>
            </a:r>
            <a:r>
              <a:rPr lang="zh-CN" altLang="en-US" sz="2800" dirty="0">
                <a:latin typeface="微软雅黑" panose="020B0503020204020204" pitchFamily="34" charset="-122"/>
                <a:ea typeface="微软雅黑" panose="020B0503020204020204" pitchFamily="34" charset="-122"/>
              </a:rPr>
              <a:t>，充分</a:t>
            </a:r>
            <a:r>
              <a:rPr lang="zh-CN" altLang="en-US" sz="2800" b="1" dirty="0">
                <a:solidFill>
                  <a:srgbClr val="C00000"/>
                </a:solidFill>
                <a:latin typeface="微软雅黑" panose="020B0503020204020204" pitchFamily="34" charset="-122"/>
                <a:ea typeface="微软雅黑" panose="020B0503020204020204" pitchFamily="34" charset="-122"/>
              </a:rPr>
              <a:t>沟通</a:t>
            </a:r>
            <a:r>
              <a:rPr lang="zh-CN" altLang="en-US" sz="2800" dirty="0">
                <a:latin typeface="微软雅黑" panose="020B0503020204020204" pitchFamily="34" charset="-122"/>
                <a:ea typeface="微软雅黑" panose="020B0503020204020204" pitchFamily="34" charset="-122"/>
              </a:rPr>
              <a:t>以实现</a:t>
            </a:r>
            <a:r>
              <a:rPr lang="en-US" altLang="zh-CN" sz="2800" dirty="0" smtClean="0">
                <a:latin typeface="微软雅黑" panose="020B0503020204020204" pitchFamily="34" charset="-122"/>
                <a:ea typeface="微软雅黑" panose="020B0503020204020204" pitchFamily="34" charset="-122"/>
              </a:rPr>
              <a:t>SRA</a:t>
            </a:r>
            <a:r>
              <a:rPr lang="zh-CN" altLang="en-US" sz="2800" dirty="0">
                <a:latin typeface="微软雅黑" panose="020B0503020204020204" pitchFamily="34" charset="-122"/>
                <a:ea typeface="微软雅黑" panose="020B0503020204020204" pitchFamily="34" charset="-122"/>
              </a:rPr>
              <a:t>的</a:t>
            </a:r>
            <a:r>
              <a:rPr lang="zh-CN" altLang="en-US" sz="2800" dirty="0" smtClean="0">
                <a:latin typeface="微软雅黑" panose="020B0503020204020204" pitchFamily="34" charset="-122"/>
                <a:ea typeface="微软雅黑" panose="020B0503020204020204" pitchFamily="34" charset="-122"/>
              </a:rPr>
              <a:t>任务。</a:t>
            </a:r>
            <a:endParaRPr lang="en-US" altLang="zh-CN" sz="2800" dirty="0" smtClean="0">
              <a:latin typeface="微软雅黑" panose="020B0503020204020204" pitchFamily="34" charset="-122"/>
              <a:ea typeface="微软雅黑" panose="020B0503020204020204" pitchFamily="34" charset="-122"/>
            </a:endParaRPr>
          </a:p>
          <a:p>
            <a:pPr marL="457200" indent="-457200" algn="just">
              <a:spcAft>
                <a:spcPts val="1200"/>
              </a:spcAft>
              <a:buFont typeface="Wingdings" panose="05000000000000000000" pitchFamily="2" charset="2"/>
              <a:buChar char="u"/>
            </a:pPr>
            <a:r>
              <a:rPr lang="en-US" altLang="zh-CN" sz="2800" b="1" dirty="0">
                <a:latin typeface="微软雅黑" panose="020B0503020204020204" pitchFamily="34" charset="-122"/>
                <a:ea typeface="微软雅黑" panose="020B0503020204020204" pitchFamily="34" charset="-122"/>
              </a:rPr>
              <a:t>SRS</a:t>
            </a:r>
            <a:r>
              <a:rPr lang="zh-CN" altLang="en-US" sz="2800" dirty="0">
                <a:latin typeface="微软雅黑" panose="020B0503020204020204" pitchFamily="34" charset="-122"/>
                <a:ea typeface="微软雅黑" panose="020B0503020204020204" pitchFamily="34" charset="-122"/>
              </a:rPr>
              <a:t>必须经过严格</a:t>
            </a:r>
            <a:r>
              <a:rPr lang="zh-CN" altLang="en-US" sz="2800" b="1" dirty="0" smtClean="0">
                <a:solidFill>
                  <a:srgbClr val="C00000"/>
                </a:solidFill>
                <a:latin typeface="微软雅黑" panose="020B0503020204020204" pitchFamily="34" charset="-122"/>
                <a:ea typeface="微软雅黑" panose="020B0503020204020204" pitchFamily="34" charset="-122"/>
              </a:rPr>
              <a:t>评审</a:t>
            </a:r>
            <a:r>
              <a:rPr lang="zh-CN" altLang="en-US" sz="2800" dirty="0" smtClean="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57131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anim calcmode="lin" valueType="num">
                                      <p:cBhvr>
                                        <p:cTn id="8"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500"/>
                                        <p:tgtEl>
                                          <p:spTgt spid="2">
                                            <p:txEl>
                                              <p:pRg st="1" end="1"/>
                                            </p:txEl>
                                          </p:spTgt>
                                        </p:tgtEl>
                                      </p:cBhvr>
                                    </p:animEffect>
                                    <p:anim calcmode="lin" valueType="num">
                                      <p:cBhvr>
                                        <p:cTn id="15"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5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500"/>
                                        <p:tgtEl>
                                          <p:spTgt spid="2">
                                            <p:txEl>
                                              <p:pRg st="2" end="2"/>
                                            </p:txEl>
                                          </p:spTgt>
                                        </p:tgtEl>
                                      </p:cBhvr>
                                    </p:animEffect>
                                    <p:anim calcmode="lin" valueType="num">
                                      <p:cBhvr>
                                        <p:cTn id="22"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5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500"/>
                                        <p:tgtEl>
                                          <p:spTgt spid="2">
                                            <p:txEl>
                                              <p:pRg st="3" end="3"/>
                                            </p:txEl>
                                          </p:spTgt>
                                        </p:tgtEl>
                                      </p:cBhvr>
                                    </p:animEffect>
                                    <p:anim calcmode="lin" valueType="num">
                                      <p:cBhvr>
                                        <p:cTn id="2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5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500"/>
                                        <p:tgtEl>
                                          <p:spTgt spid="2">
                                            <p:txEl>
                                              <p:pRg st="4" end="4"/>
                                            </p:txEl>
                                          </p:spTgt>
                                        </p:tgtEl>
                                      </p:cBhvr>
                                    </p:animEffect>
                                    <p:anim calcmode="lin" valueType="num">
                                      <p:cBhvr>
                                        <p:cTn id="36"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5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需求分析</a:t>
            </a:r>
            <a:r>
              <a:rPr lang="en-US" altLang="zh-CN" sz="3600" dirty="0" smtClean="0"/>
              <a:t>-</a:t>
            </a:r>
            <a:r>
              <a:rPr lang="zh-CN" altLang="en-US" sz="3600" dirty="0" smtClean="0"/>
              <a:t>概述</a:t>
            </a:r>
            <a:endParaRPr lang="zh-CN" altLang="en-US" sz="3600" dirty="0"/>
          </a:p>
        </p:txBody>
      </p:sp>
      <p:graphicFrame>
        <p:nvGraphicFramePr>
          <p:cNvPr id="4" name="图示 3"/>
          <p:cNvGraphicFramePr/>
          <p:nvPr>
            <p:extLst>
              <p:ext uri="{D42A27DB-BD31-4B8C-83A1-F6EECF244321}">
                <p14:modId xmlns:p14="http://schemas.microsoft.com/office/powerpoint/2010/main" val="3789709458"/>
              </p:ext>
            </p:extLst>
          </p:nvPr>
        </p:nvGraphicFramePr>
        <p:xfrm>
          <a:off x="611560" y="1268759"/>
          <a:ext cx="7920880" cy="45905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251142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70613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8" y="548680"/>
            <a:ext cx="5153301" cy="553998"/>
          </a:xfrm>
          <a:prstGeom prst="rect">
            <a:avLst/>
          </a:prstGeom>
          <a:noFill/>
        </p:spPr>
        <p:txBody>
          <a:bodyPr wrap="square" rtlCol="0">
            <a:spAutoFit/>
          </a:bodyPr>
          <a:lstStyle/>
          <a:p>
            <a:r>
              <a:rPr lang="zh-CN" altLang="en-US" sz="3000" b="1" dirty="0">
                <a:solidFill>
                  <a:srgbClr val="2D2D8A"/>
                </a:solidFill>
                <a:latin typeface="微软雅黑" panose="020B0503020204020204" pitchFamily="34" charset="-122"/>
                <a:ea typeface="微软雅黑" panose="020B0503020204020204" pitchFamily="34" charset="-122"/>
              </a:rPr>
              <a:t>需求分析的任务</a:t>
            </a:r>
          </a:p>
        </p:txBody>
      </p:sp>
      <p:sp>
        <p:nvSpPr>
          <p:cNvPr id="5" name="Rectangle 11"/>
          <p:cNvSpPr>
            <a:spLocks noChangeArrowheads="1"/>
          </p:cNvSpPr>
          <p:nvPr/>
        </p:nvSpPr>
        <p:spPr bwMode="auto">
          <a:xfrm>
            <a:off x="3356865" y="144126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8" y="128381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与用户沟通获取需求的方法</a:t>
            </a:r>
          </a:p>
        </p:txBody>
      </p:sp>
      <p:sp>
        <p:nvSpPr>
          <p:cNvPr id="7" name="Rectangle 11"/>
          <p:cNvSpPr>
            <a:spLocks noChangeArrowheads="1"/>
          </p:cNvSpPr>
          <p:nvPr/>
        </p:nvSpPr>
        <p:spPr bwMode="auto">
          <a:xfrm>
            <a:off x="3356865" y="217640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8" y="2018950"/>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分析建模与规格说明</a:t>
            </a:r>
          </a:p>
        </p:txBody>
      </p:sp>
      <p:sp>
        <p:nvSpPr>
          <p:cNvPr id="9" name="Rectangle 11"/>
          <p:cNvSpPr>
            <a:spLocks noChangeArrowheads="1"/>
          </p:cNvSpPr>
          <p:nvPr/>
        </p:nvSpPr>
        <p:spPr bwMode="auto">
          <a:xfrm>
            <a:off x="3356865" y="291153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8" y="2754085"/>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实体</a:t>
            </a:r>
            <a:r>
              <a:rPr lang="en-US" altLang="zh-CN" sz="3000" dirty="0">
                <a:solidFill>
                  <a:schemeClr val="bg1">
                    <a:lumMod val="75000"/>
                  </a:schemeClr>
                </a:solidFill>
                <a:latin typeface="微软雅黑" panose="020B0503020204020204" pitchFamily="34" charset="-122"/>
                <a:ea typeface="微软雅黑" panose="020B0503020204020204" pitchFamily="34" charset="-122"/>
              </a:rPr>
              <a:t>—</a:t>
            </a:r>
            <a:r>
              <a:rPr lang="zh-CN" altLang="en-US" sz="3000" dirty="0">
                <a:solidFill>
                  <a:schemeClr val="bg1">
                    <a:lumMod val="75000"/>
                  </a:schemeClr>
                </a:solidFill>
                <a:latin typeface="微软雅黑" panose="020B0503020204020204" pitchFamily="34" charset="-122"/>
                <a:ea typeface="微软雅黑" panose="020B0503020204020204" pitchFamily="34" charset="-122"/>
              </a:rPr>
              <a:t>联系图</a:t>
            </a:r>
          </a:p>
        </p:txBody>
      </p:sp>
      <p:sp>
        <p:nvSpPr>
          <p:cNvPr id="11" name="Rectangle 11"/>
          <p:cNvSpPr>
            <a:spLocks noChangeArrowheads="1"/>
          </p:cNvSpPr>
          <p:nvPr/>
        </p:nvSpPr>
        <p:spPr bwMode="auto">
          <a:xfrm>
            <a:off x="3356865" y="364667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8" y="348922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数据规范化</a:t>
            </a:r>
          </a:p>
        </p:txBody>
      </p:sp>
      <p:sp>
        <p:nvSpPr>
          <p:cNvPr id="13" name="Rectangle 11"/>
          <p:cNvSpPr>
            <a:spLocks noChangeArrowheads="1"/>
          </p:cNvSpPr>
          <p:nvPr/>
        </p:nvSpPr>
        <p:spPr bwMode="auto">
          <a:xfrm>
            <a:off x="3356865" y="438180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8" y="4224355"/>
            <a:ext cx="5153301"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状态转换图</a:t>
            </a:r>
          </a:p>
        </p:txBody>
      </p:sp>
      <p:sp>
        <p:nvSpPr>
          <p:cNvPr id="15" name="Rectangle 11"/>
          <p:cNvSpPr>
            <a:spLocks noChangeArrowheads="1"/>
          </p:cNvSpPr>
          <p:nvPr/>
        </p:nvSpPr>
        <p:spPr bwMode="auto">
          <a:xfrm>
            <a:off x="3356865" y="511694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6" name="TextBox 15"/>
          <p:cNvSpPr txBox="1"/>
          <p:nvPr/>
        </p:nvSpPr>
        <p:spPr>
          <a:xfrm>
            <a:off x="3922728" y="4959490"/>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其他图形工具</a:t>
            </a:r>
          </a:p>
        </p:txBody>
      </p:sp>
      <p:sp>
        <p:nvSpPr>
          <p:cNvPr id="17" name="Rectangle 11"/>
          <p:cNvSpPr>
            <a:spLocks noChangeArrowheads="1"/>
          </p:cNvSpPr>
          <p:nvPr/>
        </p:nvSpPr>
        <p:spPr bwMode="auto">
          <a:xfrm>
            <a:off x="3356865" y="585207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8" y="5694627"/>
            <a:ext cx="5153301"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验证软件需求</a:t>
            </a:r>
          </a:p>
        </p:txBody>
      </p:sp>
    </p:spTree>
    <p:extLst>
      <p:ext uri="{BB962C8B-B14F-4D97-AF65-F5344CB8AC3E}">
        <p14:creationId xmlns:p14="http://schemas.microsoft.com/office/powerpoint/2010/main" val="29472376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需求分析的任务</a:t>
            </a:r>
          </a:p>
        </p:txBody>
      </p:sp>
      <p:graphicFrame>
        <p:nvGraphicFramePr>
          <p:cNvPr id="4" name="图示 3"/>
          <p:cNvGraphicFramePr/>
          <p:nvPr>
            <p:extLst>
              <p:ext uri="{D42A27DB-BD31-4B8C-83A1-F6EECF244321}">
                <p14:modId xmlns:p14="http://schemas.microsoft.com/office/powerpoint/2010/main" val="1170028318"/>
              </p:ext>
            </p:extLst>
          </p:nvPr>
        </p:nvGraphicFramePr>
        <p:xfrm>
          <a:off x="611559" y="1493785"/>
          <a:ext cx="7965885"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7785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graphicEl>
                                              <a:dgm id="{0B3AB2F9-015F-4E60-B57E-CDDD7BA3202D}"/>
                                            </p:graphicEl>
                                          </p:spTgt>
                                        </p:tgtEl>
                                        <p:attrNameLst>
                                          <p:attrName>style.visibility</p:attrName>
                                        </p:attrNameLst>
                                      </p:cBhvr>
                                      <p:to>
                                        <p:strVal val="visible"/>
                                      </p:to>
                                    </p:set>
                                    <p:anim calcmode="lin" valueType="num">
                                      <p:cBhvr additive="base">
                                        <p:cTn id="7" dur="1000" fill="hold"/>
                                        <p:tgtEl>
                                          <p:spTgt spid="4">
                                            <p:graphicEl>
                                              <a:dgm id="{0B3AB2F9-015F-4E60-B57E-CDDD7BA3202D}"/>
                                            </p:graphicEl>
                                          </p:spTgt>
                                        </p:tgtEl>
                                        <p:attrNameLst>
                                          <p:attrName>ppt_x</p:attrName>
                                        </p:attrNameLst>
                                      </p:cBhvr>
                                      <p:tavLst>
                                        <p:tav tm="0">
                                          <p:val>
                                            <p:strVal val="0-#ppt_w/2"/>
                                          </p:val>
                                        </p:tav>
                                        <p:tav tm="100000">
                                          <p:val>
                                            <p:strVal val="#ppt_x"/>
                                          </p:val>
                                        </p:tav>
                                      </p:tavLst>
                                    </p:anim>
                                    <p:anim calcmode="lin" valueType="num">
                                      <p:cBhvr additive="base">
                                        <p:cTn id="8" dur="1000" fill="hold"/>
                                        <p:tgtEl>
                                          <p:spTgt spid="4">
                                            <p:graphicEl>
                                              <a:dgm id="{0B3AB2F9-015F-4E60-B57E-CDDD7BA3202D}"/>
                                            </p:graphicEl>
                                          </p:spTgt>
                                        </p:tgtEl>
                                        <p:attrNameLst>
                                          <p:attrName>ppt_y</p:attrName>
                                        </p:attrNameLst>
                                      </p:cBhvr>
                                      <p:tavLst>
                                        <p:tav tm="0">
                                          <p:val>
                                            <p:strVal val="#ppt_y"/>
                                          </p:val>
                                        </p:tav>
                                        <p:tav tm="100000">
                                          <p:val>
                                            <p:strVal val="#ppt_y"/>
                                          </p:val>
                                        </p:tav>
                                      </p:tavLst>
                                    </p:anim>
                                  </p:childTnLst>
                                </p:cTn>
                              </p:par>
                            </p:childTnLst>
                          </p:cTn>
                        </p:par>
                        <p:par>
                          <p:cTn id="9" fill="hold">
                            <p:stCondLst>
                              <p:cond delay="1000"/>
                            </p:stCondLst>
                            <p:childTnLst>
                              <p:par>
                                <p:cTn id="10" presetID="2" presetClass="entr" presetSubtype="8" fill="hold" grpId="0" nodeType="afterEffect">
                                  <p:stCondLst>
                                    <p:cond delay="0"/>
                                  </p:stCondLst>
                                  <p:childTnLst>
                                    <p:set>
                                      <p:cBhvr>
                                        <p:cTn id="11" dur="1" fill="hold">
                                          <p:stCondLst>
                                            <p:cond delay="0"/>
                                          </p:stCondLst>
                                        </p:cTn>
                                        <p:tgtEl>
                                          <p:spTgt spid="4">
                                            <p:graphicEl>
                                              <a:dgm id="{BA43B542-C160-40A4-B27F-3FF96B523C46}"/>
                                            </p:graphicEl>
                                          </p:spTgt>
                                        </p:tgtEl>
                                        <p:attrNameLst>
                                          <p:attrName>style.visibility</p:attrName>
                                        </p:attrNameLst>
                                      </p:cBhvr>
                                      <p:to>
                                        <p:strVal val="visible"/>
                                      </p:to>
                                    </p:set>
                                    <p:anim calcmode="lin" valueType="num">
                                      <p:cBhvr additive="base">
                                        <p:cTn id="12" dur="1000" fill="hold"/>
                                        <p:tgtEl>
                                          <p:spTgt spid="4">
                                            <p:graphicEl>
                                              <a:dgm id="{BA43B542-C160-40A4-B27F-3FF96B523C46}"/>
                                            </p:graphicEl>
                                          </p:spTgt>
                                        </p:tgtEl>
                                        <p:attrNameLst>
                                          <p:attrName>ppt_x</p:attrName>
                                        </p:attrNameLst>
                                      </p:cBhvr>
                                      <p:tavLst>
                                        <p:tav tm="0">
                                          <p:val>
                                            <p:strVal val="0-#ppt_w/2"/>
                                          </p:val>
                                        </p:tav>
                                        <p:tav tm="100000">
                                          <p:val>
                                            <p:strVal val="#ppt_x"/>
                                          </p:val>
                                        </p:tav>
                                      </p:tavLst>
                                    </p:anim>
                                    <p:anim calcmode="lin" valueType="num">
                                      <p:cBhvr additive="base">
                                        <p:cTn id="13" dur="1000" fill="hold"/>
                                        <p:tgtEl>
                                          <p:spTgt spid="4">
                                            <p:graphicEl>
                                              <a:dgm id="{BA43B542-C160-40A4-B27F-3FF96B523C46}"/>
                                            </p:graphicEl>
                                          </p:spTgt>
                                        </p:tgtEl>
                                        <p:attrNameLst>
                                          <p:attrName>ppt_y</p:attrName>
                                        </p:attrNameLst>
                                      </p:cBhvr>
                                      <p:tavLst>
                                        <p:tav tm="0">
                                          <p:val>
                                            <p:strVal val="#ppt_y"/>
                                          </p:val>
                                        </p:tav>
                                        <p:tav tm="100000">
                                          <p:val>
                                            <p:strVal val="#ppt_y"/>
                                          </p:val>
                                        </p:tav>
                                      </p:tavLst>
                                    </p:anim>
                                  </p:childTnLst>
                                </p:cTn>
                              </p:par>
                            </p:childTnLst>
                          </p:cTn>
                        </p:par>
                        <p:par>
                          <p:cTn id="14" fill="hold">
                            <p:stCondLst>
                              <p:cond delay="2000"/>
                            </p:stCondLst>
                            <p:childTnLst>
                              <p:par>
                                <p:cTn id="15" presetID="2" presetClass="entr" presetSubtype="8" fill="hold" grpId="0" nodeType="afterEffect">
                                  <p:stCondLst>
                                    <p:cond delay="0"/>
                                  </p:stCondLst>
                                  <p:childTnLst>
                                    <p:set>
                                      <p:cBhvr>
                                        <p:cTn id="16" dur="1" fill="hold">
                                          <p:stCondLst>
                                            <p:cond delay="0"/>
                                          </p:stCondLst>
                                        </p:cTn>
                                        <p:tgtEl>
                                          <p:spTgt spid="4">
                                            <p:graphicEl>
                                              <a:dgm id="{B62C8140-BF01-4AF1-9CEB-A7B84394EE0F}"/>
                                            </p:graphicEl>
                                          </p:spTgt>
                                        </p:tgtEl>
                                        <p:attrNameLst>
                                          <p:attrName>style.visibility</p:attrName>
                                        </p:attrNameLst>
                                      </p:cBhvr>
                                      <p:to>
                                        <p:strVal val="visible"/>
                                      </p:to>
                                    </p:set>
                                    <p:anim calcmode="lin" valueType="num">
                                      <p:cBhvr additive="base">
                                        <p:cTn id="17" dur="1000" fill="hold"/>
                                        <p:tgtEl>
                                          <p:spTgt spid="4">
                                            <p:graphicEl>
                                              <a:dgm id="{B62C8140-BF01-4AF1-9CEB-A7B84394EE0F}"/>
                                            </p:graphicEl>
                                          </p:spTgt>
                                        </p:tgtEl>
                                        <p:attrNameLst>
                                          <p:attrName>ppt_x</p:attrName>
                                        </p:attrNameLst>
                                      </p:cBhvr>
                                      <p:tavLst>
                                        <p:tav tm="0">
                                          <p:val>
                                            <p:strVal val="0-#ppt_w/2"/>
                                          </p:val>
                                        </p:tav>
                                        <p:tav tm="100000">
                                          <p:val>
                                            <p:strVal val="#ppt_x"/>
                                          </p:val>
                                        </p:tav>
                                      </p:tavLst>
                                    </p:anim>
                                    <p:anim calcmode="lin" valueType="num">
                                      <p:cBhvr additive="base">
                                        <p:cTn id="18" dur="1000" fill="hold"/>
                                        <p:tgtEl>
                                          <p:spTgt spid="4">
                                            <p:graphicEl>
                                              <a:dgm id="{B62C8140-BF01-4AF1-9CEB-A7B84394EE0F}"/>
                                            </p:graphicEl>
                                          </p:spTgt>
                                        </p:tgtEl>
                                        <p:attrNameLst>
                                          <p:attrName>ppt_y</p:attrName>
                                        </p:attrNameLst>
                                      </p:cBhvr>
                                      <p:tavLst>
                                        <p:tav tm="0">
                                          <p:val>
                                            <p:strVal val="#ppt_y"/>
                                          </p:val>
                                        </p:tav>
                                        <p:tav tm="100000">
                                          <p:val>
                                            <p:strVal val="#ppt_y"/>
                                          </p:val>
                                        </p:tav>
                                      </p:tavLst>
                                    </p:anim>
                                  </p:childTnLst>
                                </p:cTn>
                              </p:par>
                            </p:childTnLst>
                          </p:cTn>
                        </p:par>
                        <p:par>
                          <p:cTn id="19" fill="hold">
                            <p:stCondLst>
                              <p:cond delay="3000"/>
                            </p:stCondLst>
                            <p:childTnLst>
                              <p:par>
                                <p:cTn id="20" presetID="2" presetClass="entr" presetSubtype="8" fill="hold" grpId="0" nodeType="afterEffect">
                                  <p:stCondLst>
                                    <p:cond delay="0"/>
                                  </p:stCondLst>
                                  <p:childTnLst>
                                    <p:set>
                                      <p:cBhvr>
                                        <p:cTn id="21" dur="1" fill="hold">
                                          <p:stCondLst>
                                            <p:cond delay="0"/>
                                          </p:stCondLst>
                                        </p:cTn>
                                        <p:tgtEl>
                                          <p:spTgt spid="4">
                                            <p:graphicEl>
                                              <a:dgm id="{1612C170-4630-4DEC-9422-F082FFEB8FE9}"/>
                                            </p:graphicEl>
                                          </p:spTgt>
                                        </p:tgtEl>
                                        <p:attrNameLst>
                                          <p:attrName>style.visibility</p:attrName>
                                        </p:attrNameLst>
                                      </p:cBhvr>
                                      <p:to>
                                        <p:strVal val="visible"/>
                                      </p:to>
                                    </p:set>
                                    <p:anim calcmode="lin" valueType="num">
                                      <p:cBhvr additive="base">
                                        <p:cTn id="22" dur="1000" fill="hold"/>
                                        <p:tgtEl>
                                          <p:spTgt spid="4">
                                            <p:graphicEl>
                                              <a:dgm id="{1612C170-4630-4DEC-9422-F082FFEB8FE9}"/>
                                            </p:graphicEl>
                                          </p:spTgt>
                                        </p:tgtEl>
                                        <p:attrNameLst>
                                          <p:attrName>ppt_x</p:attrName>
                                        </p:attrNameLst>
                                      </p:cBhvr>
                                      <p:tavLst>
                                        <p:tav tm="0">
                                          <p:val>
                                            <p:strVal val="0-#ppt_w/2"/>
                                          </p:val>
                                        </p:tav>
                                        <p:tav tm="100000">
                                          <p:val>
                                            <p:strVal val="#ppt_x"/>
                                          </p:val>
                                        </p:tav>
                                      </p:tavLst>
                                    </p:anim>
                                    <p:anim calcmode="lin" valueType="num">
                                      <p:cBhvr additive="base">
                                        <p:cTn id="23" dur="1000" fill="hold"/>
                                        <p:tgtEl>
                                          <p:spTgt spid="4">
                                            <p:graphicEl>
                                              <a:dgm id="{1612C170-4630-4DEC-9422-F082FFEB8FE9}"/>
                                            </p:graphicEl>
                                          </p:spTgt>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2" presetClass="entr" presetSubtype="8" fill="hold" grpId="0" nodeType="afterEffect">
                                  <p:stCondLst>
                                    <p:cond delay="0"/>
                                  </p:stCondLst>
                                  <p:childTnLst>
                                    <p:set>
                                      <p:cBhvr>
                                        <p:cTn id="26" dur="1" fill="hold">
                                          <p:stCondLst>
                                            <p:cond delay="0"/>
                                          </p:stCondLst>
                                        </p:cTn>
                                        <p:tgtEl>
                                          <p:spTgt spid="4">
                                            <p:graphicEl>
                                              <a:dgm id="{D14B7AEE-00D3-49C5-99E0-DC8AAD62F7AC}"/>
                                            </p:graphicEl>
                                          </p:spTgt>
                                        </p:tgtEl>
                                        <p:attrNameLst>
                                          <p:attrName>style.visibility</p:attrName>
                                        </p:attrNameLst>
                                      </p:cBhvr>
                                      <p:to>
                                        <p:strVal val="visible"/>
                                      </p:to>
                                    </p:set>
                                    <p:anim calcmode="lin" valueType="num">
                                      <p:cBhvr additive="base">
                                        <p:cTn id="27" dur="1000" fill="hold"/>
                                        <p:tgtEl>
                                          <p:spTgt spid="4">
                                            <p:graphicEl>
                                              <a:dgm id="{D14B7AEE-00D3-49C5-99E0-DC8AAD62F7AC}"/>
                                            </p:graphicEl>
                                          </p:spTgt>
                                        </p:tgtEl>
                                        <p:attrNameLst>
                                          <p:attrName>ppt_x</p:attrName>
                                        </p:attrNameLst>
                                      </p:cBhvr>
                                      <p:tavLst>
                                        <p:tav tm="0">
                                          <p:val>
                                            <p:strVal val="0-#ppt_w/2"/>
                                          </p:val>
                                        </p:tav>
                                        <p:tav tm="100000">
                                          <p:val>
                                            <p:strVal val="#ppt_x"/>
                                          </p:val>
                                        </p:tav>
                                      </p:tavLst>
                                    </p:anim>
                                    <p:anim calcmode="lin" valueType="num">
                                      <p:cBhvr additive="base">
                                        <p:cTn id="28" dur="1000" fill="hold"/>
                                        <p:tgtEl>
                                          <p:spTgt spid="4">
                                            <p:graphicEl>
                                              <a:dgm id="{D14B7AEE-00D3-49C5-99E0-DC8AAD62F7AC}"/>
                                            </p:graphic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3029</TotalTime>
  <Words>1779</Words>
  <Application>Microsoft Office PowerPoint</Application>
  <PresentationFormat>全屏显示(4:3)</PresentationFormat>
  <Paragraphs>252</Paragraphs>
  <Slides>53</Slides>
  <Notes>1</Notes>
  <HiddenSlides>0</HiddenSlides>
  <MMClips>0</MMClips>
  <ScaleCrop>false</ScaleCrop>
  <HeadingPairs>
    <vt:vector size="4" baseType="variant">
      <vt:variant>
        <vt:lpstr>主题</vt:lpstr>
      </vt:variant>
      <vt:variant>
        <vt:i4>11</vt:i4>
      </vt:variant>
      <vt:variant>
        <vt:lpstr>幻灯片标题</vt:lpstr>
      </vt:variant>
      <vt:variant>
        <vt:i4>53</vt:i4>
      </vt:variant>
    </vt:vector>
  </HeadingPairs>
  <TitlesOfParts>
    <vt:vector size="64" baseType="lpstr">
      <vt:lpstr>默认设计模板</vt:lpstr>
      <vt:lpstr>1_默认设计模板</vt:lpstr>
      <vt:lpstr>2_自定义设计方案</vt:lpstr>
      <vt:lpstr>1_自定义设计方案</vt:lpstr>
      <vt:lpstr>2_默认设计模板</vt:lpstr>
      <vt:lpstr>4_默认设计模板</vt:lpstr>
      <vt:lpstr>5_默认设计模板</vt:lpstr>
      <vt:lpstr>6_默认设计模板</vt:lpstr>
      <vt:lpstr>7_默认设计模板</vt:lpstr>
      <vt:lpstr>8_默认设计模板</vt:lpstr>
      <vt:lpstr>9_默认设计模板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dc:creator>
  <cp:lastModifiedBy>D.J</cp:lastModifiedBy>
  <cp:revision>377</cp:revision>
  <dcterms:created xsi:type="dcterms:W3CDTF">2014-05-16T23:07:03Z</dcterms:created>
  <dcterms:modified xsi:type="dcterms:W3CDTF">2017-09-15T01:11:19Z</dcterms:modified>
</cp:coreProperties>
</file>