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theme/theme3.xml" ContentType="application/vnd.openxmlformats-officedocument.theme+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theme/theme5.xml" ContentType="application/vnd.openxmlformats-officedocument.theme+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6.xml" ContentType="application/vnd.openxmlformats-officedocument.theme+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7.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theme/theme8.xml" ContentType="application/vnd.openxmlformats-officedocument.theme+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theme/theme9.xml" ContentType="application/vnd.openxmlformats-officedocument.theme+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theme/theme10.xml" ContentType="application/vnd.openxmlformats-officedocument.theme+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theme/theme11.xml" ContentType="application/vnd.openxmlformats-officedocument.theme+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75" r:id="rId2"/>
    <p:sldMasterId id="2147483699" r:id="rId3"/>
    <p:sldMasterId id="2147483687" r:id="rId4"/>
    <p:sldMasterId id="2147483711" r:id="rId5"/>
    <p:sldMasterId id="2147483722" r:id="rId6"/>
    <p:sldMasterId id="2147483733" r:id="rId7"/>
    <p:sldMasterId id="2147483744" r:id="rId8"/>
    <p:sldMasterId id="2147483755" r:id="rId9"/>
    <p:sldMasterId id="2147483766" r:id="rId10"/>
    <p:sldMasterId id="2147483777" r:id="rId11"/>
    <p:sldMasterId id="2147483788" r:id="rId12"/>
  </p:sldMasterIdLst>
  <p:notesMasterIdLst>
    <p:notesMasterId r:id="rId101"/>
  </p:notesMasterIdLst>
  <p:sldIdLst>
    <p:sldId id="323" r:id="rId13"/>
    <p:sldId id="353" r:id="rId14"/>
    <p:sldId id="331" r:id="rId15"/>
    <p:sldId id="334" r:id="rId16"/>
    <p:sldId id="354" r:id="rId17"/>
    <p:sldId id="355" r:id="rId18"/>
    <p:sldId id="356" r:id="rId19"/>
    <p:sldId id="357" r:id="rId20"/>
    <p:sldId id="351" r:id="rId21"/>
    <p:sldId id="352" r:id="rId22"/>
    <p:sldId id="358" r:id="rId23"/>
    <p:sldId id="359" r:id="rId24"/>
    <p:sldId id="360" r:id="rId25"/>
    <p:sldId id="361" r:id="rId26"/>
    <p:sldId id="349" r:id="rId27"/>
    <p:sldId id="350" r:id="rId28"/>
    <p:sldId id="362" r:id="rId29"/>
    <p:sldId id="363" r:id="rId30"/>
    <p:sldId id="364" r:id="rId31"/>
    <p:sldId id="365" r:id="rId32"/>
    <p:sldId id="366" r:id="rId33"/>
    <p:sldId id="347" r:id="rId34"/>
    <p:sldId id="348" r:id="rId35"/>
    <p:sldId id="367" r:id="rId36"/>
    <p:sldId id="368" r:id="rId37"/>
    <p:sldId id="345" r:id="rId38"/>
    <p:sldId id="346" r:id="rId39"/>
    <p:sldId id="369" r:id="rId40"/>
    <p:sldId id="370" r:id="rId41"/>
    <p:sldId id="371" r:id="rId42"/>
    <p:sldId id="372" r:id="rId43"/>
    <p:sldId id="373" r:id="rId44"/>
    <p:sldId id="375" r:id="rId45"/>
    <p:sldId id="374" r:id="rId46"/>
    <p:sldId id="376" r:id="rId47"/>
    <p:sldId id="377" r:id="rId48"/>
    <p:sldId id="378" r:id="rId49"/>
    <p:sldId id="343" r:id="rId50"/>
    <p:sldId id="344" r:id="rId51"/>
    <p:sldId id="379" r:id="rId52"/>
    <p:sldId id="380" r:id="rId53"/>
    <p:sldId id="341" r:id="rId54"/>
    <p:sldId id="342" r:id="rId55"/>
    <p:sldId id="381" r:id="rId56"/>
    <p:sldId id="382" r:id="rId57"/>
    <p:sldId id="383" r:id="rId58"/>
    <p:sldId id="384" r:id="rId59"/>
    <p:sldId id="385" r:id="rId60"/>
    <p:sldId id="386" r:id="rId61"/>
    <p:sldId id="387" r:id="rId62"/>
    <p:sldId id="416" r:id="rId63"/>
    <p:sldId id="388" r:id="rId64"/>
    <p:sldId id="389" r:id="rId65"/>
    <p:sldId id="390" r:id="rId66"/>
    <p:sldId id="391" r:id="rId67"/>
    <p:sldId id="392" r:id="rId68"/>
    <p:sldId id="393" r:id="rId69"/>
    <p:sldId id="394" r:id="rId70"/>
    <p:sldId id="395" r:id="rId71"/>
    <p:sldId id="417" r:id="rId72"/>
    <p:sldId id="396" r:id="rId73"/>
    <p:sldId id="397" r:id="rId74"/>
    <p:sldId id="398" r:id="rId75"/>
    <p:sldId id="339" r:id="rId76"/>
    <p:sldId id="340" r:id="rId77"/>
    <p:sldId id="399" r:id="rId78"/>
    <p:sldId id="400" r:id="rId79"/>
    <p:sldId id="401" r:id="rId80"/>
    <p:sldId id="402" r:id="rId81"/>
    <p:sldId id="403" r:id="rId82"/>
    <p:sldId id="404" r:id="rId83"/>
    <p:sldId id="405" r:id="rId84"/>
    <p:sldId id="406" r:id="rId85"/>
    <p:sldId id="337" r:id="rId86"/>
    <p:sldId id="338" r:id="rId87"/>
    <p:sldId id="407" r:id="rId88"/>
    <p:sldId id="408" r:id="rId89"/>
    <p:sldId id="335" r:id="rId90"/>
    <p:sldId id="333" r:id="rId91"/>
    <p:sldId id="410" r:id="rId92"/>
    <p:sldId id="409" r:id="rId93"/>
    <p:sldId id="411" r:id="rId94"/>
    <p:sldId id="412" r:id="rId95"/>
    <p:sldId id="413" r:id="rId96"/>
    <p:sldId id="414" r:id="rId97"/>
    <p:sldId id="415" r:id="rId98"/>
    <p:sldId id="336" r:id="rId99"/>
    <p:sldId id="322" r:id="rId100"/>
  </p:sldIdLst>
  <p:sldSz cx="9144000" cy="6858000" type="screen4x3"/>
  <p:notesSz cx="6858000" cy="9144000"/>
  <p:defaultTextStyle>
    <a:defPPr>
      <a:defRPr lang="zh-CN"/>
    </a:defPPr>
    <a:lvl1pPr algn="l" rtl="0" fontAlgn="base">
      <a:spcBef>
        <a:spcPct val="0"/>
      </a:spcBef>
      <a:spcAft>
        <a:spcPct val="0"/>
      </a:spcAft>
      <a:defRPr kern="1200">
        <a:solidFill>
          <a:schemeClr val="tx1"/>
        </a:solidFill>
        <a:latin typeface="Arial" charset="0"/>
        <a:ea typeface="宋体" pitchFamily="2" charset="-122"/>
        <a:cs typeface="+mn-cs"/>
      </a:defRPr>
    </a:lvl1pPr>
    <a:lvl2pPr marL="457200" algn="l" rtl="0" fontAlgn="base">
      <a:spcBef>
        <a:spcPct val="0"/>
      </a:spcBef>
      <a:spcAft>
        <a:spcPct val="0"/>
      </a:spcAft>
      <a:defRPr kern="1200">
        <a:solidFill>
          <a:schemeClr val="tx1"/>
        </a:solidFill>
        <a:latin typeface="Arial" charset="0"/>
        <a:ea typeface="宋体" pitchFamily="2" charset="-122"/>
        <a:cs typeface="+mn-cs"/>
      </a:defRPr>
    </a:lvl2pPr>
    <a:lvl3pPr marL="914400" algn="l" rtl="0" fontAlgn="base">
      <a:spcBef>
        <a:spcPct val="0"/>
      </a:spcBef>
      <a:spcAft>
        <a:spcPct val="0"/>
      </a:spcAft>
      <a:defRPr kern="1200">
        <a:solidFill>
          <a:schemeClr val="tx1"/>
        </a:solidFill>
        <a:latin typeface="Arial" charset="0"/>
        <a:ea typeface="宋体" pitchFamily="2" charset="-122"/>
        <a:cs typeface="+mn-cs"/>
      </a:defRPr>
    </a:lvl3pPr>
    <a:lvl4pPr marL="1371600" algn="l" rtl="0" fontAlgn="base">
      <a:spcBef>
        <a:spcPct val="0"/>
      </a:spcBef>
      <a:spcAft>
        <a:spcPct val="0"/>
      </a:spcAft>
      <a:defRPr kern="1200">
        <a:solidFill>
          <a:schemeClr val="tx1"/>
        </a:solidFill>
        <a:latin typeface="Arial" charset="0"/>
        <a:ea typeface="宋体" pitchFamily="2" charset="-122"/>
        <a:cs typeface="+mn-cs"/>
      </a:defRPr>
    </a:lvl4pPr>
    <a:lvl5pPr marL="1828800" algn="l" rtl="0" fontAlgn="base">
      <a:spcBef>
        <a:spcPct val="0"/>
      </a:spcBef>
      <a:spcAft>
        <a:spcPct val="0"/>
      </a:spcAft>
      <a:defRPr kern="1200">
        <a:solidFill>
          <a:schemeClr val="tx1"/>
        </a:solidFill>
        <a:latin typeface="Arial" charset="0"/>
        <a:ea typeface="宋体" pitchFamily="2" charset="-122"/>
        <a:cs typeface="+mn-cs"/>
      </a:defRPr>
    </a:lvl5pPr>
    <a:lvl6pPr marL="2286000" algn="l" defTabSz="914400" rtl="0" eaLnBrk="1" latinLnBrk="0" hangingPunct="1">
      <a:defRPr kern="1200">
        <a:solidFill>
          <a:schemeClr val="tx1"/>
        </a:solidFill>
        <a:latin typeface="Arial" charset="0"/>
        <a:ea typeface="宋体" pitchFamily="2" charset="-122"/>
        <a:cs typeface="+mn-cs"/>
      </a:defRPr>
    </a:lvl6pPr>
    <a:lvl7pPr marL="2743200" algn="l" defTabSz="914400" rtl="0" eaLnBrk="1" latinLnBrk="0" hangingPunct="1">
      <a:defRPr kern="1200">
        <a:solidFill>
          <a:schemeClr val="tx1"/>
        </a:solidFill>
        <a:latin typeface="Arial" charset="0"/>
        <a:ea typeface="宋体" pitchFamily="2" charset="-122"/>
        <a:cs typeface="+mn-cs"/>
      </a:defRPr>
    </a:lvl7pPr>
    <a:lvl8pPr marL="3200400" algn="l" defTabSz="914400" rtl="0" eaLnBrk="1" latinLnBrk="0" hangingPunct="1">
      <a:defRPr kern="1200">
        <a:solidFill>
          <a:schemeClr val="tx1"/>
        </a:solidFill>
        <a:latin typeface="Arial" charset="0"/>
        <a:ea typeface="宋体" pitchFamily="2" charset="-122"/>
        <a:cs typeface="+mn-cs"/>
      </a:defRPr>
    </a:lvl8pPr>
    <a:lvl9pPr marL="3657600" algn="l" defTabSz="914400" rtl="0" eaLnBrk="1" latinLnBrk="0" hangingPunct="1">
      <a:defRPr kern="1200">
        <a:solidFill>
          <a:schemeClr val="tx1"/>
        </a:solidFill>
        <a:latin typeface="Arial" charset="0"/>
        <a:ea typeface="宋体"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66"/>
    <a:srgbClr val="1C6AB2"/>
    <a:srgbClr val="1C217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24" d="100"/>
          <a:sy n="124" d="100"/>
        </p:scale>
        <p:origin x="-1254" y="-90"/>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45005" cy="45005"/>
</p:viewPr>
</file>

<file path=ppt/_rels/presentation.xml.rels><?xml version="1.0" encoding="UTF-8" standalone="yes"?>
<Relationships xmlns="http://schemas.openxmlformats.org/package/2006/relationships"><Relationship Id="rId26" Type="http://schemas.openxmlformats.org/officeDocument/2006/relationships/slide" Target="slides/slide14.xml"/><Relationship Id="rId21" Type="http://schemas.openxmlformats.org/officeDocument/2006/relationships/slide" Target="slides/slide9.xml"/><Relationship Id="rId42" Type="http://schemas.openxmlformats.org/officeDocument/2006/relationships/slide" Target="slides/slide30.xml"/><Relationship Id="rId47" Type="http://schemas.openxmlformats.org/officeDocument/2006/relationships/slide" Target="slides/slide35.xml"/><Relationship Id="rId63" Type="http://schemas.openxmlformats.org/officeDocument/2006/relationships/slide" Target="slides/slide51.xml"/><Relationship Id="rId68" Type="http://schemas.openxmlformats.org/officeDocument/2006/relationships/slide" Target="slides/slide56.xml"/><Relationship Id="rId84" Type="http://schemas.openxmlformats.org/officeDocument/2006/relationships/slide" Target="slides/slide72.xml"/><Relationship Id="rId89" Type="http://schemas.openxmlformats.org/officeDocument/2006/relationships/slide" Target="slides/slide77.xml"/><Relationship Id="rId7" Type="http://schemas.openxmlformats.org/officeDocument/2006/relationships/slideMaster" Target="slideMasters/slideMaster7.xml"/><Relationship Id="rId71" Type="http://schemas.openxmlformats.org/officeDocument/2006/relationships/slide" Target="slides/slide59.xml"/><Relationship Id="rId92" Type="http://schemas.openxmlformats.org/officeDocument/2006/relationships/slide" Target="slides/slide80.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slide" Target="slides/slide46.xml"/><Relationship Id="rId66" Type="http://schemas.openxmlformats.org/officeDocument/2006/relationships/slide" Target="slides/slide54.xml"/><Relationship Id="rId74" Type="http://schemas.openxmlformats.org/officeDocument/2006/relationships/slide" Target="slides/slide62.xml"/><Relationship Id="rId79" Type="http://schemas.openxmlformats.org/officeDocument/2006/relationships/slide" Target="slides/slide67.xml"/><Relationship Id="rId87" Type="http://schemas.openxmlformats.org/officeDocument/2006/relationships/slide" Target="slides/slide75.xml"/><Relationship Id="rId102" Type="http://schemas.openxmlformats.org/officeDocument/2006/relationships/presProps" Target="presProps.xml"/><Relationship Id="rId5" Type="http://schemas.openxmlformats.org/officeDocument/2006/relationships/slideMaster" Target="slideMasters/slideMaster5.xml"/><Relationship Id="rId61" Type="http://schemas.openxmlformats.org/officeDocument/2006/relationships/slide" Target="slides/slide49.xml"/><Relationship Id="rId82" Type="http://schemas.openxmlformats.org/officeDocument/2006/relationships/slide" Target="slides/slide70.xml"/><Relationship Id="rId90" Type="http://schemas.openxmlformats.org/officeDocument/2006/relationships/slide" Target="slides/slide78.xml"/><Relationship Id="rId95" Type="http://schemas.openxmlformats.org/officeDocument/2006/relationships/slide" Target="slides/slide83.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64" Type="http://schemas.openxmlformats.org/officeDocument/2006/relationships/slide" Target="slides/slide52.xml"/><Relationship Id="rId69" Type="http://schemas.openxmlformats.org/officeDocument/2006/relationships/slide" Target="slides/slide57.xml"/><Relationship Id="rId77" Type="http://schemas.openxmlformats.org/officeDocument/2006/relationships/slide" Target="slides/slide65.xml"/><Relationship Id="rId100" Type="http://schemas.openxmlformats.org/officeDocument/2006/relationships/slide" Target="slides/slide88.xml"/><Relationship Id="rId105" Type="http://schemas.openxmlformats.org/officeDocument/2006/relationships/tableStyles" Target="tableStyles.xml"/><Relationship Id="rId8" Type="http://schemas.openxmlformats.org/officeDocument/2006/relationships/slideMaster" Target="slideMasters/slideMaster8.xml"/><Relationship Id="rId51" Type="http://schemas.openxmlformats.org/officeDocument/2006/relationships/slide" Target="slides/slide39.xml"/><Relationship Id="rId72" Type="http://schemas.openxmlformats.org/officeDocument/2006/relationships/slide" Target="slides/slide60.xml"/><Relationship Id="rId80" Type="http://schemas.openxmlformats.org/officeDocument/2006/relationships/slide" Target="slides/slide68.xml"/><Relationship Id="rId85" Type="http://schemas.openxmlformats.org/officeDocument/2006/relationships/slide" Target="slides/slide73.xml"/><Relationship Id="rId93" Type="http://schemas.openxmlformats.org/officeDocument/2006/relationships/slide" Target="slides/slide81.xml"/><Relationship Id="rId98" Type="http://schemas.openxmlformats.org/officeDocument/2006/relationships/slide" Target="slides/slide86.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slide" Target="slides/slide47.xml"/><Relationship Id="rId67" Type="http://schemas.openxmlformats.org/officeDocument/2006/relationships/slide" Target="slides/slide55.xml"/><Relationship Id="rId103" Type="http://schemas.openxmlformats.org/officeDocument/2006/relationships/viewProps" Target="viewProp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slide" Target="slides/slide50.xml"/><Relationship Id="rId70" Type="http://schemas.openxmlformats.org/officeDocument/2006/relationships/slide" Target="slides/slide58.xml"/><Relationship Id="rId75" Type="http://schemas.openxmlformats.org/officeDocument/2006/relationships/slide" Target="slides/slide63.xml"/><Relationship Id="rId83" Type="http://schemas.openxmlformats.org/officeDocument/2006/relationships/slide" Target="slides/slide71.xml"/><Relationship Id="rId88" Type="http://schemas.openxmlformats.org/officeDocument/2006/relationships/slide" Target="slides/slide76.xml"/><Relationship Id="rId91" Type="http://schemas.openxmlformats.org/officeDocument/2006/relationships/slide" Target="slides/slide79.xml"/><Relationship Id="rId96" Type="http://schemas.openxmlformats.org/officeDocument/2006/relationships/slide" Target="slides/slide84.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slide" Target="slides/slide48.xml"/><Relationship Id="rId65" Type="http://schemas.openxmlformats.org/officeDocument/2006/relationships/slide" Target="slides/slide53.xml"/><Relationship Id="rId73" Type="http://schemas.openxmlformats.org/officeDocument/2006/relationships/slide" Target="slides/slide61.xml"/><Relationship Id="rId78" Type="http://schemas.openxmlformats.org/officeDocument/2006/relationships/slide" Target="slides/slide66.xml"/><Relationship Id="rId81" Type="http://schemas.openxmlformats.org/officeDocument/2006/relationships/slide" Target="slides/slide69.xml"/><Relationship Id="rId86" Type="http://schemas.openxmlformats.org/officeDocument/2006/relationships/slide" Target="slides/slide74.xml"/><Relationship Id="rId94" Type="http://schemas.openxmlformats.org/officeDocument/2006/relationships/slide" Target="slides/slide82.xml"/><Relationship Id="rId99" Type="http://schemas.openxmlformats.org/officeDocument/2006/relationships/slide" Target="slides/slide87.xml"/><Relationship Id="rId101"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 Target="slides/slide1.xml"/><Relationship Id="rId18" Type="http://schemas.openxmlformats.org/officeDocument/2006/relationships/slide" Target="slides/slide6.xml"/><Relationship Id="rId39" Type="http://schemas.openxmlformats.org/officeDocument/2006/relationships/slide" Target="slides/slide27.xml"/><Relationship Id="rId34" Type="http://schemas.openxmlformats.org/officeDocument/2006/relationships/slide" Target="slides/slide22.xml"/><Relationship Id="rId50" Type="http://schemas.openxmlformats.org/officeDocument/2006/relationships/slide" Target="slides/slide38.xml"/><Relationship Id="rId55" Type="http://schemas.openxmlformats.org/officeDocument/2006/relationships/slide" Target="slides/slide43.xml"/><Relationship Id="rId76" Type="http://schemas.openxmlformats.org/officeDocument/2006/relationships/slide" Target="slides/slide64.xml"/><Relationship Id="rId97" Type="http://schemas.openxmlformats.org/officeDocument/2006/relationships/slide" Target="slides/slide85.xml"/><Relationship Id="rId104"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730F60B-7D34-4E92-A8A0-3E2F1A77128D}" type="doc">
      <dgm:prSet loTypeId="urn:microsoft.com/office/officeart/2005/8/layout/equation2" loCatId="relationship" qsTypeId="urn:microsoft.com/office/officeart/2005/8/quickstyle/simple4" qsCatId="simple" csTypeId="urn:microsoft.com/office/officeart/2005/8/colors/accent2_2" csCatId="accent2" phldr="1"/>
      <dgm:spPr/>
    </dgm:pt>
    <dgm:pt modelId="{42721902-C912-4AB1-A40D-AD60E08AF460}">
      <dgm:prSet phldrT="[文本]"/>
      <dgm:spPr/>
      <dgm:t>
        <a:bodyPr/>
        <a:lstStyle/>
        <a:p>
          <a:r>
            <a:rPr lang="zh-CN" altLang="en-US" dirty="0" smtClean="0">
              <a:latin typeface="微软雅黑" panose="020B0503020204020204" pitchFamily="34" charset="-122"/>
              <a:ea typeface="微软雅黑" panose="020B0503020204020204" pitchFamily="34" charset="-122"/>
            </a:rPr>
            <a:t>编码</a:t>
          </a:r>
          <a:endParaRPr lang="zh-CN" altLang="en-US" dirty="0">
            <a:latin typeface="微软雅黑" panose="020B0503020204020204" pitchFamily="34" charset="-122"/>
            <a:ea typeface="微软雅黑" panose="020B0503020204020204" pitchFamily="34" charset="-122"/>
          </a:endParaRPr>
        </a:p>
      </dgm:t>
    </dgm:pt>
    <dgm:pt modelId="{87CEAB4F-4491-43AC-976D-7DF1D03EA9D3}" type="parTrans" cxnId="{4926DDC8-D429-4E48-92C5-E265166AA996}">
      <dgm:prSet/>
      <dgm:spPr/>
      <dgm:t>
        <a:bodyPr/>
        <a:lstStyle/>
        <a:p>
          <a:endParaRPr lang="zh-CN" altLang="en-US">
            <a:latin typeface="微软雅黑" panose="020B0503020204020204" pitchFamily="34" charset="-122"/>
            <a:ea typeface="微软雅黑" panose="020B0503020204020204" pitchFamily="34" charset="-122"/>
          </a:endParaRPr>
        </a:p>
      </dgm:t>
    </dgm:pt>
    <dgm:pt modelId="{D54C3941-42D1-4EB9-94C0-7E69B04DE89A}" type="sibTrans" cxnId="{4926DDC8-D429-4E48-92C5-E265166AA996}">
      <dgm:prSet/>
      <dgm:spPr/>
      <dgm:t>
        <a:bodyPr/>
        <a:lstStyle/>
        <a:p>
          <a:endParaRPr lang="zh-CN" altLang="en-US">
            <a:latin typeface="微软雅黑" panose="020B0503020204020204" pitchFamily="34" charset="-122"/>
            <a:ea typeface="微软雅黑" panose="020B0503020204020204" pitchFamily="34" charset="-122"/>
          </a:endParaRPr>
        </a:p>
      </dgm:t>
    </dgm:pt>
    <dgm:pt modelId="{843C2901-C08D-4665-8DDC-FB963A63B7A2}">
      <dgm:prSet phldrT="[文本]"/>
      <dgm:spPr/>
      <dgm:t>
        <a:bodyPr/>
        <a:lstStyle/>
        <a:p>
          <a:r>
            <a:rPr lang="zh-CN" altLang="en-US" dirty="0" smtClean="0">
              <a:latin typeface="微软雅黑" panose="020B0503020204020204" pitchFamily="34" charset="-122"/>
              <a:ea typeface="微软雅黑" panose="020B0503020204020204" pitchFamily="34" charset="-122"/>
            </a:rPr>
            <a:t>测试</a:t>
          </a:r>
          <a:endParaRPr lang="zh-CN" altLang="en-US" dirty="0">
            <a:latin typeface="微软雅黑" panose="020B0503020204020204" pitchFamily="34" charset="-122"/>
            <a:ea typeface="微软雅黑" panose="020B0503020204020204" pitchFamily="34" charset="-122"/>
          </a:endParaRPr>
        </a:p>
      </dgm:t>
    </dgm:pt>
    <dgm:pt modelId="{C53A3581-FFEB-42D4-B832-1D1D7B17F7CD}" type="parTrans" cxnId="{EFE1FA4A-F88D-4B0D-B8E1-2D13D743822A}">
      <dgm:prSet/>
      <dgm:spPr/>
      <dgm:t>
        <a:bodyPr/>
        <a:lstStyle/>
        <a:p>
          <a:endParaRPr lang="zh-CN" altLang="en-US">
            <a:latin typeface="微软雅黑" panose="020B0503020204020204" pitchFamily="34" charset="-122"/>
            <a:ea typeface="微软雅黑" panose="020B0503020204020204" pitchFamily="34" charset="-122"/>
          </a:endParaRPr>
        </a:p>
      </dgm:t>
    </dgm:pt>
    <dgm:pt modelId="{23E33812-8F89-4F37-8809-B835E6ABCDFC}" type="sibTrans" cxnId="{EFE1FA4A-F88D-4B0D-B8E1-2D13D743822A}">
      <dgm:prSet/>
      <dgm:spPr/>
      <dgm:t>
        <a:bodyPr/>
        <a:lstStyle/>
        <a:p>
          <a:endParaRPr lang="zh-CN" altLang="en-US">
            <a:latin typeface="微软雅黑" panose="020B0503020204020204" pitchFamily="34" charset="-122"/>
            <a:ea typeface="微软雅黑" panose="020B0503020204020204" pitchFamily="34" charset="-122"/>
          </a:endParaRPr>
        </a:p>
      </dgm:t>
    </dgm:pt>
    <dgm:pt modelId="{A3E3BB0D-900F-4EE1-BA6A-552743AC7275}">
      <dgm:prSet phldrT="[文本]"/>
      <dgm:spPr/>
      <dgm:t>
        <a:bodyPr/>
        <a:lstStyle/>
        <a:p>
          <a:r>
            <a:rPr lang="zh-CN" altLang="en-US" dirty="0" smtClean="0">
              <a:latin typeface="微软雅黑" panose="020B0503020204020204" pitchFamily="34" charset="-122"/>
              <a:ea typeface="微软雅黑" panose="020B0503020204020204" pitchFamily="34" charset="-122"/>
            </a:rPr>
            <a:t>实现</a:t>
          </a:r>
          <a:endParaRPr lang="zh-CN" altLang="en-US" dirty="0">
            <a:latin typeface="微软雅黑" panose="020B0503020204020204" pitchFamily="34" charset="-122"/>
            <a:ea typeface="微软雅黑" panose="020B0503020204020204" pitchFamily="34" charset="-122"/>
          </a:endParaRPr>
        </a:p>
      </dgm:t>
    </dgm:pt>
    <dgm:pt modelId="{A0C57C2C-2F12-4189-A0C0-6E54917B7220}" type="parTrans" cxnId="{B5442868-E649-4DAC-9C02-78CDEADFB7C4}">
      <dgm:prSet/>
      <dgm:spPr/>
      <dgm:t>
        <a:bodyPr/>
        <a:lstStyle/>
        <a:p>
          <a:endParaRPr lang="zh-CN" altLang="en-US">
            <a:latin typeface="微软雅黑" panose="020B0503020204020204" pitchFamily="34" charset="-122"/>
            <a:ea typeface="微软雅黑" panose="020B0503020204020204" pitchFamily="34" charset="-122"/>
          </a:endParaRPr>
        </a:p>
      </dgm:t>
    </dgm:pt>
    <dgm:pt modelId="{327433A7-8E0B-4051-98AF-8E35298AD81C}" type="sibTrans" cxnId="{B5442868-E649-4DAC-9C02-78CDEADFB7C4}">
      <dgm:prSet/>
      <dgm:spPr/>
      <dgm:t>
        <a:bodyPr/>
        <a:lstStyle/>
        <a:p>
          <a:endParaRPr lang="zh-CN" altLang="en-US">
            <a:latin typeface="微软雅黑" panose="020B0503020204020204" pitchFamily="34" charset="-122"/>
            <a:ea typeface="微软雅黑" panose="020B0503020204020204" pitchFamily="34" charset="-122"/>
          </a:endParaRPr>
        </a:p>
      </dgm:t>
    </dgm:pt>
    <dgm:pt modelId="{E09EBAE2-E4C6-4B1C-B1AC-BEB34A9946DC}" type="pres">
      <dgm:prSet presAssocID="{1730F60B-7D34-4E92-A8A0-3E2F1A77128D}" presName="Name0" presStyleCnt="0">
        <dgm:presLayoutVars>
          <dgm:dir/>
          <dgm:resizeHandles val="exact"/>
        </dgm:presLayoutVars>
      </dgm:prSet>
      <dgm:spPr/>
    </dgm:pt>
    <dgm:pt modelId="{8C49E648-F8C8-4DAC-9150-6358F82AFCE8}" type="pres">
      <dgm:prSet presAssocID="{1730F60B-7D34-4E92-A8A0-3E2F1A77128D}" presName="vNodes" presStyleCnt="0"/>
      <dgm:spPr/>
    </dgm:pt>
    <dgm:pt modelId="{7F355571-86F4-4C8D-BC81-991466AF8B8F}" type="pres">
      <dgm:prSet presAssocID="{42721902-C912-4AB1-A40D-AD60E08AF460}" presName="node" presStyleLbl="node1" presStyleIdx="0" presStyleCnt="3">
        <dgm:presLayoutVars>
          <dgm:bulletEnabled val="1"/>
        </dgm:presLayoutVars>
      </dgm:prSet>
      <dgm:spPr/>
      <dgm:t>
        <a:bodyPr/>
        <a:lstStyle/>
        <a:p>
          <a:endParaRPr lang="zh-CN" altLang="en-US"/>
        </a:p>
      </dgm:t>
    </dgm:pt>
    <dgm:pt modelId="{BD633A08-20A4-49A9-BEDE-AEA28AD7E9C2}" type="pres">
      <dgm:prSet presAssocID="{D54C3941-42D1-4EB9-94C0-7E69B04DE89A}" presName="spacerT" presStyleCnt="0"/>
      <dgm:spPr/>
    </dgm:pt>
    <dgm:pt modelId="{58227786-B460-4ED0-9394-CFD4474417E8}" type="pres">
      <dgm:prSet presAssocID="{D54C3941-42D1-4EB9-94C0-7E69B04DE89A}" presName="sibTrans" presStyleLbl="sibTrans2D1" presStyleIdx="0" presStyleCnt="2"/>
      <dgm:spPr/>
      <dgm:t>
        <a:bodyPr/>
        <a:lstStyle/>
        <a:p>
          <a:endParaRPr lang="zh-CN" altLang="en-US"/>
        </a:p>
      </dgm:t>
    </dgm:pt>
    <dgm:pt modelId="{A7661F82-9CC5-4BC0-9DD3-925655953D13}" type="pres">
      <dgm:prSet presAssocID="{D54C3941-42D1-4EB9-94C0-7E69B04DE89A}" presName="spacerB" presStyleCnt="0"/>
      <dgm:spPr/>
    </dgm:pt>
    <dgm:pt modelId="{A4EF6557-250C-43B5-97C0-8300B5B2525B}" type="pres">
      <dgm:prSet presAssocID="{843C2901-C08D-4665-8DDC-FB963A63B7A2}" presName="node" presStyleLbl="node1" presStyleIdx="1" presStyleCnt="3">
        <dgm:presLayoutVars>
          <dgm:bulletEnabled val="1"/>
        </dgm:presLayoutVars>
      </dgm:prSet>
      <dgm:spPr/>
      <dgm:t>
        <a:bodyPr/>
        <a:lstStyle/>
        <a:p>
          <a:endParaRPr lang="zh-CN" altLang="en-US"/>
        </a:p>
      </dgm:t>
    </dgm:pt>
    <dgm:pt modelId="{FC8F2BFE-49AD-46B8-840D-3A47B9434C6E}" type="pres">
      <dgm:prSet presAssocID="{1730F60B-7D34-4E92-A8A0-3E2F1A77128D}" presName="sibTransLast" presStyleLbl="sibTrans2D1" presStyleIdx="1" presStyleCnt="2"/>
      <dgm:spPr/>
      <dgm:t>
        <a:bodyPr/>
        <a:lstStyle/>
        <a:p>
          <a:endParaRPr lang="zh-CN" altLang="en-US"/>
        </a:p>
      </dgm:t>
    </dgm:pt>
    <dgm:pt modelId="{59F19509-2845-40CE-9C55-27F5F146768D}" type="pres">
      <dgm:prSet presAssocID="{1730F60B-7D34-4E92-A8A0-3E2F1A77128D}" presName="connectorText" presStyleLbl="sibTrans2D1" presStyleIdx="1" presStyleCnt="2"/>
      <dgm:spPr/>
      <dgm:t>
        <a:bodyPr/>
        <a:lstStyle/>
        <a:p>
          <a:endParaRPr lang="zh-CN" altLang="en-US"/>
        </a:p>
      </dgm:t>
    </dgm:pt>
    <dgm:pt modelId="{6681EF54-0904-498C-B90D-F20E77FD0D67}" type="pres">
      <dgm:prSet presAssocID="{1730F60B-7D34-4E92-A8A0-3E2F1A77128D}" presName="lastNode" presStyleLbl="node1" presStyleIdx="2" presStyleCnt="3">
        <dgm:presLayoutVars>
          <dgm:bulletEnabled val="1"/>
        </dgm:presLayoutVars>
      </dgm:prSet>
      <dgm:spPr/>
      <dgm:t>
        <a:bodyPr/>
        <a:lstStyle/>
        <a:p>
          <a:endParaRPr lang="zh-CN" altLang="en-US"/>
        </a:p>
      </dgm:t>
    </dgm:pt>
  </dgm:ptLst>
  <dgm:cxnLst>
    <dgm:cxn modelId="{CC68950C-39CD-4E4B-B201-6BF2ADD39F8D}" type="presOf" srcId="{23E33812-8F89-4F37-8809-B835E6ABCDFC}" destId="{FC8F2BFE-49AD-46B8-840D-3A47B9434C6E}" srcOrd="0" destOrd="0" presId="urn:microsoft.com/office/officeart/2005/8/layout/equation2"/>
    <dgm:cxn modelId="{B5442868-E649-4DAC-9C02-78CDEADFB7C4}" srcId="{1730F60B-7D34-4E92-A8A0-3E2F1A77128D}" destId="{A3E3BB0D-900F-4EE1-BA6A-552743AC7275}" srcOrd="2" destOrd="0" parTransId="{A0C57C2C-2F12-4189-A0C0-6E54917B7220}" sibTransId="{327433A7-8E0B-4051-98AF-8E35298AD81C}"/>
    <dgm:cxn modelId="{308938A2-40DD-4192-9FAF-6E7F89E32168}" type="presOf" srcId="{843C2901-C08D-4665-8DDC-FB963A63B7A2}" destId="{A4EF6557-250C-43B5-97C0-8300B5B2525B}" srcOrd="0" destOrd="0" presId="urn:microsoft.com/office/officeart/2005/8/layout/equation2"/>
    <dgm:cxn modelId="{C4CC1552-7BB5-46A9-ACE1-ED8EBC2A882E}" type="presOf" srcId="{23E33812-8F89-4F37-8809-B835E6ABCDFC}" destId="{59F19509-2845-40CE-9C55-27F5F146768D}" srcOrd="1" destOrd="0" presId="urn:microsoft.com/office/officeart/2005/8/layout/equation2"/>
    <dgm:cxn modelId="{4777CD58-84BC-408B-8423-26865FEA3723}" type="presOf" srcId="{D54C3941-42D1-4EB9-94C0-7E69B04DE89A}" destId="{58227786-B460-4ED0-9394-CFD4474417E8}" srcOrd="0" destOrd="0" presId="urn:microsoft.com/office/officeart/2005/8/layout/equation2"/>
    <dgm:cxn modelId="{EFE1FA4A-F88D-4B0D-B8E1-2D13D743822A}" srcId="{1730F60B-7D34-4E92-A8A0-3E2F1A77128D}" destId="{843C2901-C08D-4665-8DDC-FB963A63B7A2}" srcOrd="1" destOrd="0" parTransId="{C53A3581-FFEB-42D4-B832-1D1D7B17F7CD}" sibTransId="{23E33812-8F89-4F37-8809-B835E6ABCDFC}"/>
    <dgm:cxn modelId="{A61B8581-43EF-4205-94ED-57DBE45F6F6B}" type="presOf" srcId="{1730F60B-7D34-4E92-A8A0-3E2F1A77128D}" destId="{E09EBAE2-E4C6-4B1C-B1AC-BEB34A9946DC}" srcOrd="0" destOrd="0" presId="urn:microsoft.com/office/officeart/2005/8/layout/equation2"/>
    <dgm:cxn modelId="{56145240-B851-44CF-A331-3020C0131229}" type="presOf" srcId="{A3E3BB0D-900F-4EE1-BA6A-552743AC7275}" destId="{6681EF54-0904-498C-B90D-F20E77FD0D67}" srcOrd="0" destOrd="0" presId="urn:microsoft.com/office/officeart/2005/8/layout/equation2"/>
    <dgm:cxn modelId="{4926DDC8-D429-4E48-92C5-E265166AA996}" srcId="{1730F60B-7D34-4E92-A8A0-3E2F1A77128D}" destId="{42721902-C912-4AB1-A40D-AD60E08AF460}" srcOrd="0" destOrd="0" parTransId="{87CEAB4F-4491-43AC-976D-7DF1D03EA9D3}" sibTransId="{D54C3941-42D1-4EB9-94C0-7E69B04DE89A}"/>
    <dgm:cxn modelId="{D7BA558F-4DDE-4C29-AC00-8AECC4CC7336}" type="presOf" srcId="{42721902-C912-4AB1-A40D-AD60E08AF460}" destId="{7F355571-86F4-4C8D-BC81-991466AF8B8F}" srcOrd="0" destOrd="0" presId="urn:microsoft.com/office/officeart/2005/8/layout/equation2"/>
    <dgm:cxn modelId="{406628D1-9020-4305-8C07-9291E99F9C16}" type="presParOf" srcId="{E09EBAE2-E4C6-4B1C-B1AC-BEB34A9946DC}" destId="{8C49E648-F8C8-4DAC-9150-6358F82AFCE8}" srcOrd="0" destOrd="0" presId="urn:microsoft.com/office/officeart/2005/8/layout/equation2"/>
    <dgm:cxn modelId="{FBA5D94B-5369-45AD-ACCE-28992A5F6DDF}" type="presParOf" srcId="{8C49E648-F8C8-4DAC-9150-6358F82AFCE8}" destId="{7F355571-86F4-4C8D-BC81-991466AF8B8F}" srcOrd="0" destOrd="0" presId="urn:microsoft.com/office/officeart/2005/8/layout/equation2"/>
    <dgm:cxn modelId="{2D144C74-F74E-43E0-85AD-15240462F73C}" type="presParOf" srcId="{8C49E648-F8C8-4DAC-9150-6358F82AFCE8}" destId="{BD633A08-20A4-49A9-BEDE-AEA28AD7E9C2}" srcOrd="1" destOrd="0" presId="urn:microsoft.com/office/officeart/2005/8/layout/equation2"/>
    <dgm:cxn modelId="{207BF7BD-0230-4180-A2DC-62522369EE25}" type="presParOf" srcId="{8C49E648-F8C8-4DAC-9150-6358F82AFCE8}" destId="{58227786-B460-4ED0-9394-CFD4474417E8}" srcOrd="2" destOrd="0" presId="urn:microsoft.com/office/officeart/2005/8/layout/equation2"/>
    <dgm:cxn modelId="{45233A31-FF84-4CD3-8E62-490DC9E261D7}" type="presParOf" srcId="{8C49E648-F8C8-4DAC-9150-6358F82AFCE8}" destId="{A7661F82-9CC5-4BC0-9DD3-925655953D13}" srcOrd="3" destOrd="0" presId="urn:microsoft.com/office/officeart/2005/8/layout/equation2"/>
    <dgm:cxn modelId="{BDE9438C-095B-483D-AF64-2218255792B1}" type="presParOf" srcId="{8C49E648-F8C8-4DAC-9150-6358F82AFCE8}" destId="{A4EF6557-250C-43B5-97C0-8300B5B2525B}" srcOrd="4" destOrd="0" presId="urn:microsoft.com/office/officeart/2005/8/layout/equation2"/>
    <dgm:cxn modelId="{5D8A9060-A262-42FE-8BE7-D5C475888951}" type="presParOf" srcId="{E09EBAE2-E4C6-4B1C-B1AC-BEB34A9946DC}" destId="{FC8F2BFE-49AD-46B8-840D-3A47B9434C6E}" srcOrd="1" destOrd="0" presId="urn:microsoft.com/office/officeart/2005/8/layout/equation2"/>
    <dgm:cxn modelId="{D928AAF8-B782-4BB7-AFED-06EC34623DCA}" type="presParOf" srcId="{FC8F2BFE-49AD-46B8-840D-3A47B9434C6E}" destId="{59F19509-2845-40CE-9C55-27F5F146768D}" srcOrd="0" destOrd="0" presId="urn:microsoft.com/office/officeart/2005/8/layout/equation2"/>
    <dgm:cxn modelId="{D06A4AC6-314F-4DF9-9852-2B03482F9D48}" type="presParOf" srcId="{E09EBAE2-E4C6-4B1C-B1AC-BEB34A9946DC}" destId="{6681EF54-0904-498C-B90D-F20E77FD0D67}" srcOrd="2" destOrd="0" presId="urn:microsoft.com/office/officeart/2005/8/layout/equation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F1260C1A-D374-4096-B81E-3745146E46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2ED1219-5D39-4E8B-9B5D-C45394589A11}">
      <dgm:prSet phldrT="[文本]" custT="1"/>
      <dgm:spPr/>
      <dgm:t>
        <a:bodyPr/>
        <a:lstStyle/>
        <a:p>
          <a:r>
            <a:rPr lang="en-US" altLang="zh-CN" sz="2800" b="1" dirty="0" smtClean="0">
              <a:latin typeface="微软雅黑" panose="020B0503020204020204" pitchFamily="34" charset="-122"/>
              <a:ea typeface="微软雅黑" panose="020B0503020204020204" pitchFamily="34" charset="-122"/>
            </a:rPr>
            <a:t>BRO</a:t>
          </a:r>
          <a:r>
            <a:rPr lang="zh-CN" altLang="en-US" sz="2800" b="1" dirty="0" smtClean="0">
              <a:latin typeface="微软雅黑" panose="020B0503020204020204" pitchFamily="34" charset="-122"/>
              <a:ea typeface="微软雅黑" panose="020B0503020204020204" pitchFamily="34" charset="-122"/>
            </a:rPr>
            <a:t>测试策略</a:t>
          </a:r>
          <a:r>
            <a:rPr lang="en-US" altLang="zh-CN" sz="2800" b="1" dirty="0" smtClean="0">
              <a:latin typeface="微软雅黑" panose="020B0503020204020204" pitchFamily="34" charset="-122"/>
              <a:ea typeface="微软雅黑" panose="020B0503020204020204" pitchFamily="34" charset="-122"/>
            </a:rPr>
            <a:t>-</a:t>
          </a:r>
          <a:r>
            <a:rPr lang="zh-CN" altLang="en-US" sz="2800" b="1" dirty="0" smtClean="0">
              <a:latin typeface="微软雅黑" panose="020B0503020204020204" pitchFamily="34" charset="-122"/>
              <a:ea typeface="微软雅黑" panose="020B0503020204020204" pitchFamily="34" charset="-122"/>
            </a:rPr>
            <a:t>例</a:t>
          </a:r>
          <a:endParaRPr lang="zh-CN" altLang="en-US" sz="2800" b="1" dirty="0">
            <a:latin typeface="微软雅黑" panose="020B0503020204020204" pitchFamily="34" charset="-122"/>
            <a:ea typeface="微软雅黑" panose="020B0503020204020204" pitchFamily="34" charset="-122"/>
          </a:endParaRPr>
        </a:p>
      </dgm:t>
    </dgm:pt>
    <dgm:pt modelId="{A5A86A40-971D-4320-AE07-9B7D376B43B0}" type="par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C6F492CA-3209-48FE-BAF6-9A19FEB6F295}" type="sib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1C4CA2FE-BAD7-4F05-A88E-27EA706E885A}">
      <dgm:prSet phldrT="[文本]" custT="1"/>
      <dgm:spPr/>
      <dgm:t>
        <a:bodyPr/>
        <a:lstStyle/>
        <a:p>
          <a:pPr algn="just"/>
          <a:r>
            <a:rPr lang="en-US" altLang="zh-CN" sz="2400" b="1" dirty="0" smtClean="0">
              <a:latin typeface="微软雅黑" panose="020B0503020204020204" pitchFamily="34" charset="-122"/>
              <a:ea typeface="微软雅黑" panose="020B0503020204020204" pitchFamily="34" charset="-122"/>
            </a:rPr>
            <a:t>B</a:t>
          </a:r>
          <a:r>
            <a:rPr lang="en-US" altLang="zh-CN" sz="2400" b="1" baseline="-25000" dirty="0" smtClean="0">
              <a:latin typeface="微软雅黑" panose="020B0503020204020204" pitchFamily="34" charset="-122"/>
              <a:ea typeface="微软雅黑" panose="020B0503020204020204" pitchFamily="34" charset="-122"/>
            </a:rPr>
            <a:t>1</a:t>
          </a:r>
          <a:r>
            <a:rPr lang="en-US" altLang="zh-CN" sz="2400" b="1" dirty="0" smtClean="0">
              <a:latin typeface="微软雅黑" panose="020B0503020204020204" pitchFamily="34" charset="-122"/>
              <a:ea typeface="微软雅黑" panose="020B0503020204020204" pitchFamily="34" charset="-122"/>
            </a:rPr>
            <a:t> &amp; B</a:t>
          </a:r>
          <a:r>
            <a:rPr lang="en-US" altLang="zh-CN" sz="2400" b="1" baseline="-25000" dirty="0" smtClean="0">
              <a:latin typeface="微软雅黑" panose="020B0503020204020204" pitchFamily="34" charset="-122"/>
              <a:ea typeface="微软雅黑" panose="020B0503020204020204" pitchFamily="34" charset="-122"/>
            </a:rPr>
            <a:t>2</a:t>
          </a:r>
        </a:p>
        <a:p>
          <a:pPr algn="just"/>
          <a:r>
            <a:rPr lang="zh-CN" altLang="en-US" sz="2400" dirty="0" smtClean="0">
              <a:latin typeface="微软雅黑" panose="020B0503020204020204" pitchFamily="34" charset="-122"/>
              <a:ea typeface="微软雅黑" panose="020B0503020204020204" pitchFamily="34" charset="-122"/>
            </a:rPr>
            <a:t>约束集：</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t,t</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f,t</a:t>
          </a:r>
          <a:r>
            <a:rPr lang="en-US" altLang="zh-CN" sz="2400" dirty="0" smtClean="0">
              <a:latin typeface="微软雅黑" panose="020B0503020204020204" pitchFamily="34" charset="-122"/>
              <a:ea typeface="微软雅黑" panose="020B0503020204020204" pitchFamily="34" charset="-122"/>
            </a:rPr>
            <a:t>),(</a:t>
          </a:r>
          <a:r>
            <a:rPr lang="en-US" altLang="zh-CN" sz="2400" dirty="0" err="1" smtClean="0">
              <a:latin typeface="微软雅黑" panose="020B0503020204020204" pitchFamily="34" charset="-122"/>
              <a:ea typeface="微软雅黑" panose="020B0503020204020204" pitchFamily="34" charset="-122"/>
            </a:rPr>
            <a:t>t,f</a:t>
          </a:r>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dgm:t>
    </dgm:pt>
    <dgm:pt modelId="{BD15A4DD-556E-435F-A6C9-7174BF2404EF}" type="parTrans" cxnId="{D656DC25-D50A-4166-82D1-771C0ABCE659}">
      <dgm:prSet/>
      <dgm:spPr/>
      <dgm:t>
        <a:bodyPr/>
        <a:lstStyle/>
        <a:p>
          <a:endParaRPr lang="zh-CN" altLang="en-US">
            <a:latin typeface="微软雅黑" panose="020B0503020204020204" pitchFamily="34" charset="-122"/>
            <a:ea typeface="微软雅黑" panose="020B0503020204020204" pitchFamily="34" charset="-122"/>
          </a:endParaRPr>
        </a:p>
      </dgm:t>
    </dgm:pt>
    <dgm:pt modelId="{0B7AC251-66F2-4B00-A6C2-E56B21385DC1}" type="sibTrans" cxnId="{D656DC25-D50A-4166-82D1-771C0ABCE659}">
      <dgm:prSet/>
      <dgm:spPr/>
      <dgm:t>
        <a:bodyPr/>
        <a:lstStyle/>
        <a:p>
          <a:endParaRPr lang="zh-CN" altLang="en-US">
            <a:latin typeface="微软雅黑" panose="020B0503020204020204" pitchFamily="34" charset="-122"/>
            <a:ea typeface="微软雅黑" panose="020B0503020204020204" pitchFamily="34" charset="-122"/>
          </a:endParaRPr>
        </a:p>
      </dgm:t>
    </dgm:pt>
    <dgm:pt modelId="{EA3F7B8E-DD3F-4419-89F4-5AFAB47C2FAB}">
      <dgm:prSet phldrT="[文本]" custT="1"/>
      <dgm:spPr/>
      <dgm:t>
        <a:bodyPr/>
        <a:lstStyle/>
        <a:p>
          <a:pPr algn="just"/>
          <a:r>
            <a:rPr lang="en-US" altLang="zh-CN" sz="2400" b="1" dirty="0" smtClean="0">
              <a:latin typeface="微软雅黑" panose="020B0503020204020204" pitchFamily="34" charset="-122"/>
              <a:ea typeface="微软雅黑" panose="020B0503020204020204" pitchFamily="34" charset="-122"/>
            </a:rPr>
            <a:t>B</a:t>
          </a:r>
          <a:r>
            <a:rPr lang="en-US" altLang="zh-CN" sz="2400" b="1" baseline="-25000" dirty="0" smtClean="0">
              <a:latin typeface="微软雅黑" panose="020B0503020204020204" pitchFamily="34" charset="-122"/>
              <a:ea typeface="微软雅黑" panose="020B0503020204020204" pitchFamily="34" charset="-122"/>
            </a:rPr>
            <a:t>1</a:t>
          </a:r>
          <a:r>
            <a:rPr lang="en-US" altLang="zh-CN" sz="2400" b="1" dirty="0" smtClean="0">
              <a:latin typeface="微软雅黑" panose="020B0503020204020204" pitchFamily="34" charset="-122"/>
              <a:ea typeface="微软雅黑" panose="020B0503020204020204" pitchFamily="34" charset="-122"/>
            </a:rPr>
            <a:t> &amp; (E</a:t>
          </a:r>
          <a:r>
            <a:rPr lang="en-US" altLang="zh-CN" sz="2400" b="1" baseline="-25000" dirty="0" smtClean="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=E</a:t>
          </a:r>
          <a:r>
            <a:rPr lang="en-US" altLang="zh-CN" sz="2400" b="1" baseline="-25000" dirty="0" smtClean="0">
              <a:latin typeface="微软雅黑" panose="020B0503020204020204" pitchFamily="34" charset="-122"/>
              <a:ea typeface="微软雅黑" panose="020B0503020204020204" pitchFamily="34" charset="-122"/>
            </a:rPr>
            <a:t>4</a:t>
          </a:r>
          <a:r>
            <a:rPr lang="en-US" altLang="zh-CN" sz="2400" b="1" dirty="0" smtClean="0">
              <a:latin typeface="微软雅黑" panose="020B0503020204020204" pitchFamily="34" charset="-122"/>
              <a:ea typeface="微软雅黑" panose="020B0503020204020204" pitchFamily="34" charset="-122"/>
            </a:rPr>
            <a:t>)</a:t>
          </a:r>
        </a:p>
        <a:p>
          <a:pPr algn="just"/>
          <a:r>
            <a:rPr lang="zh-CN" altLang="en-US" sz="2400" dirty="0" smtClean="0">
              <a:latin typeface="微软雅黑" panose="020B0503020204020204" pitchFamily="34" charset="-122"/>
              <a:ea typeface="微软雅黑" panose="020B0503020204020204" pitchFamily="34" charset="-122"/>
            </a:rPr>
            <a:t>约束集：</a:t>
          </a:r>
          <a:r>
            <a:rPr lang="en-US" altLang="zh-CN" sz="2400" dirty="0" smtClean="0">
              <a:latin typeface="微软雅黑" panose="020B0503020204020204" pitchFamily="34" charset="-122"/>
              <a:ea typeface="微软雅黑" panose="020B0503020204020204" pitchFamily="34" charset="-122"/>
            </a:rPr>
            <a:t>{(t,=),(f,=),(t,&lt;),(t,&gt;)}</a:t>
          </a:r>
          <a:endParaRPr lang="zh-CN" altLang="en-US" sz="2400" dirty="0">
            <a:latin typeface="微软雅黑" panose="020B0503020204020204" pitchFamily="34" charset="-122"/>
            <a:ea typeface="微软雅黑" panose="020B0503020204020204" pitchFamily="34" charset="-122"/>
          </a:endParaRPr>
        </a:p>
      </dgm:t>
    </dgm:pt>
    <dgm:pt modelId="{5E613210-C685-4139-9ACA-9CBB48CF5244}" type="parTrans" cxnId="{A667EA67-5B9D-4CD8-8207-AA37FC4DC47F}">
      <dgm:prSet/>
      <dgm:spPr/>
      <dgm:t>
        <a:bodyPr/>
        <a:lstStyle/>
        <a:p>
          <a:endParaRPr lang="zh-CN" altLang="en-US">
            <a:latin typeface="微软雅黑" panose="020B0503020204020204" pitchFamily="34" charset="-122"/>
            <a:ea typeface="微软雅黑" panose="020B0503020204020204" pitchFamily="34" charset="-122"/>
          </a:endParaRPr>
        </a:p>
      </dgm:t>
    </dgm:pt>
    <dgm:pt modelId="{C11D6A1F-58A2-4E92-A867-DEE3675C32D6}" type="sibTrans" cxnId="{A667EA67-5B9D-4CD8-8207-AA37FC4DC47F}">
      <dgm:prSet/>
      <dgm:spPr/>
      <dgm:t>
        <a:bodyPr/>
        <a:lstStyle/>
        <a:p>
          <a:endParaRPr lang="zh-CN" altLang="en-US">
            <a:latin typeface="微软雅黑" panose="020B0503020204020204" pitchFamily="34" charset="-122"/>
            <a:ea typeface="微软雅黑" panose="020B0503020204020204" pitchFamily="34" charset="-122"/>
          </a:endParaRPr>
        </a:p>
      </dgm:t>
    </dgm:pt>
    <dgm:pt modelId="{3E570D26-CBC6-4534-80C5-9484DFB5CFE3}">
      <dgm:prSet phldrT="[文本]" custT="1"/>
      <dgm:spPr/>
      <dgm:t>
        <a:bodyPr/>
        <a:lstStyle/>
        <a:p>
          <a:pPr algn="just"/>
          <a:r>
            <a:rPr lang="en-US" altLang="zh-CN" sz="2400" b="1" dirty="0" smtClean="0">
              <a:latin typeface="微软雅黑" panose="020B0503020204020204" pitchFamily="34" charset="-122"/>
              <a:ea typeface="微软雅黑" panose="020B0503020204020204" pitchFamily="34" charset="-122"/>
            </a:rPr>
            <a:t>(E</a:t>
          </a:r>
          <a:r>
            <a:rPr lang="en-US" altLang="zh-CN" sz="2400" b="1" baseline="-25000" dirty="0" smtClean="0">
              <a:latin typeface="微软雅黑" panose="020B0503020204020204" pitchFamily="34" charset="-122"/>
              <a:ea typeface="微软雅黑" panose="020B0503020204020204" pitchFamily="34" charset="-122"/>
            </a:rPr>
            <a:t>1</a:t>
          </a:r>
          <a:r>
            <a:rPr lang="en-US" altLang="zh-CN" sz="2400" b="1" dirty="0" smtClean="0">
              <a:latin typeface="微软雅黑" panose="020B0503020204020204" pitchFamily="34" charset="-122"/>
              <a:ea typeface="微软雅黑" panose="020B0503020204020204" pitchFamily="34" charset="-122"/>
            </a:rPr>
            <a:t>&gt;E</a:t>
          </a:r>
          <a:r>
            <a:rPr lang="en-US" altLang="zh-CN" sz="2400" b="1" baseline="-25000" dirty="0" smtClean="0">
              <a:latin typeface="微软雅黑" panose="020B0503020204020204" pitchFamily="34" charset="-122"/>
              <a:ea typeface="微软雅黑" panose="020B0503020204020204" pitchFamily="34" charset="-122"/>
            </a:rPr>
            <a:t>2</a:t>
          </a:r>
          <a:r>
            <a:rPr lang="en-US" altLang="zh-CN" sz="2400" b="1" dirty="0" smtClean="0">
              <a:latin typeface="微软雅黑" panose="020B0503020204020204" pitchFamily="34" charset="-122"/>
              <a:ea typeface="微软雅黑" panose="020B0503020204020204" pitchFamily="34" charset="-122"/>
            </a:rPr>
            <a:t>) &amp; (E</a:t>
          </a:r>
          <a:r>
            <a:rPr lang="en-US" altLang="zh-CN" sz="2400" b="1" baseline="-25000" dirty="0" smtClean="0">
              <a:latin typeface="微软雅黑" panose="020B0503020204020204" pitchFamily="34" charset="-122"/>
              <a:ea typeface="微软雅黑" panose="020B0503020204020204" pitchFamily="34" charset="-122"/>
            </a:rPr>
            <a:t>3</a:t>
          </a:r>
          <a:r>
            <a:rPr lang="en-US" altLang="zh-CN" sz="2400" b="1" dirty="0" smtClean="0">
              <a:latin typeface="微软雅黑" panose="020B0503020204020204" pitchFamily="34" charset="-122"/>
              <a:ea typeface="微软雅黑" panose="020B0503020204020204" pitchFamily="34" charset="-122"/>
            </a:rPr>
            <a:t>=E</a:t>
          </a:r>
          <a:r>
            <a:rPr lang="en-US" altLang="zh-CN" sz="2400" b="1" baseline="-25000" dirty="0" smtClean="0">
              <a:latin typeface="微软雅黑" panose="020B0503020204020204" pitchFamily="34" charset="-122"/>
              <a:ea typeface="微软雅黑" panose="020B0503020204020204" pitchFamily="34" charset="-122"/>
            </a:rPr>
            <a:t>4</a:t>
          </a:r>
          <a:r>
            <a:rPr lang="en-US" altLang="zh-CN" sz="2400" b="1" dirty="0" smtClean="0">
              <a:latin typeface="微软雅黑" panose="020B0503020204020204" pitchFamily="34" charset="-122"/>
              <a:ea typeface="微软雅黑" panose="020B0503020204020204" pitchFamily="34" charset="-122"/>
            </a:rPr>
            <a:t>)</a:t>
          </a:r>
        </a:p>
        <a:p>
          <a:pPr algn="just"/>
          <a:r>
            <a:rPr lang="zh-CN" altLang="en-US" sz="2400" dirty="0" smtClean="0">
              <a:latin typeface="微软雅黑" panose="020B0503020204020204" pitchFamily="34" charset="-122"/>
              <a:ea typeface="微软雅黑" panose="020B0503020204020204" pitchFamily="34" charset="-122"/>
            </a:rPr>
            <a:t>约束集：</a:t>
          </a:r>
          <a:r>
            <a:rPr lang="en-US" altLang="zh-CN" sz="2400" dirty="0" smtClean="0">
              <a:latin typeface="微软雅黑" panose="020B0503020204020204" pitchFamily="34" charset="-122"/>
              <a:ea typeface="微软雅黑" panose="020B0503020204020204" pitchFamily="34" charset="-122"/>
            </a:rPr>
            <a:t>{(&gt;,=),(=,=),(&lt;,=),(&gt;,&lt;),(&gt;,&gt;)}</a:t>
          </a:r>
          <a:endParaRPr lang="zh-CN" altLang="en-US" sz="2000" dirty="0">
            <a:latin typeface="微软雅黑" panose="020B0503020204020204" pitchFamily="34" charset="-122"/>
            <a:ea typeface="微软雅黑" panose="020B0503020204020204" pitchFamily="34" charset="-122"/>
          </a:endParaRPr>
        </a:p>
      </dgm:t>
    </dgm:pt>
    <dgm:pt modelId="{9090EE1A-28DE-461C-B52C-C845172EEFD3}" type="parTrans" cxnId="{BDEC8F6E-D09E-4FBC-8896-3072361F3C54}">
      <dgm:prSet/>
      <dgm:spPr/>
      <dgm:t>
        <a:bodyPr/>
        <a:lstStyle/>
        <a:p>
          <a:endParaRPr lang="zh-CN" altLang="en-US">
            <a:latin typeface="微软雅黑" panose="020B0503020204020204" pitchFamily="34" charset="-122"/>
            <a:ea typeface="微软雅黑" panose="020B0503020204020204" pitchFamily="34" charset="-122"/>
          </a:endParaRPr>
        </a:p>
      </dgm:t>
    </dgm:pt>
    <dgm:pt modelId="{44860A4F-DB3A-4D61-BEC5-7D7AD9D948DB}" type="sibTrans" cxnId="{BDEC8F6E-D09E-4FBC-8896-3072361F3C54}">
      <dgm:prSet/>
      <dgm:spPr/>
      <dgm:t>
        <a:bodyPr/>
        <a:lstStyle/>
        <a:p>
          <a:endParaRPr lang="zh-CN" altLang="en-US">
            <a:latin typeface="微软雅黑" panose="020B0503020204020204" pitchFamily="34" charset="-122"/>
            <a:ea typeface="微软雅黑" panose="020B0503020204020204" pitchFamily="34" charset="-122"/>
          </a:endParaRPr>
        </a:p>
      </dgm:t>
    </dgm:pt>
    <dgm:pt modelId="{68E1C40B-52A0-4B93-9525-99F3BDA260AA}" type="pres">
      <dgm:prSet presAssocID="{F1260C1A-D374-4096-B81E-3745146E462F}" presName="vert0" presStyleCnt="0">
        <dgm:presLayoutVars>
          <dgm:dir/>
          <dgm:animOne val="branch"/>
          <dgm:animLvl val="lvl"/>
        </dgm:presLayoutVars>
      </dgm:prSet>
      <dgm:spPr/>
      <dgm:t>
        <a:bodyPr/>
        <a:lstStyle/>
        <a:p>
          <a:endParaRPr lang="zh-CN" altLang="en-US"/>
        </a:p>
      </dgm:t>
    </dgm:pt>
    <dgm:pt modelId="{B03CC31F-BDB9-4509-B895-ACCE99C803AF}" type="pres">
      <dgm:prSet presAssocID="{22ED1219-5D39-4E8B-9B5D-C45394589A11}" presName="thickLine" presStyleLbl="alignNode1" presStyleIdx="0" presStyleCnt="1"/>
      <dgm:spPr/>
    </dgm:pt>
    <dgm:pt modelId="{6239339F-5BEA-4875-92D7-F97472CDD418}" type="pres">
      <dgm:prSet presAssocID="{22ED1219-5D39-4E8B-9B5D-C45394589A11}" presName="horz1" presStyleCnt="0"/>
      <dgm:spPr/>
    </dgm:pt>
    <dgm:pt modelId="{33FAE9E4-0190-49D1-9054-188064258CD4}" type="pres">
      <dgm:prSet presAssocID="{22ED1219-5D39-4E8B-9B5D-C45394589A11}" presName="tx1" presStyleLbl="revTx" presStyleIdx="0" presStyleCnt="4"/>
      <dgm:spPr/>
      <dgm:t>
        <a:bodyPr/>
        <a:lstStyle/>
        <a:p>
          <a:endParaRPr lang="zh-CN" altLang="en-US"/>
        </a:p>
      </dgm:t>
    </dgm:pt>
    <dgm:pt modelId="{27A5D12E-7506-4948-9BDA-DEECC768D5A8}" type="pres">
      <dgm:prSet presAssocID="{22ED1219-5D39-4E8B-9B5D-C45394589A11}" presName="vert1" presStyleCnt="0"/>
      <dgm:spPr/>
    </dgm:pt>
    <dgm:pt modelId="{51AF1E9E-AF2B-435F-84E4-A6A9B25EF060}" type="pres">
      <dgm:prSet presAssocID="{1C4CA2FE-BAD7-4F05-A88E-27EA706E885A}" presName="vertSpace2a" presStyleCnt="0"/>
      <dgm:spPr/>
    </dgm:pt>
    <dgm:pt modelId="{AC5F5CCA-D32D-4FBB-88FF-811BB2EB28CB}" type="pres">
      <dgm:prSet presAssocID="{1C4CA2FE-BAD7-4F05-A88E-27EA706E885A}" presName="horz2" presStyleCnt="0"/>
      <dgm:spPr/>
    </dgm:pt>
    <dgm:pt modelId="{CA27C621-1F24-4DF2-B993-54D3C40175BE}" type="pres">
      <dgm:prSet presAssocID="{1C4CA2FE-BAD7-4F05-A88E-27EA706E885A}" presName="horzSpace2" presStyleCnt="0"/>
      <dgm:spPr/>
    </dgm:pt>
    <dgm:pt modelId="{81E46FE9-312E-48A3-B07D-A1CE9CEE5B26}" type="pres">
      <dgm:prSet presAssocID="{1C4CA2FE-BAD7-4F05-A88E-27EA706E885A}" presName="tx2" presStyleLbl="revTx" presStyleIdx="1" presStyleCnt="4" custScaleY="86092"/>
      <dgm:spPr/>
      <dgm:t>
        <a:bodyPr/>
        <a:lstStyle/>
        <a:p>
          <a:endParaRPr lang="zh-CN" altLang="en-US"/>
        </a:p>
      </dgm:t>
    </dgm:pt>
    <dgm:pt modelId="{5D3312BD-0E19-436F-8732-F2E9CE62F6A5}" type="pres">
      <dgm:prSet presAssocID="{1C4CA2FE-BAD7-4F05-A88E-27EA706E885A}" presName="vert2" presStyleCnt="0"/>
      <dgm:spPr/>
    </dgm:pt>
    <dgm:pt modelId="{4616C7E4-34CA-4738-8212-20DEF52F7CDE}" type="pres">
      <dgm:prSet presAssocID="{1C4CA2FE-BAD7-4F05-A88E-27EA706E885A}" presName="thinLine2b" presStyleLbl="callout" presStyleIdx="0" presStyleCnt="3"/>
      <dgm:spPr/>
    </dgm:pt>
    <dgm:pt modelId="{F5EFCB91-1623-434C-9D29-79A7AAB1383F}" type="pres">
      <dgm:prSet presAssocID="{1C4CA2FE-BAD7-4F05-A88E-27EA706E885A}" presName="vertSpace2b" presStyleCnt="0"/>
      <dgm:spPr/>
    </dgm:pt>
    <dgm:pt modelId="{551FDFEF-6B83-449A-B501-F0B3B8B63F2B}" type="pres">
      <dgm:prSet presAssocID="{EA3F7B8E-DD3F-4419-89F4-5AFAB47C2FAB}" presName="horz2" presStyleCnt="0"/>
      <dgm:spPr/>
    </dgm:pt>
    <dgm:pt modelId="{37018509-1A8F-44C2-8C9E-3FF984334501}" type="pres">
      <dgm:prSet presAssocID="{EA3F7B8E-DD3F-4419-89F4-5AFAB47C2FAB}" presName="horzSpace2" presStyleCnt="0"/>
      <dgm:spPr/>
    </dgm:pt>
    <dgm:pt modelId="{8091CA2C-5981-46D1-8DF4-D1AEDC2F6FB8}" type="pres">
      <dgm:prSet presAssocID="{EA3F7B8E-DD3F-4419-89F4-5AFAB47C2FAB}" presName="tx2" presStyleLbl="revTx" presStyleIdx="2" presStyleCnt="4" custScaleY="90898"/>
      <dgm:spPr/>
      <dgm:t>
        <a:bodyPr/>
        <a:lstStyle/>
        <a:p>
          <a:endParaRPr lang="zh-CN" altLang="en-US"/>
        </a:p>
      </dgm:t>
    </dgm:pt>
    <dgm:pt modelId="{F307F661-41DC-4C8C-B1DF-BEED9BBD9689}" type="pres">
      <dgm:prSet presAssocID="{EA3F7B8E-DD3F-4419-89F4-5AFAB47C2FAB}" presName="vert2" presStyleCnt="0"/>
      <dgm:spPr/>
    </dgm:pt>
    <dgm:pt modelId="{F925A23D-F605-4A25-81F1-828D106CD5A5}" type="pres">
      <dgm:prSet presAssocID="{EA3F7B8E-DD3F-4419-89F4-5AFAB47C2FAB}" presName="thinLine2b" presStyleLbl="callout" presStyleIdx="1" presStyleCnt="3"/>
      <dgm:spPr/>
    </dgm:pt>
    <dgm:pt modelId="{5519950C-7F86-4792-9BB7-49A864FE868C}" type="pres">
      <dgm:prSet presAssocID="{EA3F7B8E-DD3F-4419-89F4-5AFAB47C2FAB}" presName="vertSpace2b" presStyleCnt="0"/>
      <dgm:spPr/>
    </dgm:pt>
    <dgm:pt modelId="{68E7C194-C4B5-4512-B827-AD76B5A6088E}" type="pres">
      <dgm:prSet presAssocID="{3E570D26-CBC6-4534-80C5-9484DFB5CFE3}" presName="horz2" presStyleCnt="0"/>
      <dgm:spPr/>
    </dgm:pt>
    <dgm:pt modelId="{0A20A5F4-DF5E-4DE5-AD22-3C2B2963F54E}" type="pres">
      <dgm:prSet presAssocID="{3E570D26-CBC6-4534-80C5-9484DFB5CFE3}" presName="horzSpace2" presStyleCnt="0"/>
      <dgm:spPr/>
    </dgm:pt>
    <dgm:pt modelId="{C47D8FE8-A9AA-4811-A243-5110CBD50269}" type="pres">
      <dgm:prSet presAssocID="{3E570D26-CBC6-4534-80C5-9484DFB5CFE3}" presName="tx2" presStyleLbl="revTx" presStyleIdx="3" presStyleCnt="4"/>
      <dgm:spPr/>
      <dgm:t>
        <a:bodyPr/>
        <a:lstStyle/>
        <a:p>
          <a:endParaRPr lang="zh-CN" altLang="en-US"/>
        </a:p>
      </dgm:t>
    </dgm:pt>
    <dgm:pt modelId="{01B2F436-C342-4D77-88E8-A26ECDC60DC6}" type="pres">
      <dgm:prSet presAssocID="{3E570D26-CBC6-4534-80C5-9484DFB5CFE3}" presName="vert2" presStyleCnt="0"/>
      <dgm:spPr/>
    </dgm:pt>
    <dgm:pt modelId="{DBEFBFA2-E835-4CCD-917E-89D5B098F5C9}" type="pres">
      <dgm:prSet presAssocID="{3E570D26-CBC6-4534-80C5-9484DFB5CFE3}" presName="thinLine2b" presStyleLbl="callout" presStyleIdx="2" presStyleCnt="3"/>
      <dgm:spPr/>
    </dgm:pt>
    <dgm:pt modelId="{D03EDEE8-E7E7-46CB-8934-8A86D187F64F}" type="pres">
      <dgm:prSet presAssocID="{3E570D26-CBC6-4534-80C5-9484DFB5CFE3}" presName="vertSpace2b" presStyleCnt="0"/>
      <dgm:spPr/>
    </dgm:pt>
  </dgm:ptLst>
  <dgm:cxnLst>
    <dgm:cxn modelId="{A667EA67-5B9D-4CD8-8207-AA37FC4DC47F}" srcId="{22ED1219-5D39-4E8B-9B5D-C45394589A11}" destId="{EA3F7B8E-DD3F-4419-89F4-5AFAB47C2FAB}" srcOrd="1" destOrd="0" parTransId="{5E613210-C685-4139-9ACA-9CBB48CF5244}" sibTransId="{C11D6A1F-58A2-4E92-A867-DEE3675C32D6}"/>
    <dgm:cxn modelId="{00EF8432-D3AD-451D-9ECA-77055EB3B09C}" type="presOf" srcId="{3E570D26-CBC6-4534-80C5-9484DFB5CFE3}" destId="{C47D8FE8-A9AA-4811-A243-5110CBD50269}" srcOrd="0" destOrd="0" presId="urn:microsoft.com/office/officeart/2008/layout/LinedList"/>
    <dgm:cxn modelId="{0EB0AEC8-C2C9-4461-A151-AFF0CAAC1202}" srcId="{F1260C1A-D374-4096-B81E-3745146E462F}" destId="{22ED1219-5D39-4E8B-9B5D-C45394589A11}" srcOrd="0" destOrd="0" parTransId="{A5A86A40-971D-4320-AE07-9B7D376B43B0}" sibTransId="{C6F492CA-3209-48FE-BAF6-9A19FEB6F295}"/>
    <dgm:cxn modelId="{930624D9-A77A-4E56-BEC6-0DF0FEFA821A}" type="presOf" srcId="{EA3F7B8E-DD3F-4419-89F4-5AFAB47C2FAB}" destId="{8091CA2C-5981-46D1-8DF4-D1AEDC2F6FB8}" srcOrd="0" destOrd="0" presId="urn:microsoft.com/office/officeart/2008/layout/LinedList"/>
    <dgm:cxn modelId="{BDEC8F6E-D09E-4FBC-8896-3072361F3C54}" srcId="{22ED1219-5D39-4E8B-9B5D-C45394589A11}" destId="{3E570D26-CBC6-4534-80C5-9484DFB5CFE3}" srcOrd="2" destOrd="0" parTransId="{9090EE1A-28DE-461C-B52C-C845172EEFD3}" sibTransId="{44860A4F-DB3A-4D61-BEC5-7D7AD9D948DB}"/>
    <dgm:cxn modelId="{D656DC25-D50A-4166-82D1-771C0ABCE659}" srcId="{22ED1219-5D39-4E8B-9B5D-C45394589A11}" destId="{1C4CA2FE-BAD7-4F05-A88E-27EA706E885A}" srcOrd="0" destOrd="0" parTransId="{BD15A4DD-556E-435F-A6C9-7174BF2404EF}" sibTransId="{0B7AC251-66F2-4B00-A6C2-E56B21385DC1}"/>
    <dgm:cxn modelId="{F6FAD537-DC39-4304-928B-222B410E432D}" type="presOf" srcId="{22ED1219-5D39-4E8B-9B5D-C45394589A11}" destId="{33FAE9E4-0190-49D1-9054-188064258CD4}" srcOrd="0" destOrd="0" presId="urn:microsoft.com/office/officeart/2008/layout/LinedList"/>
    <dgm:cxn modelId="{540AB1A5-DEEC-4283-B851-04EA20B225F9}" type="presOf" srcId="{1C4CA2FE-BAD7-4F05-A88E-27EA706E885A}" destId="{81E46FE9-312E-48A3-B07D-A1CE9CEE5B26}" srcOrd="0" destOrd="0" presId="urn:microsoft.com/office/officeart/2008/layout/LinedList"/>
    <dgm:cxn modelId="{56C1A1ED-1C68-472C-BE22-AC4229C026D3}" type="presOf" srcId="{F1260C1A-D374-4096-B81E-3745146E462F}" destId="{68E1C40B-52A0-4B93-9525-99F3BDA260AA}" srcOrd="0" destOrd="0" presId="urn:microsoft.com/office/officeart/2008/layout/LinedList"/>
    <dgm:cxn modelId="{CD57819F-72C6-456F-A82C-60A06AA7B48D}" type="presParOf" srcId="{68E1C40B-52A0-4B93-9525-99F3BDA260AA}" destId="{B03CC31F-BDB9-4509-B895-ACCE99C803AF}" srcOrd="0" destOrd="0" presId="urn:microsoft.com/office/officeart/2008/layout/LinedList"/>
    <dgm:cxn modelId="{0115F534-55A6-4E64-8FC3-21D0308F7726}" type="presParOf" srcId="{68E1C40B-52A0-4B93-9525-99F3BDA260AA}" destId="{6239339F-5BEA-4875-92D7-F97472CDD418}" srcOrd="1" destOrd="0" presId="urn:microsoft.com/office/officeart/2008/layout/LinedList"/>
    <dgm:cxn modelId="{5C4D294A-66D2-4843-A49B-492BD2600D7B}" type="presParOf" srcId="{6239339F-5BEA-4875-92D7-F97472CDD418}" destId="{33FAE9E4-0190-49D1-9054-188064258CD4}" srcOrd="0" destOrd="0" presId="urn:microsoft.com/office/officeart/2008/layout/LinedList"/>
    <dgm:cxn modelId="{CD407899-0337-4895-9E1B-BF81F5E3F126}" type="presParOf" srcId="{6239339F-5BEA-4875-92D7-F97472CDD418}" destId="{27A5D12E-7506-4948-9BDA-DEECC768D5A8}" srcOrd="1" destOrd="0" presId="urn:microsoft.com/office/officeart/2008/layout/LinedList"/>
    <dgm:cxn modelId="{3C1661CB-3D04-4716-9B4D-184E6952F3F7}" type="presParOf" srcId="{27A5D12E-7506-4948-9BDA-DEECC768D5A8}" destId="{51AF1E9E-AF2B-435F-84E4-A6A9B25EF060}" srcOrd="0" destOrd="0" presId="urn:microsoft.com/office/officeart/2008/layout/LinedList"/>
    <dgm:cxn modelId="{FB37011A-B5DA-4AD0-A253-4C9BA6BA5272}" type="presParOf" srcId="{27A5D12E-7506-4948-9BDA-DEECC768D5A8}" destId="{AC5F5CCA-D32D-4FBB-88FF-811BB2EB28CB}" srcOrd="1" destOrd="0" presId="urn:microsoft.com/office/officeart/2008/layout/LinedList"/>
    <dgm:cxn modelId="{BCF050EA-03B9-46FD-843B-2EA45312F0D6}" type="presParOf" srcId="{AC5F5CCA-D32D-4FBB-88FF-811BB2EB28CB}" destId="{CA27C621-1F24-4DF2-B993-54D3C40175BE}" srcOrd="0" destOrd="0" presId="urn:microsoft.com/office/officeart/2008/layout/LinedList"/>
    <dgm:cxn modelId="{2A4F7CCF-95F0-498A-881E-D2588623C39E}" type="presParOf" srcId="{AC5F5CCA-D32D-4FBB-88FF-811BB2EB28CB}" destId="{81E46FE9-312E-48A3-B07D-A1CE9CEE5B26}" srcOrd="1" destOrd="0" presId="urn:microsoft.com/office/officeart/2008/layout/LinedList"/>
    <dgm:cxn modelId="{6D2C2082-DA7C-48F1-9764-CFF3DB7C44D5}" type="presParOf" srcId="{AC5F5CCA-D32D-4FBB-88FF-811BB2EB28CB}" destId="{5D3312BD-0E19-436F-8732-F2E9CE62F6A5}" srcOrd="2" destOrd="0" presId="urn:microsoft.com/office/officeart/2008/layout/LinedList"/>
    <dgm:cxn modelId="{90F38317-DD11-4405-8488-0625432ED46D}" type="presParOf" srcId="{27A5D12E-7506-4948-9BDA-DEECC768D5A8}" destId="{4616C7E4-34CA-4738-8212-20DEF52F7CDE}" srcOrd="2" destOrd="0" presId="urn:microsoft.com/office/officeart/2008/layout/LinedList"/>
    <dgm:cxn modelId="{79AA6E1A-5FEF-4227-A057-C3478434A2F6}" type="presParOf" srcId="{27A5D12E-7506-4948-9BDA-DEECC768D5A8}" destId="{F5EFCB91-1623-434C-9D29-79A7AAB1383F}" srcOrd="3" destOrd="0" presId="urn:microsoft.com/office/officeart/2008/layout/LinedList"/>
    <dgm:cxn modelId="{3C563421-4385-4A30-A848-660E4B503F60}" type="presParOf" srcId="{27A5D12E-7506-4948-9BDA-DEECC768D5A8}" destId="{551FDFEF-6B83-449A-B501-F0B3B8B63F2B}" srcOrd="4" destOrd="0" presId="urn:microsoft.com/office/officeart/2008/layout/LinedList"/>
    <dgm:cxn modelId="{D6E4375F-1418-436D-9C48-23F7B26A45C3}" type="presParOf" srcId="{551FDFEF-6B83-449A-B501-F0B3B8B63F2B}" destId="{37018509-1A8F-44C2-8C9E-3FF984334501}" srcOrd="0" destOrd="0" presId="urn:microsoft.com/office/officeart/2008/layout/LinedList"/>
    <dgm:cxn modelId="{37ECAD11-232F-4C5B-BE3C-77B101481DAE}" type="presParOf" srcId="{551FDFEF-6B83-449A-B501-F0B3B8B63F2B}" destId="{8091CA2C-5981-46D1-8DF4-D1AEDC2F6FB8}" srcOrd="1" destOrd="0" presId="urn:microsoft.com/office/officeart/2008/layout/LinedList"/>
    <dgm:cxn modelId="{A09A11BC-439A-4454-A7E7-EF1C2F118070}" type="presParOf" srcId="{551FDFEF-6B83-449A-B501-F0B3B8B63F2B}" destId="{F307F661-41DC-4C8C-B1DF-BEED9BBD9689}" srcOrd="2" destOrd="0" presId="urn:microsoft.com/office/officeart/2008/layout/LinedList"/>
    <dgm:cxn modelId="{22A9EC66-1567-4B2C-A04A-3CB8B702DDD6}" type="presParOf" srcId="{27A5D12E-7506-4948-9BDA-DEECC768D5A8}" destId="{F925A23D-F605-4A25-81F1-828D106CD5A5}" srcOrd="5" destOrd="0" presId="urn:microsoft.com/office/officeart/2008/layout/LinedList"/>
    <dgm:cxn modelId="{4D479450-38A5-4651-841B-157395BA037C}" type="presParOf" srcId="{27A5D12E-7506-4948-9BDA-DEECC768D5A8}" destId="{5519950C-7F86-4792-9BB7-49A864FE868C}" srcOrd="6" destOrd="0" presId="urn:microsoft.com/office/officeart/2008/layout/LinedList"/>
    <dgm:cxn modelId="{CDB36B91-C95C-4DF6-AC24-1033829A0B65}" type="presParOf" srcId="{27A5D12E-7506-4948-9BDA-DEECC768D5A8}" destId="{68E7C194-C4B5-4512-B827-AD76B5A6088E}" srcOrd="7" destOrd="0" presId="urn:microsoft.com/office/officeart/2008/layout/LinedList"/>
    <dgm:cxn modelId="{33DB12B6-9EEF-4633-889E-E6E8424EC0C5}" type="presParOf" srcId="{68E7C194-C4B5-4512-B827-AD76B5A6088E}" destId="{0A20A5F4-DF5E-4DE5-AD22-3C2B2963F54E}" srcOrd="0" destOrd="0" presId="urn:microsoft.com/office/officeart/2008/layout/LinedList"/>
    <dgm:cxn modelId="{DA7EFA00-6CC2-4909-A387-252FDC36AC9E}" type="presParOf" srcId="{68E7C194-C4B5-4512-B827-AD76B5A6088E}" destId="{C47D8FE8-A9AA-4811-A243-5110CBD50269}" srcOrd="1" destOrd="0" presId="urn:microsoft.com/office/officeart/2008/layout/LinedList"/>
    <dgm:cxn modelId="{CC324E93-8F32-4D56-A8B3-1BCA90F52F8E}" type="presParOf" srcId="{68E7C194-C4B5-4512-B827-AD76B5A6088E}" destId="{01B2F436-C342-4D77-88E8-A26ECDC60DC6}" srcOrd="2" destOrd="0" presId="urn:microsoft.com/office/officeart/2008/layout/LinedList"/>
    <dgm:cxn modelId="{3E30729C-6266-459C-AEEA-4D4DE7E5215D}" type="presParOf" srcId="{27A5D12E-7506-4948-9BDA-DEECC768D5A8}" destId="{DBEFBFA2-E835-4CCD-917E-89D5B098F5C9}" srcOrd="8" destOrd="0" presId="urn:microsoft.com/office/officeart/2008/layout/LinedList"/>
    <dgm:cxn modelId="{9178A81C-33D3-4257-8979-A267F48A20C3}" type="presParOf" srcId="{27A5D12E-7506-4948-9BDA-DEECC768D5A8}" destId="{D03EDEE8-E7E7-46CB-8934-8A86D187F64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F1260C1A-D374-4096-B81E-3745146E46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2ED1219-5D39-4E8B-9B5D-C45394589A11}">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简单循环</a:t>
          </a:r>
          <a:r>
            <a:rPr lang="en-US" altLang="zh-CN" sz="2800" b="0" dirty="0" smtClean="0">
              <a:latin typeface="微软雅黑" panose="020B0503020204020204" pitchFamily="34" charset="-122"/>
              <a:ea typeface="微软雅黑" panose="020B0503020204020204" pitchFamily="34" charset="-122"/>
            </a:rPr>
            <a:t>(</a:t>
          </a:r>
          <a:r>
            <a:rPr lang="zh-CN" altLang="en-US" sz="2800" b="0" dirty="0" smtClean="0">
              <a:latin typeface="微软雅黑" panose="020B0503020204020204" pitchFamily="34" charset="-122"/>
              <a:ea typeface="微软雅黑" panose="020B0503020204020204" pitchFamily="34" charset="-122"/>
            </a:rPr>
            <a:t>循环</a:t>
          </a:r>
          <a:r>
            <a:rPr lang="en-US" altLang="zh-CN" sz="2800" b="0" dirty="0" smtClean="0">
              <a:latin typeface="微软雅黑" panose="020B0503020204020204" pitchFamily="34" charset="-122"/>
              <a:ea typeface="微软雅黑" panose="020B0503020204020204" pitchFamily="34" charset="-122"/>
            </a:rPr>
            <a:t>n</a:t>
          </a:r>
          <a:r>
            <a:rPr lang="zh-CN" altLang="en-US" sz="2800" b="0" dirty="0" smtClean="0">
              <a:latin typeface="微软雅黑" panose="020B0503020204020204" pitchFamily="34" charset="-122"/>
              <a:ea typeface="微软雅黑" panose="020B0503020204020204" pitchFamily="34" charset="-122"/>
            </a:rPr>
            <a:t>次</a:t>
          </a:r>
          <a:r>
            <a:rPr lang="en-US" altLang="zh-CN" sz="2800" b="0" dirty="0" smtClean="0">
              <a:latin typeface="微软雅黑" panose="020B0503020204020204" pitchFamily="34" charset="-122"/>
              <a:ea typeface="微软雅黑" panose="020B0503020204020204" pitchFamily="34" charset="-122"/>
            </a:rPr>
            <a:t>)</a:t>
          </a:r>
          <a:endParaRPr lang="zh-CN" altLang="en-US" sz="2800" b="0" dirty="0">
            <a:latin typeface="微软雅黑" panose="020B0503020204020204" pitchFamily="34" charset="-122"/>
            <a:ea typeface="微软雅黑" panose="020B0503020204020204" pitchFamily="34" charset="-122"/>
          </a:endParaRPr>
        </a:p>
      </dgm:t>
    </dgm:pt>
    <dgm:pt modelId="{A5A86A40-971D-4320-AE07-9B7D376B43B0}" type="par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C6F492CA-3209-48FE-BAF6-9A19FEB6F295}" type="sib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8E8E3D25-490B-49C6-BE8B-C286A031C981}">
      <dgm:prSet phldrT="[文本]" custT="1"/>
      <dgm:spPr/>
      <dgm:t>
        <a:bodyPr/>
        <a:lstStyle/>
        <a:p>
          <a:r>
            <a:rPr lang="zh-CN" altLang="en-US" sz="2400" b="0" dirty="0" smtClean="0">
              <a:latin typeface="微软雅黑" panose="020B0503020204020204" pitchFamily="34" charset="-122"/>
              <a:ea typeface="微软雅黑" panose="020B0503020204020204" pitchFamily="34" charset="-122"/>
            </a:rPr>
            <a:t>跳过循环</a:t>
          </a:r>
          <a:endParaRPr lang="zh-CN" altLang="en-US" sz="2400" b="0" dirty="0">
            <a:latin typeface="微软雅黑" panose="020B0503020204020204" pitchFamily="34" charset="-122"/>
            <a:ea typeface="微软雅黑" panose="020B0503020204020204" pitchFamily="34" charset="-122"/>
          </a:endParaRPr>
        </a:p>
      </dgm:t>
    </dgm:pt>
    <dgm:pt modelId="{9342D487-EF63-42D8-8F56-9FC24A4A3B5D}" type="parTrans" cxnId="{406457E6-C5C1-4E03-B9DB-016F659DC32C}">
      <dgm:prSet/>
      <dgm:spPr/>
      <dgm:t>
        <a:bodyPr/>
        <a:lstStyle/>
        <a:p>
          <a:endParaRPr lang="zh-CN" altLang="en-US"/>
        </a:p>
      </dgm:t>
    </dgm:pt>
    <dgm:pt modelId="{31170F25-2E0E-4247-A3A0-C8DD6F9C33D8}" type="sibTrans" cxnId="{406457E6-C5C1-4E03-B9DB-016F659DC32C}">
      <dgm:prSet/>
      <dgm:spPr/>
      <dgm:t>
        <a:bodyPr/>
        <a:lstStyle/>
        <a:p>
          <a:endParaRPr lang="zh-CN" altLang="en-US"/>
        </a:p>
      </dgm:t>
    </dgm:pt>
    <dgm:pt modelId="{3D18FF67-B3D5-4663-8421-DD0B82362979}">
      <dgm:prSet phldrT="[文本]" custT="1"/>
      <dgm:spPr/>
      <dgm:t>
        <a:bodyPr/>
        <a:lstStyle/>
        <a:p>
          <a:r>
            <a:rPr lang="zh-CN" altLang="en-US" sz="2400" b="0" dirty="0" smtClean="0">
              <a:latin typeface="微软雅黑" panose="020B0503020204020204" pitchFamily="34" charset="-122"/>
              <a:ea typeface="微软雅黑" panose="020B0503020204020204" pitchFamily="34" charset="-122"/>
            </a:rPr>
            <a:t>只通过循环一次</a:t>
          </a:r>
          <a:endParaRPr lang="zh-CN" altLang="en-US" sz="2400" b="0" dirty="0">
            <a:latin typeface="微软雅黑" panose="020B0503020204020204" pitchFamily="34" charset="-122"/>
            <a:ea typeface="微软雅黑" panose="020B0503020204020204" pitchFamily="34" charset="-122"/>
          </a:endParaRPr>
        </a:p>
      </dgm:t>
    </dgm:pt>
    <dgm:pt modelId="{92B93FEB-9B8C-4B3D-BDE3-364F21AF4FC7}" type="parTrans" cxnId="{72A64336-77B8-42A5-9D17-FFA6DA01E3B2}">
      <dgm:prSet/>
      <dgm:spPr/>
      <dgm:t>
        <a:bodyPr/>
        <a:lstStyle/>
        <a:p>
          <a:endParaRPr lang="zh-CN" altLang="en-US"/>
        </a:p>
      </dgm:t>
    </dgm:pt>
    <dgm:pt modelId="{FE10A744-E6E4-4516-B6C1-F11BAC9453A6}" type="sibTrans" cxnId="{72A64336-77B8-42A5-9D17-FFA6DA01E3B2}">
      <dgm:prSet/>
      <dgm:spPr/>
      <dgm:t>
        <a:bodyPr/>
        <a:lstStyle/>
        <a:p>
          <a:endParaRPr lang="zh-CN" altLang="en-US"/>
        </a:p>
      </dgm:t>
    </dgm:pt>
    <dgm:pt modelId="{29ADFBA0-97B0-460D-A60B-D7A0B09BE790}">
      <dgm:prSet phldrT="[文本]" custT="1"/>
      <dgm:spPr/>
      <dgm:t>
        <a:bodyPr/>
        <a:lstStyle/>
        <a:p>
          <a:r>
            <a:rPr lang="zh-CN" altLang="en-US" sz="2400" b="0" dirty="0" smtClean="0">
              <a:latin typeface="微软雅黑" panose="020B0503020204020204" pitchFamily="34" charset="-122"/>
              <a:ea typeface="微软雅黑" panose="020B0503020204020204" pitchFamily="34" charset="-122"/>
            </a:rPr>
            <a:t>通过循环两次</a:t>
          </a:r>
          <a:endParaRPr lang="zh-CN" altLang="en-US" sz="2400" b="0" dirty="0">
            <a:latin typeface="微软雅黑" panose="020B0503020204020204" pitchFamily="34" charset="-122"/>
            <a:ea typeface="微软雅黑" panose="020B0503020204020204" pitchFamily="34" charset="-122"/>
          </a:endParaRPr>
        </a:p>
      </dgm:t>
    </dgm:pt>
    <dgm:pt modelId="{67338D18-B9C0-46CB-A2A2-F81C4AEAFE9D}" type="parTrans" cxnId="{E972CD0C-388D-4D85-94B2-3C6ADC67B865}">
      <dgm:prSet/>
      <dgm:spPr/>
      <dgm:t>
        <a:bodyPr/>
        <a:lstStyle/>
        <a:p>
          <a:endParaRPr lang="zh-CN" altLang="en-US"/>
        </a:p>
      </dgm:t>
    </dgm:pt>
    <dgm:pt modelId="{9C57EA8E-7CE5-43E2-B27A-1D2A38D73871}" type="sibTrans" cxnId="{E972CD0C-388D-4D85-94B2-3C6ADC67B865}">
      <dgm:prSet/>
      <dgm:spPr/>
      <dgm:t>
        <a:bodyPr/>
        <a:lstStyle/>
        <a:p>
          <a:endParaRPr lang="zh-CN" altLang="en-US"/>
        </a:p>
      </dgm:t>
    </dgm:pt>
    <dgm:pt modelId="{C1928648-5A5A-4CA5-ABA5-0DC0F46570D8}">
      <dgm:prSet phldrT="[文本]" custT="1"/>
      <dgm:spPr/>
      <dgm:t>
        <a:bodyPr/>
        <a:lstStyle/>
        <a:p>
          <a:r>
            <a:rPr lang="zh-CN" altLang="en-US" sz="2400" b="0" dirty="0" smtClean="0">
              <a:latin typeface="微软雅黑" panose="020B0503020204020204" pitchFamily="34" charset="-122"/>
              <a:ea typeface="微软雅黑" panose="020B0503020204020204" pitchFamily="34" charset="-122"/>
            </a:rPr>
            <a:t>通过循环</a:t>
          </a:r>
          <a:r>
            <a:rPr lang="en-US" altLang="zh-CN" sz="2400" b="0" dirty="0" smtClean="0">
              <a:latin typeface="微软雅黑" panose="020B0503020204020204" pitchFamily="34" charset="-122"/>
              <a:ea typeface="微软雅黑" panose="020B0503020204020204" pitchFamily="34" charset="-122"/>
            </a:rPr>
            <a:t>m</a:t>
          </a:r>
          <a:r>
            <a:rPr lang="zh-CN" altLang="en-US" sz="2400" b="0" dirty="0" smtClean="0">
              <a:latin typeface="微软雅黑" panose="020B0503020204020204" pitchFamily="34" charset="-122"/>
              <a:ea typeface="微软雅黑" panose="020B0503020204020204" pitchFamily="34" charset="-122"/>
            </a:rPr>
            <a:t>次，其中</a:t>
          </a:r>
          <a:r>
            <a:rPr lang="en-US" altLang="zh-CN" sz="2400" b="0" dirty="0" smtClean="0">
              <a:latin typeface="微软雅黑" panose="020B0503020204020204" pitchFamily="34" charset="-122"/>
              <a:ea typeface="微软雅黑" panose="020B0503020204020204" pitchFamily="34" charset="-122"/>
            </a:rPr>
            <a:t>m&lt;n-1</a:t>
          </a:r>
          <a:endParaRPr lang="zh-CN" altLang="en-US" sz="2400" b="0" dirty="0">
            <a:latin typeface="微软雅黑" panose="020B0503020204020204" pitchFamily="34" charset="-122"/>
            <a:ea typeface="微软雅黑" panose="020B0503020204020204" pitchFamily="34" charset="-122"/>
          </a:endParaRPr>
        </a:p>
      </dgm:t>
    </dgm:pt>
    <dgm:pt modelId="{925099DE-CEDC-4AD5-B30A-B027304A8DFB}" type="parTrans" cxnId="{7761A4A3-EA11-459C-873B-6E2695A307B7}">
      <dgm:prSet/>
      <dgm:spPr/>
      <dgm:t>
        <a:bodyPr/>
        <a:lstStyle/>
        <a:p>
          <a:endParaRPr lang="zh-CN" altLang="en-US"/>
        </a:p>
      </dgm:t>
    </dgm:pt>
    <dgm:pt modelId="{AAB87A1A-184D-4573-B4CA-F88792D84408}" type="sibTrans" cxnId="{7761A4A3-EA11-459C-873B-6E2695A307B7}">
      <dgm:prSet/>
      <dgm:spPr/>
      <dgm:t>
        <a:bodyPr/>
        <a:lstStyle/>
        <a:p>
          <a:endParaRPr lang="zh-CN" altLang="en-US"/>
        </a:p>
      </dgm:t>
    </dgm:pt>
    <dgm:pt modelId="{7F6A8F97-2864-4DD8-9EE4-A84462A4A6C4}">
      <dgm:prSet phldrT="[文本]" custT="1"/>
      <dgm:spPr/>
      <dgm:t>
        <a:bodyPr/>
        <a:lstStyle/>
        <a:p>
          <a:r>
            <a:rPr lang="zh-CN" altLang="en-US" sz="2400" b="0" dirty="0" smtClean="0">
              <a:latin typeface="微软雅黑" panose="020B0503020204020204" pitchFamily="34" charset="-122"/>
              <a:ea typeface="微软雅黑" panose="020B0503020204020204" pitchFamily="34" charset="-122"/>
            </a:rPr>
            <a:t>通过循环</a:t>
          </a:r>
          <a:r>
            <a:rPr lang="en-US" altLang="zh-CN" sz="2400" b="0" dirty="0" smtClean="0">
              <a:latin typeface="微软雅黑" panose="020B0503020204020204" pitchFamily="34" charset="-122"/>
              <a:ea typeface="微软雅黑" panose="020B0503020204020204" pitchFamily="34" charset="-122"/>
            </a:rPr>
            <a:t>n-1</a:t>
          </a:r>
          <a:r>
            <a:rPr lang="zh-CN" altLang="en-US" sz="2400" b="0" dirty="0" smtClean="0">
              <a:latin typeface="微软雅黑" panose="020B0503020204020204" pitchFamily="34" charset="-122"/>
              <a:ea typeface="微软雅黑" panose="020B0503020204020204" pitchFamily="34" charset="-122"/>
            </a:rPr>
            <a:t>，</a:t>
          </a:r>
          <a:r>
            <a:rPr lang="en-US" altLang="zh-CN" sz="2400" b="0" dirty="0" smtClean="0">
              <a:latin typeface="微软雅黑" panose="020B0503020204020204" pitchFamily="34" charset="-122"/>
              <a:ea typeface="微软雅黑" panose="020B0503020204020204" pitchFamily="34" charset="-122"/>
            </a:rPr>
            <a:t>n</a:t>
          </a:r>
          <a:r>
            <a:rPr lang="zh-CN" altLang="en-US" sz="2400" b="0" dirty="0" smtClean="0">
              <a:latin typeface="微软雅黑" panose="020B0503020204020204" pitchFamily="34" charset="-122"/>
              <a:ea typeface="微软雅黑" panose="020B0503020204020204" pitchFamily="34" charset="-122"/>
            </a:rPr>
            <a:t>，</a:t>
          </a:r>
          <a:r>
            <a:rPr lang="en-US" altLang="zh-CN" sz="2400" b="0" dirty="0" smtClean="0">
              <a:latin typeface="微软雅黑" panose="020B0503020204020204" pitchFamily="34" charset="-122"/>
              <a:ea typeface="微软雅黑" panose="020B0503020204020204" pitchFamily="34" charset="-122"/>
            </a:rPr>
            <a:t>n+1</a:t>
          </a:r>
          <a:r>
            <a:rPr lang="zh-CN" altLang="en-US" sz="2400" b="0" dirty="0" smtClean="0">
              <a:latin typeface="微软雅黑" panose="020B0503020204020204" pitchFamily="34" charset="-122"/>
              <a:ea typeface="微软雅黑" panose="020B0503020204020204" pitchFamily="34" charset="-122"/>
            </a:rPr>
            <a:t>次</a:t>
          </a:r>
          <a:endParaRPr lang="zh-CN" altLang="en-US" sz="2400" b="0" dirty="0">
            <a:latin typeface="微软雅黑" panose="020B0503020204020204" pitchFamily="34" charset="-122"/>
            <a:ea typeface="微软雅黑" panose="020B0503020204020204" pitchFamily="34" charset="-122"/>
          </a:endParaRPr>
        </a:p>
      </dgm:t>
    </dgm:pt>
    <dgm:pt modelId="{53FF1C22-22C5-4B83-92AB-F582383D274B}" type="parTrans" cxnId="{AE169BB3-A0F7-4E92-988B-7F28AF8EB02C}">
      <dgm:prSet/>
      <dgm:spPr/>
      <dgm:t>
        <a:bodyPr/>
        <a:lstStyle/>
        <a:p>
          <a:endParaRPr lang="zh-CN" altLang="en-US"/>
        </a:p>
      </dgm:t>
    </dgm:pt>
    <dgm:pt modelId="{639E15B7-761B-4B60-A1C3-5F6FF5783CF7}" type="sibTrans" cxnId="{AE169BB3-A0F7-4E92-988B-7F28AF8EB02C}">
      <dgm:prSet/>
      <dgm:spPr/>
      <dgm:t>
        <a:bodyPr/>
        <a:lstStyle/>
        <a:p>
          <a:endParaRPr lang="zh-CN" altLang="en-US"/>
        </a:p>
      </dgm:t>
    </dgm:pt>
    <dgm:pt modelId="{68E1C40B-52A0-4B93-9525-99F3BDA260AA}" type="pres">
      <dgm:prSet presAssocID="{F1260C1A-D374-4096-B81E-3745146E462F}" presName="vert0" presStyleCnt="0">
        <dgm:presLayoutVars>
          <dgm:dir/>
          <dgm:animOne val="branch"/>
          <dgm:animLvl val="lvl"/>
        </dgm:presLayoutVars>
      </dgm:prSet>
      <dgm:spPr/>
      <dgm:t>
        <a:bodyPr/>
        <a:lstStyle/>
        <a:p>
          <a:endParaRPr lang="zh-CN" altLang="en-US"/>
        </a:p>
      </dgm:t>
    </dgm:pt>
    <dgm:pt modelId="{B03CC31F-BDB9-4509-B895-ACCE99C803AF}" type="pres">
      <dgm:prSet presAssocID="{22ED1219-5D39-4E8B-9B5D-C45394589A11}" presName="thickLine" presStyleLbl="alignNode1" presStyleIdx="0" presStyleCnt="1"/>
      <dgm:spPr/>
    </dgm:pt>
    <dgm:pt modelId="{6239339F-5BEA-4875-92D7-F97472CDD418}" type="pres">
      <dgm:prSet presAssocID="{22ED1219-5D39-4E8B-9B5D-C45394589A11}" presName="horz1" presStyleCnt="0"/>
      <dgm:spPr/>
    </dgm:pt>
    <dgm:pt modelId="{33FAE9E4-0190-49D1-9054-188064258CD4}" type="pres">
      <dgm:prSet presAssocID="{22ED1219-5D39-4E8B-9B5D-C45394589A11}" presName="tx1" presStyleLbl="revTx" presStyleIdx="0" presStyleCnt="6"/>
      <dgm:spPr/>
      <dgm:t>
        <a:bodyPr/>
        <a:lstStyle/>
        <a:p>
          <a:endParaRPr lang="zh-CN" altLang="en-US"/>
        </a:p>
      </dgm:t>
    </dgm:pt>
    <dgm:pt modelId="{27A5D12E-7506-4948-9BDA-DEECC768D5A8}" type="pres">
      <dgm:prSet presAssocID="{22ED1219-5D39-4E8B-9B5D-C45394589A11}" presName="vert1" presStyleCnt="0"/>
      <dgm:spPr/>
    </dgm:pt>
    <dgm:pt modelId="{4889D949-3C39-46BB-A5E3-89458AC78D76}" type="pres">
      <dgm:prSet presAssocID="{8E8E3D25-490B-49C6-BE8B-C286A031C981}" presName="vertSpace2a" presStyleCnt="0"/>
      <dgm:spPr/>
    </dgm:pt>
    <dgm:pt modelId="{3E00D010-A2AD-4B3E-B267-B50FF29874CD}" type="pres">
      <dgm:prSet presAssocID="{8E8E3D25-490B-49C6-BE8B-C286A031C981}" presName="horz2" presStyleCnt="0"/>
      <dgm:spPr/>
    </dgm:pt>
    <dgm:pt modelId="{F24F97C4-62D9-46F1-88F2-9CFD9614E32E}" type="pres">
      <dgm:prSet presAssocID="{8E8E3D25-490B-49C6-BE8B-C286A031C981}" presName="horzSpace2" presStyleCnt="0"/>
      <dgm:spPr/>
    </dgm:pt>
    <dgm:pt modelId="{BE4402EA-0B27-4F4F-BB89-E92DFB16B2C3}" type="pres">
      <dgm:prSet presAssocID="{8E8E3D25-490B-49C6-BE8B-C286A031C981}" presName="tx2" presStyleLbl="revTx" presStyleIdx="1" presStyleCnt="6"/>
      <dgm:spPr/>
      <dgm:t>
        <a:bodyPr/>
        <a:lstStyle/>
        <a:p>
          <a:endParaRPr lang="zh-CN" altLang="en-US"/>
        </a:p>
      </dgm:t>
    </dgm:pt>
    <dgm:pt modelId="{AE2554AC-2164-4C2D-BDB2-E6A176399EE9}" type="pres">
      <dgm:prSet presAssocID="{8E8E3D25-490B-49C6-BE8B-C286A031C981}" presName="vert2" presStyleCnt="0"/>
      <dgm:spPr/>
    </dgm:pt>
    <dgm:pt modelId="{5D0E4375-212B-4148-A5C9-1311CF2F12F0}" type="pres">
      <dgm:prSet presAssocID="{8E8E3D25-490B-49C6-BE8B-C286A031C981}" presName="thinLine2b" presStyleLbl="callout" presStyleIdx="0" presStyleCnt="5"/>
      <dgm:spPr/>
    </dgm:pt>
    <dgm:pt modelId="{17FA0EFA-BFE5-4918-B9B7-CC20E8C556C4}" type="pres">
      <dgm:prSet presAssocID="{8E8E3D25-490B-49C6-BE8B-C286A031C981}" presName="vertSpace2b" presStyleCnt="0"/>
      <dgm:spPr/>
    </dgm:pt>
    <dgm:pt modelId="{E64DB433-9CFF-4A96-B70C-09DB1AD264D9}" type="pres">
      <dgm:prSet presAssocID="{3D18FF67-B3D5-4663-8421-DD0B82362979}" presName="horz2" presStyleCnt="0"/>
      <dgm:spPr/>
    </dgm:pt>
    <dgm:pt modelId="{C31460E4-7B58-49F1-B519-B3B474FB1F3F}" type="pres">
      <dgm:prSet presAssocID="{3D18FF67-B3D5-4663-8421-DD0B82362979}" presName="horzSpace2" presStyleCnt="0"/>
      <dgm:spPr/>
    </dgm:pt>
    <dgm:pt modelId="{7FB08AE5-AC83-47F2-B695-998C93B110D8}" type="pres">
      <dgm:prSet presAssocID="{3D18FF67-B3D5-4663-8421-DD0B82362979}" presName="tx2" presStyleLbl="revTx" presStyleIdx="2" presStyleCnt="6"/>
      <dgm:spPr/>
      <dgm:t>
        <a:bodyPr/>
        <a:lstStyle/>
        <a:p>
          <a:endParaRPr lang="zh-CN" altLang="en-US"/>
        </a:p>
      </dgm:t>
    </dgm:pt>
    <dgm:pt modelId="{59296071-B89E-4B18-B1ED-D0FC34607B44}" type="pres">
      <dgm:prSet presAssocID="{3D18FF67-B3D5-4663-8421-DD0B82362979}" presName="vert2" presStyleCnt="0"/>
      <dgm:spPr/>
    </dgm:pt>
    <dgm:pt modelId="{CBD709A8-BD3B-4618-8A6B-68A31051B5D2}" type="pres">
      <dgm:prSet presAssocID="{3D18FF67-B3D5-4663-8421-DD0B82362979}" presName="thinLine2b" presStyleLbl="callout" presStyleIdx="1" presStyleCnt="5"/>
      <dgm:spPr/>
    </dgm:pt>
    <dgm:pt modelId="{50BB3B8F-65D6-458D-8201-61B4F3DDDF18}" type="pres">
      <dgm:prSet presAssocID="{3D18FF67-B3D5-4663-8421-DD0B82362979}" presName="vertSpace2b" presStyleCnt="0"/>
      <dgm:spPr/>
    </dgm:pt>
    <dgm:pt modelId="{9B3F39FA-5FA0-4110-9BA8-2A2DC1E5EFDA}" type="pres">
      <dgm:prSet presAssocID="{29ADFBA0-97B0-460D-A60B-D7A0B09BE790}" presName="horz2" presStyleCnt="0"/>
      <dgm:spPr/>
    </dgm:pt>
    <dgm:pt modelId="{14A23EB9-6995-4506-ACB8-AFD2483F7564}" type="pres">
      <dgm:prSet presAssocID="{29ADFBA0-97B0-460D-A60B-D7A0B09BE790}" presName="horzSpace2" presStyleCnt="0"/>
      <dgm:spPr/>
    </dgm:pt>
    <dgm:pt modelId="{C224C674-0E9A-4244-94AF-31172C7D27DD}" type="pres">
      <dgm:prSet presAssocID="{29ADFBA0-97B0-460D-A60B-D7A0B09BE790}" presName="tx2" presStyleLbl="revTx" presStyleIdx="3" presStyleCnt="6"/>
      <dgm:spPr/>
      <dgm:t>
        <a:bodyPr/>
        <a:lstStyle/>
        <a:p>
          <a:endParaRPr lang="zh-CN" altLang="en-US"/>
        </a:p>
      </dgm:t>
    </dgm:pt>
    <dgm:pt modelId="{94AB522E-C61E-4C5F-966E-AC6DB13A6513}" type="pres">
      <dgm:prSet presAssocID="{29ADFBA0-97B0-460D-A60B-D7A0B09BE790}" presName="vert2" presStyleCnt="0"/>
      <dgm:spPr/>
    </dgm:pt>
    <dgm:pt modelId="{3F557C10-2AF6-4F99-9F5F-E433F1DF7E0B}" type="pres">
      <dgm:prSet presAssocID="{29ADFBA0-97B0-460D-A60B-D7A0B09BE790}" presName="thinLine2b" presStyleLbl="callout" presStyleIdx="2" presStyleCnt="5"/>
      <dgm:spPr/>
    </dgm:pt>
    <dgm:pt modelId="{B97D755A-6D64-439A-AC90-F754E49EBAEB}" type="pres">
      <dgm:prSet presAssocID="{29ADFBA0-97B0-460D-A60B-D7A0B09BE790}" presName="vertSpace2b" presStyleCnt="0"/>
      <dgm:spPr/>
    </dgm:pt>
    <dgm:pt modelId="{5754BA9C-FA59-41FD-B16F-49CCF254D7CD}" type="pres">
      <dgm:prSet presAssocID="{C1928648-5A5A-4CA5-ABA5-0DC0F46570D8}" presName="horz2" presStyleCnt="0"/>
      <dgm:spPr/>
    </dgm:pt>
    <dgm:pt modelId="{75E46A5C-EB23-4DBF-866B-3DEB03ACD09B}" type="pres">
      <dgm:prSet presAssocID="{C1928648-5A5A-4CA5-ABA5-0DC0F46570D8}" presName="horzSpace2" presStyleCnt="0"/>
      <dgm:spPr/>
    </dgm:pt>
    <dgm:pt modelId="{D151CD56-A4EB-42D7-BCFA-B1D27ED2B25C}" type="pres">
      <dgm:prSet presAssocID="{C1928648-5A5A-4CA5-ABA5-0DC0F46570D8}" presName="tx2" presStyleLbl="revTx" presStyleIdx="4" presStyleCnt="6"/>
      <dgm:spPr/>
      <dgm:t>
        <a:bodyPr/>
        <a:lstStyle/>
        <a:p>
          <a:endParaRPr lang="zh-CN" altLang="en-US"/>
        </a:p>
      </dgm:t>
    </dgm:pt>
    <dgm:pt modelId="{0B1BB792-6621-4002-B070-C93D2E194F07}" type="pres">
      <dgm:prSet presAssocID="{C1928648-5A5A-4CA5-ABA5-0DC0F46570D8}" presName="vert2" presStyleCnt="0"/>
      <dgm:spPr/>
    </dgm:pt>
    <dgm:pt modelId="{1FA2CEDB-08C3-4C90-89CF-11E233FC3724}" type="pres">
      <dgm:prSet presAssocID="{C1928648-5A5A-4CA5-ABA5-0DC0F46570D8}" presName="thinLine2b" presStyleLbl="callout" presStyleIdx="3" presStyleCnt="5"/>
      <dgm:spPr/>
    </dgm:pt>
    <dgm:pt modelId="{2FD8BAC5-1DEE-4C35-BE4D-026B9DB512AD}" type="pres">
      <dgm:prSet presAssocID="{C1928648-5A5A-4CA5-ABA5-0DC0F46570D8}" presName="vertSpace2b" presStyleCnt="0"/>
      <dgm:spPr/>
    </dgm:pt>
    <dgm:pt modelId="{50C6A72D-8759-49C7-9709-5546898FD011}" type="pres">
      <dgm:prSet presAssocID="{7F6A8F97-2864-4DD8-9EE4-A84462A4A6C4}" presName="horz2" presStyleCnt="0"/>
      <dgm:spPr/>
    </dgm:pt>
    <dgm:pt modelId="{B9F4A28E-2F60-452E-A230-D0CDA383C80D}" type="pres">
      <dgm:prSet presAssocID="{7F6A8F97-2864-4DD8-9EE4-A84462A4A6C4}" presName="horzSpace2" presStyleCnt="0"/>
      <dgm:spPr/>
    </dgm:pt>
    <dgm:pt modelId="{487253A6-1869-45D1-AAD9-119834B5DDC2}" type="pres">
      <dgm:prSet presAssocID="{7F6A8F97-2864-4DD8-9EE4-A84462A4A6C4}" presName="tx2" presStyleLbl="revTx" presStyleIdx="5" presStyleCnt="6"/>
      <dgm:spPr/>
      <dgm:t>
        <a:bodyPr/>
        <a:lstStyle/>
        <a:p>
          <a:endParaRPr lang="zh-CN" altLang="en-US"/>
        </a:p>
      </dgm:t>
    </dgm:pt>
    <dgm:pt modelId="{EF729256-304A-4EB7-9864-7EB0BDAEC1D5}" type="pres">
      <dgm:prSet presAssocID="{7F6A8F97-2864-4DD8-9EE4-A84462A4A6C4}" presName="vert2" presStyleCnt="0"/>
      <dgm:spPr/>
    </dgm:pt>
    <dgm:pt modelId="{FE9A53BD-6AC3-4DAE-9EE9-7CD00CBE0569}" type="pres">
      <dgm:prSet presAssocID="{7F6A8F97-2864-4DD8-9EE4-A84462A4A6C4}" presName="thinLine2b" presStyleLbl="callout" presStyleIdx="4" presStyleCnt="5"/>
      <dgm:spPr/>
    </dgm:pt>
    <dgm:pt modelId="{0CFBD3EF-2EDD-4074-A658-FA2A72F3C0CB}" type="pres">
      <dgm:prSet presAssocID="{7F6A8F97-2864-4DD8-9EE4-A84462A4A6C4}" presName="vertSpace2b" presStyleCnt="0"/>
      <dgm:spPr/>
    </dgm:pt>
  </dgm:ptLst>
  <dgm:cxnLst>
    <dgm:cxn modelId="{A85BBD77-3D44-45B2-939E-99CC8DAAFEF9}" type="presOf" srcId="{29ADFBA0-97B0-460D-A60B-D7A0B09BE790}" destId="{C224C674-0E9A-4244-94AF-31172C7D27DD}" srcOrd="0" destOrd="0" presId="urn:microsoft.com/office/officeart/2008/layout/LinedList"/>
    <dgm:cxn modelId="{E972CD0C-388D-4D85-94B2-3C6ADC67B865}" srcId="{22ED1219-5D39-4E8B-9B5D-C45394589A11}" destId="{29ADFBA0-97B0-460D-A60B-D7A0B09BE790}" srcOrd="2" destOrd="0" parTransId="{67338D18-B9C0-46CB-A2A2-F81C4AEAFE9D}" sibTransId="{9C57EA8E-7CE5-43E2-B27A-1D2A38D73871}"/>
    <dgm:cxn modelId="{72A64336-77B8-42A5-9D17-FFA6DA01E3B2}" srcId="{22ED1219-5D39-4E8B-9B5D-C45394589A11}" destId="{3D18FF67-B3D5-4663-8421-DD0B82362979}" srcOrd="1" destOrd="0" parTransId="{92B93FEB-9B8C-4B3D-BDE3-364F21AF4FC7}" sibTransId="{FE10A744-E6E4-4516-B6C1-F11BAC9453A6}"/>
    <dgm:cxn modelId="{0EB0AEC8-C2C9-4461-A151-AFF0CAAC1202}" srcId="{F1260C1A-D374-4096-B81E-3745146E462F}" destId="{22ED1219-5D39-4E8B-9B5D-C45394589A11}" srcOrd="0" destOrd="0" parTransId="{A5A86A40-971D-4320-AE07-9B7D376B43B0}" sibTransId="{C6F492CA-3209-48FE-BAF6-9A19FEB6F295}"/>
    <dgm:cxn modelId="{AE169BB3-A0F7-4E92-988B-7F28AF8EB02C}" srcId="{22ED1219-5D39-4E8B-9B5D-C45394589A11}" destId="{7F6A8F97-2864-4DD8-9EE4-A84462A4A6C4}" srcOrd="4" destOrd="0" parTransId="{53FF1C22-22C5-4B83-92AB-F582383D274B}" sibTransId="{639E15B7-761B-4B60-A1C3-5F6FF5783CF7}"/>
    <dgm:cxn modelId="{406457E6-C5C1-4E03-B9DB-016F659DC32C}" srcId="{22ED1219-5D39-4E8B-9B5D-C45394589A11}" destId="{8E8E3D25-490B-49C6-BE8B-C286A031C981}" srcOrd="0" destOrd="0" parTransId="{9342D487-EF63-42D8-8F56-9FC24A4A3B5D}" sibTransId="{31170F25-2E0E-4247-A3A0-C8DD6F9C33D8}"/>
    <dgm:cxn modelId="{8B2DA4F0-B491-4F85-8C68-4F3C0DB6A817}" type="presOf" srcId="{3D18FF67-B3D5-4663-8421-DD0B82362979}" destId="{7FB08AE5-AC83-47F2-B695-998C93B110D8}" srcOrd="0" destOrd="0" presId="urn:microsoft.com/office/officeart/2008/layout/LinedList"/>
    <dgm:cxn modelId="{AFB3B5F0-A735-4576-9325-5A11BB68D30F}" type="presOf" srcId="{C1928648-5A5A-4CA5-ABA5-0DC0F46570D8}" destId="{D151CD56-A4EB-42D7-BCFA-B1D27ED2B25C}" srcOrd="0" destOrd="0" presId="urn:microsoft.com/office/officeart/2008/layout/LinedList"/>
    <dgm:cxn modelId="{73982FA2-43E3-4C8E-8D17-21651EFE0123}" type="presOf" srcId="{F1260C1A-D374-4096-B81E-3745146E462F}" destId="{68E1C40B-52A0-4B93-9525-99F3BDA260AA}" srcOrd="0" destOrd="0" presId="urn:microsoft.com/office/officeart/2008/layout/LinedList"/>
    <dgm:cxn modelId="{7761A4A3-EA11-459C-873B-6E2695A307B7}" srcId="{22ED1219-5D39-4E8B-9B5D-C45394589A11}" destId="{C1928648-5A5A-4CA5-ABA5-0DC0F46570D8}" srcOrd="3" destOrd="0" parTransId="{925099DE-CEDC-4AD5-B30A-B027304A8DFB}" sibTransId="{AAB87A1A-184D-4573-B4CA-F88792D84408}"/>
    <dgm:cxn modelId="{7BA390A5-9A2A-4062-BF76-C6C7056D2B30}" type="presOf" srcId="{8E8E3D25-490B-49C6-BE8B-C286A031C981}" destId="{BE4402EA-0B27-4F4F-BB89-E92DFB16B2C3}" srcOrd="0" destOrd="0" presId="urn:microsoft.com/office/officeart/2008/layout/LinedList"/>
    <dgm:cxn modelId="{6822AF3C-2B27-4C21-8002-65C8B6A6E701}" type="presOf" srcId="{7F6A8F97-2864-4DD8-9EE4-A84462A4A6C4}" destId="{487253A6-1869-45D1-AAD9-119834B5DDC2}" srcOrd="0" destOrd="0" presId="urn:microsoft.com/office/officeart/2008/layout/LinedList"/>
    <dgm:cxn modelId="{42D57699-58C6-4504-B78D-E1DB08F08814}" type="presOf" srcId="{22ED1219-5D39-4E8B-9B5D-C45394589A11}" destId="{33FAE9E4-0190-49D1-9054-188064258CD4}" srcOrd="0" destOrd="0" presId="urn:microsoft.com/office/officeart/2008/layout/LinedList"/>
    <dgm:cxn modelId="{F4BFFF81-CF2D-4CB9-AC1B-8003B90A83D7}" type="presParOf" srcId="{68E1C40B-52A0-4B93-9525-99F3BDA260AA}" destId="{B03CC31F-BDB9-4509-B895-ACCE99C803AF}" srcOrd="0" destOrd="0" presId="urn:microsoft.com/office/officeart/2008/layout/LinedList"/>
    <dgm:cxn modelId="{5C26CF5A-3CF5-4416-866F-6F5057B6BD8F}" type="presParOf" srcId="{68E1C40B-52A0-4B93-9525-99F3BDA260AA}" destId="{6239339F-5BEA-4875-92D7-F97472CDD418}" srcOrd="1" destOrd="0" presId="urn:microsoft.com/office/officeart/2008/layout/LinedList"/>
    <dgm:cxn modelId="{8E4FC18C-5F8E-4BC0-9BE9-1436B6B471A8}" type="presParOf" srcId="{6239339F-5BEA-4875-92D7-F97472CDD418}" destId="{33FAE9E4-0190-49D1-9054-188064258CD4}" srcOrd="0" destOrd="0" presId="urn:microsoft.com/office/officeart/2008/layout/LinedList"/>
    <dgm:cxn modelId="{08DA2A73-E247-4B38-92E7-951EB0E5E717}" type="presParOf" srcId="{6239339F-5BEA-4875-92D7-F97472CDD418}" destId="{27A5D12E-7506-4948-9BDA-DEECC768D5A8}" srcOrd="1" destOrd="0" presId="urn:microsoft.com/office/officeart/2008/layout/LinedList"/>
    <dgm:cxn modelId="{7A17BC78-CD82-42AD-92A5-A6FB1BD1D781}" type="presParOf" srcId="{27A5D12E-7506-4948-9BDA-DEECC768D5A8}" destId="{4889D949-3C39-46BB-A5E3-89458AC78D76}" srcOrd="0" destOrd="0" presId="urn:microsoft.com/office/officeart/2008/layout/LinedList"/>
    <dgm:cxn modelId="{91E8D07F-87A4-40C4-85FE-293D3C63B4DD}" type="presParOf" srcId="{27A5D12E-7506-4948-9BDA-DEECC768D5A8}" destId="{3E00D010-A2AD-4B3E-B267-B50FF29874CD}" srcOrd="1" destOrd="0" presId="urn:microsoft.com/office/officeart/2008/layout/LinedList"/>
    <dgm:cxn modelId="{EC9AF775-217B-45E8-B8C1-F909E6DFD069}" type="presParOf" srcId="{3E00D010-A2AD-4B3E-B267-B50FF29874CD}" destId="{F24F97C4-62D9-46F1-88F2-9CFD9614E32E}" srcOrd="0" destOrd="0" presId="urn:microsoft.com/office/officeart/2008/layout/LinedList"/>
    <dgm:cxn modelId="{3A2002DF-32B3-48FE-B4F4-A7F8B16B44F8}" type="presParOf" srcId="{3E00D010-A2AD-4B3E-B267-B50FF29874CD}" destId="{BE4402EA-0B27-4F4F-BB89-E92DFB16B2C3}" srcOrd="1" destOrd="0" presId="urn:microsoft.com/office/officeart/2008/layout/LinedList"/>
    <dgm:cxn modelId="{45E82052-E458-47A2-BCE6-EE258B59DEC4}" type="presParOf" srcId="{3E00D010-A2AD-4B3E-B267-B50FF29874CD}" destId="{AE2554AC-2164-4C2D-BDB2-E6A176399EE9}" srcOrd="2" destOrd="0" presId="urn:microsoft.com/office/officeart/2008/layout/LinedList"/>
    <dgm:cxn modelId="{30FC7B44-73C9-4251-8E1D-B9A78924EFF1}" type="presParOf" srcId="{27A5D12E-7506-4948-9BDA-DEECC768D5A8}" destId="{5D0E4375-212B-4148-A5C9-1311CF2F12F0}" srcOrd="2" destOrd="0" presId="urn:microsoft.com/office/officeart/2008/layout/LinedList"/>
    <dgm:cxn modelId="{813F1E59-B2D1-4784-8DBB-6E39603217BE}" type="presParOf" srcId="{27A5D12E-7506-4948-9BDA-DEECC768D5A8}" destId="{17FA0EFA-BFE5-4918-B9B7-CC20E8C556C4}" srcOrd="3" destOrd="0" presId="urn:microsoft.com/office/officeart/2008/layout/LinedList"/>
    <dgm:cxn modelId="{97C32A81-6612-40E4-A1CB-75D27878A6A8}" type="presParOf" srcId="{27A5D12E-7506-4948-9BDA-DEECC768D5A8}" destId="{E64DB433-9CFF-4A96-B70C-09DB1AD264D9}" srcOrd="4" destOrd="0" presId="urn:microsoft.com/office/officeart/2008/layout/LinedList"/>
    <dgm:cxn modelId="{7EFB2B76-ADBB-4DB7-9315-261A4FB13482}" type="presParOf" srcId="{E64DB433-9CFF-4A96-B70C-09DB1AD264D9}" destId="{C31460E4-7B58-49F1-B519-B3B474FB1F3F}" srcOrd="0" destOrd="0" presId="urn:microsoft.com/office/officeart/2008/layout/LinedList"/>
    <dgm:cxn modelId="{2E03D8F6-BB27-4D47-B62E-9B4C1B40FA0D}" type="presParOf" srcId="{E64DB433-9CFF-4A96-B70C-09DB1AD264D9}" destId="{7FB08AE5-AC83-47F2-B695-998C93B110D8}" srcOrd="1" destOrd="0" presId="urn:microsoft.com/office/officeart/2008/layout/LinedList"/>
    <dgm:cxn modelId="{8A1F1C08-532D-402C-AEEF-EF52D6E692B7}" type="presParOf" srcId="{E64DB433-9CFF-4A96-B70C-09DB1AD264D9}" destId="{59296071-B89E-4B18-B1ED-D0FC34607B44}" srcOrd="2" destOrd="0" presId="urn:microsoft.com/office/officeart/2008/layout/LinedList"/>
    <dgm:cxn modelId="{D87A619B-1A10-4B7F-A941-A6F564C6EC85}" type="presParOf" srcId="{27A5D12E-7506-4948-9BDA-DEECC768D5A8}" destId="{CBD709A8-BD3B-4618-8A6B-68A31051B5D2}" srcOrd="5" destOrd="0" presId="urn:microsoft.com/office/officeart/2008/layout/LinedList"/>
    <dgm:cxn modelId="{22596921-8EEA-43DF-BC70-A63F3C755A78}" type="presParOf" srcId="{27A5D12E-7506-4948-9BDA-DEECC768D5A8}" destId="{50BB3B8F-65D6-458D-8201-61B4F3DDDF18}" srcOrd="6" destOrd="0" presId="urn:microsoft.com/office/officeart/2008/layout/LinedList"/>
    <dgm:cxn modelId="{EAC48F90-B18E-4900-B686-20FAC7203127}" type="presParOf" srcId="{27A5D12E-7506-4948-9BDA-DEECC768D5A8}" destId="{9B3F39FA-5FA0-4110-9BA8-2A2DC1E5EFDA}" srcOrd="7" destOrd="0" presId="urn:microsoft.com/office/officeart/2008/layout/LinedList"/>
    <dgm:cxn modelId="{C89BBF29-FD4B-4588-B824-AB838E8162CC}" type="presParOf" srcId="{9B3F39FA-5FA0-4110-9BA8-2A2DC1E5EFDA}" destId="{14A23EB9-6995-4506-ACB8-AFD2483F7564}" srcOrd="0" destOrd="0" presId="urn:microsoft.com/office/officeart/2008/layout/LinedList"/>
    <dgm:cxn modelId="{46CF0BB7-BA8C-484A-BD21-B0CA2F7B1A7A}" type="presParOf" srcId="{9B3F39FA-5FA0-4110-9BA8-2A2DC1E5EFDA}" destId="{C224C674-0E9A-4244-94AF-31172C7D27DD}" srcOrd="1" destOrd="0" presId="urn:microsoft.com/office/officeart/2008/layout/LinedList"/>
    <dgm:cxn modelId="{2697B716-B24A-4021-80BC-BD8FF177CBB6}" type="presParOf" srcId="{9B3F39FA-5FA0-4110-9BA8-2A2DC1E5EFDA}" destId="{94AB522E-C61E-4C5F-966E-AC6DB13A6513}" srcOrd="2" destOrd="0" presId="urn:microsoft.com/office/officeart/2008/layout/LinedList"/>
    <dgm:cxn modelId="{5F864CC9-EC97-4338-A09A-E8F3569A3EF2}" type="presParOf" srcId="{27A5D12E-7506-4948-9BDA-DEECC768D5A8}" destId="{3F557C10-2AF6-4F99-9F5F-E433F1DF7E0B}" srcOrd="8" destOrd="0" presId="urn:microsoft.com/office/officeart/2008/layout/LinedList"/>
    <dgm:cxn modelId="{43FE97C9-C37D-4D32-BE5E-BD14114E43FE}" type="presParOf" srcId="{27A5D12E-7506-4948-9BDA-DEECC768D5A8}" destId="{B97D755A-6D64-439A-AC90-F754E49EBAEB}" srcOrd="9" destOrd="0" presId="urn:microsoft.com/office/officeart/2008/layout/LinedList"/>
    <dgm:cxn modelId="{E42306FA-D309-45F9-9219-C95EF5D71781}" type="presParOf" srcId="{27A5D12E-7506-4948-9BDA-DEECC768D5A8}" destId="{5754BA9C-FA59-41FD-B16F-49CCF254D7CD}" srcOrd="10" destOrd="0" presId="urn:microsoft.com/office/officeart/2008/layout/LinedList"/>
    <dgm:cxn modelId="{A1B9170D-8674-4BFA-BD14-8AC58D5F1626}" type="presParOf" srcId="{5754BA9C-FA59-41FD-B16F-49CCF254D7CD}" destId="{75E46A5C-EB23-4DBF-866B-3DEB03ACD09B}" srcOrd="0" destOrd="0" presId="urn:microsoft.com/office/officeart/2008/layout/LinedList"/>
    <dgm:cxn modelId="{4F5D1C16-22F1-4577-9BA5-3F7AC089F37C}" type="presParOf" srcId="{5754BA9C-FA59-41FD-B16F-49CCF254D7CD}" destId="{D151CD56-A4EB-42D7-BCFA-B1D27ED2B25C}" srcOrd="1" destOrd="0" presId="urn:microsoft.com/office/officeart/2008/layout/LinedList"/>
    <dgm:cxn modelId="{9B747C1F-EFD7-472D-8DA5-E5B19F1E8863}" type="presParOf" srcId="{5754BA9C-FA59-41FD-B16F-49CCF254D7CD}" destId="{0B1BB792-6621-4002-B070-C93D2E194F07}" srcOrd="2" destOrd="0" presId="urn:microsoft.com/office/officeart/2008/layout/LinedList"/>
    <dgm:cxn modelId="{9575E17B-A410-4407-8322-3CB9F8AD855C}" type="presParOf" srcId="{27A5D12E-7506-4948-9BDA-DEECC768D5A8}" destId="{1FA2CEDB-08C3-4C90-89CF-11E233FC3724}" srcOrd="11" destOrd="0" presId="urn:microsoft.com/office/officeart/2008/layout/LinedList"/>
    <dgm:cxn modelId="{D26E1F9E-BA65-4F3D-BA52-7150537C71C1}" type="presParOf" srcId="{27A5D12E-7506-4948-9BDA-DEECC768D5A8}" destId="{2FD8BAC5-1DEE-4C35-BE4D-026B9DB512AD}" srcOrd="12" destOrd="0" presId="urn:microsoft.com/office/officeart/2008/layout/LinedList"/>
    <dgm:cxn modelId="{79C8F551-5EB4-413B-AD3D-9AFBD3253CB3}" type="presParOf" srcId="{27A5D12E-7506-4948-9BDA-DEECC768D5A8}" destId="{50C6A72D-8759-49C7-9709-5546898FD011}" srcOrd="13" destOrd="0" presId="urn:microsoft.com/office/officeart/2008/layout/LinedList"/>
    <dgm:cxn modelId="{A9A8CD28-4978-4005-8F00-30DB0C9F0330}" type="presParOf" srcId="{50C6A72D-8759-49C7-9709-5546898FD011}" destId="{B9F4A28E-2F60-452E-A230-D0CDA383C80D}" srcOrd="0" destOrd="0" presId="urn:microsoft.com/office/officeart/2008/layout/LinedList"/>
    <dgm:cxn modelId="{A8F7CB80-156F-455D-8E93-6AF5DD17B50A}" type="presParOf" srcId="{50C6A72D-8759-49C7-9709-5546898FD011}" destId="{487253A6-1869-45D1-AAD9-119834B5DDC2}" srcOrd="1" destOrd="0" presId="urn:microsoft.com/office/officeart/2008/layout/LinedList"/>
    <dgm:cxn modelId="{88C694DB-81ED-474D-9629-B3C94A0CE879}" type="presParOf" srcId="{50C6A72D-8759-49C7-9709-5546898FD011}" destId="{EF729256-304A-4EB7-9864-7EB0BDAEC1D5}" srcOrd="2" destOrd="0" presId="urn:microsoft.com/office/officeart/2008/layout/LinedList"/>
    <dgm:cxn modelId="{66BFE1BC-7370-4B32-8765-D9F7BF890F13}" type="presParOf" srcId="{27A5D12E-7506-4948-9BDA-DEECC768D5A8}" destId="{FE9A53BD-6AC3-4DAE-9EE9-7CD00CBE0569}" srcOrd="14" destOrd="0" presId="urn:microsoft.com/office/officeart/2008/layout/LinedList"/>
    <dgm:cxn modelId="{EC8EDEC3-4607-4135-A424-4E5ABD9568B4}" type="presParOf" srcId="{27A5D12E-7506-4948-9BDA-DEECC768D5A8}" destId="{0CFBD3EF-2EDD-4074-A658-FA2A72F3C0CB}" srcOrd="15"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F1260C1A-D374-4096-B81E-3745146E46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2ED1219-5D39-4E8B-9B5D-C45394589A11}">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嵌套循环</a:t>
          </a:r>
          <a:endParaRPr lang="zh-CN" altLang="en-US" sz="2800" b="0" dirty="0">
            <a:latin typeface="微软雅黑" panose="020B0503020204020204" pitchFamily="34" charset="-122"/>
            <a:ea typeface="微软雅黑" panose="020B0503020204020204" pitchFamily="34" charset="-122"/>
          </a:endParaRPr>
        </a:p>
      </dgm:t>
    </dgm:pt>
    <dgm:pt modelId="{A5A86A40-971D-4320-AE07-9B7D376B43B0}" type="par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C6F492CA-3209-48FE-BAF6-9A19FEB6F295}" type="sib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8E8E3D25-490B-49C6-BE8B-C286A031C981}">
      <dgm:prSet phldrT="[文本]" custT="1"/>
      <dgm:spPr/>
      <dgm:t>
        <a:bodyPr/>
        <a:lstStyle/>
        <a:p>
          <a:pPr algn="just"/>
          <a:r>
            <a:rPr lang="zh-CN" altLang="en-US" sz="2000" b="0" dirty="0" smtClean="0">
              <a:latin typeface="微软雅黑" panose="020B0503020204020204" pitchFamily="34" charset="-122"/>
              <a:ea typeface="微软雅黑" panose="020B0503020204020204" pitchFamily="34" charset="-122"/>
            </a:rPr>
            <a:t>从最内层循环开始测试，把所有其他循环设为最小值。</a:t>
          </a:r>
          <a:endParaRPr lang="zh-CN" altLang="en-US" sz="2000" b="0" dirty="0">
            <a:latin typeface="微软雅黑" panose="020B0503020204020204" pitchFamily="34" charset="-122"/>
            <a:ea typeface="微软雅黑" panose="020B0503020204020204" pitchFamily="34" charset="-122"/>
          </a:endParaRPr>
        </a:p>
      </dgm:t>
    </dgm:pt>
    <dgm:pt modelId="{9342D487-EF63-42D8-8F56-9FC24A4A3B5D}" type="parTrans" cxnId="{406457E6-C5C1-4E03-B9DB-016F659DC32C}">
      <dgm:prSet/>
      <dgm:spPr/>
      <dgm:t>
        <a:bodyPr/>
        <a:lstStyle/>
        <a:p>
          <a:endParaRPr lang="zh-CN" altLang="en-US"/>
        </a:p>
      </dgm:t>
    </dgm:pt>
    <dgm:pt modelId="{31170F25-2E0E-4247-A3A0-C8DD6F9C33D8}" type="sibTrans" cxnId="{406457E6-C5C1-4E03-B9DB-016F659DC32C}">
      <dgm:prSet/>
      <dgm:spPr/>
      <dgm:t>
        <a:bodyPr/>
        <a:lstStyle/>
        <a:p>
          <a:endParaRPr lang="zh-CN" altLang="en-US"/>
        </a:p>
      </dgm:t>
    </dgm:pt>
    <dgm:pt modelId="{3D18FF67-B3D5-4663-8421-DD0B82362979}">
      <dgm:prSet phldrT="[文本]" custT="1"/>
      <dgm:spPr/>
      <dgm:t>
        <a:bodyPr/>
        <a:lstStyle/>
        <a:p>
          <a:pPr algn="just"/>
          <a:r>
            <a:rPr lang="zh-CN" altLang="en-US" sz="2000" b="0" dirty="0" smtClean="0">
              <a:latin typeface="微软雅黑" panose="020B0503020204020204" pitchFamily="34" charset="-122"/>
              <a:ea typeface="微软雅黑" panose="020B0503020204020204" pitchFamily="34" charset="-122"/>
            </a:rPr>
            <a:t>对最内层循环使用简单循环测试方法，而使外层循环的迭代参数取最小值，并为越界值或非法值增加一些额外测试。</a:t>
          </a:r>
          <a:endParaRPr lang="zh-CN" altLang="en-US" sz="2000" b="0" dirty="0">
            <a:latin typeface="微软雅黑" panose="020B0503020204020204" pitchFamily="34" charset="-122"/>
            <a:ea typeface="微软雅黑" panose="020B0503020204020204" pitchFamily="34" charset="-122"/>
          </a:endParaRPr>
        </a:p>
      </dgm:t>
    </dgm:pt>
    <dgm:pt modelId="{92B93FEB-9B8C-4B3D-BDE3-364F21AF4FC7}" type="parTrans" cxnId="{72A64336-77B8-42A5-9D17-FFA6DA01E3B2}">
      <dgm:prSet/>
      <dgm:spPr/>
      <dgm:t>
        <a:bodyPr/>
        <a:lstStyle/>
        <a:p>
          <a:endParaRPr lang="zh-CN" altLang="en-US"/>
        </a:p>
      </dgm:t>
    </dgm:pt>
    <dgm:pt modelId="{FE10A744-E6E4-4516-B6C1-F11BAC9453A6}" type="sibTrans" cxnId="{72A64336-77B8-42A5-9D17-FFA6DA01E3B2}">
      <dgm:prSet/>
      <dgm:spPr/>
      <dgm:t>
        <a:bodyPr/>
        <a:lstStyle/>
        <a:p>
          <a:endParaRPr lang="zh-CN" altLang="en-US"/>
        </a:p>
      </dgm:t>
    </dgm:pt>
    <dgm:pt modelId="{29ADFBA0-97B0-460D-A60B-D7A0B09BE790}">
      <dgm:prSet phldrT="[文本]" custT="1"/>
      <dgm:spPr/>
      <dgm:t>
        <a:bodyPr/>
        <a:lstStyle/>
        <a:p>
          <a:pPr algn="just"/>
          <a:r>
            <a:rPr lang="zh-CN" altLang="en-US" sz="2000" b="0" dirty="0" smtClean="0">
              <a:latin typeface="微软雅黑" panose="020B0503020204020204" pitchFamily="34" charset="-122"/>
              <a:ea typeface="微软雅黑" panose="020B0503020204020204" pitchFamily="34" charset="-122"/>
            </a:rPr>
            <a:t>由内向外，对下一个循环进行测试，但保持所有其他外层循环为最小值，其他嵌套循环为“典型”值。</a:t>
          </a:r>
          <a:endParaRPr lang="zh-CN" altLang="en-US" sz="2000" b="0" dirty="0">
            <a:latin typeface="微软雅黑" panose="020B0503020204020204" pitchFamily="34" charset="-122"/>
            <a:ea typeface="微软雅黑" panose="020B0503020204020204" pitchFamily="34" charset="-122"/>
          </a:endParaRPr>
        </a:p>
      </dgm:t>
    </dgm:pt>
    <dgm:pt modelId="{67338D18-B9C0-46CB-A2A2-F81C4AEAFE9D}" type="parTrans" cxnId="{E972CD0C-388D-4D85-94B2-3C6ADC67B865}">
      <dgm:prSet/>
      <dgm:spPr/>
      <dgm:t>
        <a:bodyPr/>
        <a:lstStyle/>
        <a:p>
          <a:endParaRPr lang="zh-CN" altLang="en-US"/>
        </a:p>
      </dgm:t>
    </dgm:pt>
    <dgm:pt modelId="{9C57EA8E-7CE5-43E2-B27A-1D2A38D73871}" type="sibTrans" cxnId="{E972CD0C-388D-4D85-94B2-3C6ADC67B865}">
      <dgm:prSet/>
      <dgm:spPr/>
      <dgm:t>
        <a:bodyPr/>
        <a:lstStyle/>
        <a:p>
          <a:endParaRPr lang="zh-CN" altLang="en-US"/>
        </a:p>
      </dgm:t>
    </dgm:pt>
    <dgm:pt modelId="{C1928648-5A5A-4CA5-ABA5-0DC0F46570D8}">
      <dgm:prSet phldrT="[文本]" custT="1"/>
      <dgm:spPr/>
      <dgm:t>
        <a:bodyPr/>
        <a:lstStyle/>
        <a:p>
          <a:pPr algn="just"/>
          <a:r>
            <a:rPr lang="zh-CN" altLang="en-US" sz="2000" b="0" dirty="0" smtClean="0">
              <a:latin typeface="微软雅黑" panose="020B0503020204020204" pitchFamily="34" charset="-122"/>
              <a:ea typeface="微软雅黑" panose="020B0503020204020204" pitchFamily="34" charset="-122"/>
            </a:rPr>
            <a:t>继续进行下去，直到测试完所有循环。</a:t>
          </a:r>
          <a:endParaRPr lang="zh-CN" altLang="en-US" sz="2000" b="0" dirty="0">
            <a:latin typeface="微软雅黑" panose="020B0503020204020204" pitchFamily="34" charset="-122"/>
            <a:ea typeface="微软雅黑" panose="020B0503020204020204" pitchFamily="34" charset="-122"/>
          </a:endParaRPr>
        </a:p>
      </dgm:t>
    </dgm:pt>
    <dgm:pt modelId="{925099DE-CEDC-4AD5-B30A-B027304A8DFB}" type="parTrans" cxnId="{7761A4A3-EA11-459C-873B-6E2695A307B7}">
      <dgm:prSet/>
      <dgm:spPr/>
      <dgm:t>
        <a:bodyPr/>
        <a:lstStyle/>
        <a:p>
          <a:endParaRPr lang="zh-CN" altLang="en-US"/>
        </a:p>
      </dgm:t>
    </dgm:pt>
    <dgm:pt modelId="{AAB87A1A-184D-4573-B4CA-F88792D84408}" type="sibTrans" cxnId="{7761A4A3-EA11-459C-873B-6E2695A307B7}">
      <dgm:prSet/>
      <dgm:spPr/>
      <dgm:t>
        <a:bodyPr/>
        <a:lstStyle/>
        <a:p>
          <a:endParaRPr lang="zh-CN" altLang="en-US"/>
        </a:p>
      </dgm:t>
    </dgm:pt>
    <dgm:pt modelId="{68E1C40B-52A0-4B93-9525-99F3BDA260AA}" type="pres">
      <dgm:prSet presAssocID="{F1260C1A-D374-4096-B81E-3745146E462F}" presName="vert0" presStyleCnt="0">
        <dgm:presLayoutVars>
          <dgm:dir/>
          <dgm:animOne val="branch"/>
          <dgm:animLvl val="lvl"/>
        </dgm:presLayoutVars>
      </dgm:prSet>
      <dgm:spPr/>
      <dgm:t>
        <a:bodyPr/>
        <a:lstStyle/>
        <a:p>
          <a:endParaRPr lang="zh-CN" altLang="en-US"/>
        </a:p>
      </dgm:t>
    </dgm:pt>
    <dgm:pt modelId="{B03CC31F-BDB9-4509-B895-ACCE99C803AF}" type="pres">
      <dgm:prSet presAssocID="{22ED1219-5D39-4E8B-9B5D-C45394589A11}" presName="thickLine" presStyleLbl="alignNode1" presStyleIdx="0" presStyleCnt="1"/>
      <dgm:spPr/>
    </dgm:pt>
    <dgm:pt modelId="{6239339F-5BEA-4875-92D7-F97472CDD418}" type="pres">
      <dgm:prSet presAssocID="{22ED1219-5D39-4E8B-9B5D-C45394589A11}" presName="horz1" presStyleCnt="0"/>
      <dgm:spPr/>
    </dgm:pt>
    <dgm:pt modelId="{33FAE9E4-0190-49D1-9054-188064258CD4}" type="pres">
      <dgm:prSet presAssocID="{22ED1219-5D39-4E8B-9B5D-C45394589A11}" presName="tx1" presStyleLbl="revTx" presStyleIdx="0" presStyleCnt="5"/>
      <dgm:spPr/>
      <dgm:t>
        <a:bodyPr/>
        <a:lstStyle/>
        <a:p>
          <a:endParaRPr lang="zh-CN" altLang="en-US"/>
        </a:p>
      </dgm:t>
    </dgm:pt>
    <dgm:pt modelId="{27A5D12E-7506-4948-9BDA-DEECC768D5A8}" type="pres">
      <dgm:prSet presAssocID="{22ED1219-5D39-4E8B-9B5D-C45394589A11}" presName="vert1" presStyleCnt="0"/>
      <dgm:spPr/>
    </dgm:pt>
    <dgm:pt modelId="{4889D949-3C39-46BB-A5E3-89458AC78D76}" type="pres">
      <dgm:prSet presAssocID="{8E8E3D25-490B-49C6-BE8B-C286A031C981}" presName="vertSpace2a" presStyleCnt="0"/>
      <dgm:spPr/>
    </dgm:pt>
    <dgm:pt modelId="{3E00D010-A2AD-4B3E-B267-B50FF29874CD}" type="pres">
      <dgm:prSet presAssocID="{8E8E3D25-490B-49C6-BE8B-C286A031C981}" presName="horz2" presStyleCnt="0"/>
      <dgm:spPr/>
    </dgm:pt>
    <dgm:pt modelId="{F24F97C4-62D9-46F1-88F2-9CFD9614E32E}" type="pres">
      <dgm:prSet presAssocID="{8E8E3D25-490B-49C6-BE8B-C286A031C981}" presName="horzSpace2" presStyleCnt="0"/>
      <dgm:spPr/>
    </dgm:pt>
    <dgm:pt modelId="{BE4402EA-0B27-4F4F-BB89-E92DFB16B2C3}" type="pres">
      <dgm:prSet presAssocID="{8E8E3D25-490B-49C6-BE8B-C286A031C981}" presName="tx2" presStyleLbl="revTx" presStyleIdx="1" presStyleCnt="5" custScaleY="62629"/>
      <dgm:spPr/>
      <dgm:t>
        <a:bodyPr/>
        <a:lstStyle/>
        <a:p>
          <a:endParaRPr lang="zh-CN" altLang="en-US"/>
        </a:p>
      </dgm:t>
    </dgm:pt>
    <dgm:pt modelId="{AE2554AC-2164-4C2D-BDB2-E6A176399EE9}" type="pres">
      <dgm:prSet presAssocID="{8E8E3D25-490B-49C6-BE8B-C286A031C981}" presName="vert2" presStyleCnt="0"/>
      <dgm:spPr/>
    </dgm:pt>
    <dgm:pt modelId="{5D0E4375-212B-4148-A5C9-1311CF2F12F0}" type="pres">
      <dgm:prSet presAssocID="{8E8E3D25-490B-49C6-BE8B-C286A031C981}" presName="thinLine2b" presStyleLbl="callout" presStyleIdx="0" presStyleCnt="4"/>
      <dgm:spPr/>
    </dgm:pt>
    <dgm:pt modelId="{17FA0EFA-BFE5-4918-B9B7-CC20E8C556C4}" type="pres">
      <dgm:prSet presAssocID="{8E8E3D25-490B-49C6-BE8B-C286A031C981}" presName="vertSpace2b" presStyleCnt="0"/>
      <dgm:spPr/>
    </dgm:pt>
    <dgm:pt modelId="{E64DB433-9CFF-4A96-B70C-09DB1AD264D9}" type="pres">
      <dgm:prSet presAssocID="{3D18FF67-B3D5-4663-8421-DD0B82362979}" presName="horz2" presStyleCnt="0"/>
      <dgm:spPr/>
    </dgm:pt>
    <dgm:pt modelId="{C31460E4-7B58-49F1-B519-B3B474FB1F3F}" type="pres">
      <dgm:prSet presAssocID="{3D18FF67-B3D5-4663-8421-DD0B82362979}" presName="horzSpace2" presStyleCnt="0"/>
      <dgm:spPr/>
    </dgm:pt>
    <dgm:pt modelId="{7FB08AE5-AC83-47F2-B695-998C93B110D8}" type="pres">
      <dgm:prSet presAssocID="{3D18FF67-B3D5-4663-8421-DD0B82362979}" presName="tx2" presStyleLbl="revTx" presStyleIdx="2" presStyleCnt="5" custScaleY="127887"/>
      <dgm:spPr/>
      <dgm:t>
        <a:bodyPr/>
        <a:lstStyle/>
        <a:p>
          <a:endParaRPr lang="zh-CN" altLang="en-US"/>
        </a:p>
      </dgm:t>
    </dgm:pt>
    <dgm:pt modelId="{59296071-B89E-4B18-B1ED-D0FC34607B44}" type="pres">
      <dgm:prSet presAssocID="{3D18FF67-B3D5-4663-8421-DD0B82362979}" presName="vert2" presStyleCnt="0"/>
      <dgm:spPr/>
    </dgm:pt>
    <dgm:pt modelId="{CBD709A8-BD3B-4618-8A6B-68A31051B5D2}" type="pres">
      <dgm:prSet presAssocID="{3D18FF67-B3D5-4663-8421-DD0B82362979}" presName="thinLine2b" presStyleLbl="callout" presStyleIdx="1" presStyleCnt="4"/>
      <dgm:spPr/>
    </dgm:pt>
    <dgm:pt modelId="{50BB3B8F-65D6-458D-8201-61B4F3DDDF18}" type="pres">
      <dgm:prSet presAssocID="{3D18FF67-B3D5-4663-8421-DD0B82362979}" presName="vertSpace2b" presStyleCnt="0"/>
      <dgm:spPr/>
    </dgm:pt>
    <dgm:pt modelId="{9B3F39FA-5FA0-4110-9BA8-2A2DC1E5EFDA}" type="pres">
      <dgm:prSet presAssocID="{29ADFBA0-97B0-460D-A60B-D7A0B09BE790}" presName="horz2" presStyleCnt="0"/>
      <dgm:spPr/>
    </dgm:pt>
    <dgm:pt modelId="{14A23EB9-6995-4506-ACB8-AFD2483F7564}" type="pres">
      <dgm:prSet presAssocID="{29ADFBA0-97B0-460D-A60B-D7A0B09BE790}" presName="horzSpace2" presStyleCnt="0"/>
      <dgm:spPr/>
    </dgm:pt>
    <dgm:pt modelId="{C224C674-0E9A-4244-94AF-31172C7D27DD}" type="pres">
      <dgm:prSet presAssocID="{29ADFBA0-97B0-460D-A60B-D7A0B09BE790}" presName="tx2" presStyleLbl="revTx" presStyleIdx="3" presStyleCnt="5" custScaleY="97272"/>
      <dgm:spPr/>
      <dgm:t>
        <a:bodyPr/>
        <a:lstStyle/>
        <a:p>
          <a:endParaRPr lang="zh-CN" altLang="en-US"/>
        </a:p>
      </dgm:t>
    </dgm:pt>
    <dgm:pt modelId="{94AB522E-C61E-4C5F-966E-AC6DB13A6513}" type="pres">
      <dgm:prSet presAssocID="{29ADFBA0-97B0-460D-A60B-D7A0B09BE790}" presName="vert2" presStyleCnt="0"/>
      <dgm:spPr/>
    </dgm:pt>
    <dgm:pt modelId="{3F557C10-2AF6-4F99-9F5F-E433F1DF7E0B}" type="pres">
      <dgm:prSet presAssocID="{29ADFBA0-97B0-460D-A60B-D7A0B09BE790}" presName="thinLine2b" presStyleLbl="callout" presStyleIdx="2" presStyleCnt="4"/>
      <dgm:spPr/>
    </dgm:pt>
    <dgm:pt modelId="{B97D755A-6D64-439A-AC90-F754E49EBAEB}" type="pres">
      <dgm:prSet presAssocID="{29ADFBA0-97B0-460D-A60B-D7A0B09BE790}" presName="vertSpace2b" presStyleCnt="0"/>
      <dgm:spPr/>
    </dgm:pt>
    <dgm:pt modelId="{5754BA9C-FA59-41FD-B16F-49CCF254D7CD}" type="pres">
      <dgm:prSet presAssocID="{C1928648-5A5A-4CA5-ABA5-0DC0F46570D8}" presName="horz2" presStyleCnt="0"/>
      <dgm:spPr/>
    </dgm:pt>
    <dgm:pt modelId="{75E46A5C-EB23-4DBF-866B-3DEB03ACD09B}" type="pres">
      <dgm:prSet presAssocID="{C1928648-5A5A-4CA5-ABA5-0DC0F46570D8}" presName="horzSpace2" presStyleCnt="0"/>
      <dgm:spPr/>
    </dgm:pt>
    <dgm:pt modelId="{D151CD56-A4EB-42D7-BCFA-B1D27ED2B25C}" type="pres">
      <dgm:prSet presAssocID="{C1928648-5A5A-4CA5-ABA5-0DC0F46570D8}" presName="tx2" presStyleLbl="revTx" presStyleIdx="4" presStyleCnt="5"/>
      <dgm:spPr/>
      <dgm:t>
        <a:bodyPr/>
        <a:lstStyle/>
        <a:p>
          <a:endParaRPr lang="zh-CN" altLang="en-US"/>
        </a:p>
      </dgm:t>
    </dgm:pt>
    <dgm:pt modelId="{0B1BB792-6621-4002-B070-C93D2E194F07}" type="pres">
      <dgm:prSet presAssocID="{C1928648-5A5A-4CA5-ABA5-0DC0F46570D8}" presName="vert2" presStyleCnt="0"/>
      <dgm:spPr/>
    </dgm:pt>
    <dgm:pt modelId="{1FA2CEDB-08C3-4C90-89CF-11E233FC3724}" type="pres">
      <dgm:prSet presAssocID="{C1928648-5A5A-4CA5-ABA5-0DC0F46570D8}" presName="thinLine2b" presStyleLbl="callout" presStyleIdx="3" presStyleCnt="4"/>
      <dgm:spPr/>
    </dgm:pt>
    <dgm:pt modelId="{2FD8BAC5-1DEE-4C35-BE4D-026B9DB512AD}" type="pres">
      <dgm:prSet presAssocID="{C1928648-5A5A-4CA5-ABA5-0DC0F46570D8}" presName="vertSpace2b" presStyleCnt="0"/>
      <dgm:spPr/>
    </dgm:pt>
  </dgm:ptLst>
  <dgm:cxnLst>
    <dgm:cxn modelId="{E972CD0C-388D-4D85-94B2-3C6ADC67B865}" srcId="{22ED1219-5D39-4E8B-9B5D-C45394589A11}" destId="{29ADFBA0-97B0-460D-A60B-D7A0B09BE790}" srcOrd="2" destOrd="0" parTransId="{67338D18-B9C0-46CB-A2A2-F81C4AEAFE9D}" sibTransId="{9C57EA8E-7CE5-43E2-B27A-1D2A38D73871}"/>
    <dgm:cxn modelId="{72A64336-77B8-42A5-9D17-FFA6DA01E3B2}" srcId="{22ED1219-5D39-4E8B-9B5D-C45394589A11}" destId="{3D18FF67-B3D5-4663-8421-DD0B82362979}" srcOrd="1" destOrd="0" parTransId="{92B93FEB-9B8C-4B3D-BDE3-364F21AF4FC7}" sibTransId="{FE10A744-E6E4-4516-B6C1-F11BAC9453A6}"/>
    <dgm:cxn modelId="{0EB0AEC8-C2C9-4461-A151-AFF0CAAC1202}" srcId="{F1260C1A-D374-4096-B81E-3745146E462F}" destId="{22ED1219-5D39-4E8B-9B5D-C45394589A11}" srcOrd="0" destOrd="0" parTransId="{A5A86A40-971D-4320-AE07-9B7D376B43B0}" sibTransId="{C6F492CA-3209-48FE-BAF6-9A19FEB6F295}"/>
    <dgm:cxn modelId="{0947F121-6FF5-4A1E-9C76-DA58E0C39533}" type="presOf" srcId="{3D18FF67-B3D5-4663-8421-DD0B82362979}" destId="{7FB08AE5-AC83-47F2-B695-998C93B110D8}" srcOrd="0" destOrd="0" presId="urn:microsoft.com/office/officeart/2008/layout/LinedList"/>
    <dgm:cxn modelId="{8BD28567-E094-44B9-8A7E-A89C2FC6E935}" type="presOf" srcId="{8E8E3D25-490B-49C6-BE8B-C286A031C981}" destId="{BE4402EA-0B27-4F4F-BB89-E92DFB16B2C3}" srcOrd="0" destOrd="0" presId="urn:microsoft.com/office/officeart/2008/layout/LinedList"/>
    <dgm:cxn modelId="{09348341-87A9-472D-928D-687B70488FE8}" type="presOf" srcId="{22ED1219-5D39-4E8B-9B5D-C45394589A11}" destId="{33FAE9E4-0190-49D1-9054-188064258CD4}" srcOrd="0" destOrd="0" presId="urn:microsoft.com/office/officeart/2008/layout/LinedList"/>
    <dgm:cxn modelId="{406457E6-C5C1-4E03-B9DB-016F659DC32C}" srcId="{22ED1219-5D39-4E8B-9B5D-C45394589A11}" destId="{8E8E3D25-490B-49C6-BE8B-C286A031C981}" srcOrd="0" destOrd="0" parTransId="{9342D487-EF63-42D8-8F56-9FC24A4A3B5D}" sibTransId="{31170F25-2E0E-4247-A3A0-C8DD6F9C33D8}"/>
    <dgm:cxn modelId="{7761A4A3-EA11-459C-873B-6E2695A307B7}" srcId="{22ED1219-5D39-4E8B-9B5D-C45394589A11}" destId="{C1928648-5A5A-4CA5-ABA5-0DC0F46570D8}" srcOrd="3" destOrd="0" parTransId="{925099DE-CEDC-4AD5-B30A-B027304A8DFB}" sibTransId="{AAB87A1A-184D-4573-B4CA-F88792D84408}"/>
    <dgm:cxn modelId="{A04F5093-BA2A-4DE4-9A06-1A802BEA1EA2}" type="presOf" srcId="{F1260C1A-D374-4096-B81E-3745146E462F}" destId="{68E1C40B-52A0-4B93-9525-99F3BDA260AA}" srcOrd="0" destOrd="0" presId="urn:microsoft.com/office/officeart/2008/layout/LinedList"/>
    <dgm:cxn modelId="{EAF8A747-613C-4B50-8914-177DCA89C1B5}" type="presOf" srcId="{29ADFBA0-97B0-460D-A60B-D7A0B09BE790}" destId="{C224C674-0E9A-4244-94AF-31172C7D27DD}" srcOrd="0" destOrd="0" presId="urn:microsoft.com/office/officeart/2008/layout/LinedList"/>
    <dgm:cxn modelId="{3DDD0D3D-755D-46C4-9302-D4AA6BC9B26D}" type="presOf" srcId="{C1928648-5A5A-4CA5-ABA5-0DC0F46570D8}" destId="{D151CD56-A4EB-42D7-BCFA-B1D27ED2B25C}" srcOrd="0" destOrd="0" presId="urn:microsoft.com/office/officeart/2008/layout/LinedList"/>
    <dgm:cxn modelId="{9BEAA21D-8DD9-4343-A4E6-2220EE30A569}" type="presParOf" srcId="{68E1C40B-52A0-4B93-9525-99F3BDA260AA}" destId="{B03CC31F-BDB9-4509-B895-ACCE99C803AF}" srcOrd="0" destOrd="0" presId="urn:microsoft.com/office/officeart/2008/layout/LinedList"/>
    <dgm:cxn modelId="{F60A1490-AA4B-4F06-B504-26AA36F5D6DB}" type="presParOf" srcId="{68E1C40B-52A0-4B93-9525-99F3BDA260AA}" destId="{6239339F-5BEA-4875-92D7-F97472CDD418}" srcOrd="1" destOrd="0" presId="urn:microsoft.com/office/officeart/2008/layout/LinedList"/>
    <dgm:cxn modelId="{138F2E62-B524-456B-848E-7C396E6FE73C}" type="presParOf" srcId="{6239339F-5BEA-4875-92D7-F97472CDD418}" destId="{33FAE9E4-0190-49D1-9054-188064258CD4}" srcOrd="0" destOrd="0" presId="urn:microsoft.com/office/officeart/2008/layout/LinedList"/>
    <dgm:cxn modelId="{75572B62-9E8E-43B3-918F-B0DC33A38D89}" type="presParOf" srcId="{6239339F-5BEA-4875-92D7-F97472CDD418}" destId="{27A5D12E-7506-4948-9BDA-DEECC768D5A8}" srcOrd="1" destOrd="0" presId="urn:microsoft.com/office/officeart/2008/layout/LinedList"/>
    <dgm:cxn modelId="{F0F8B971-9064-4867-9EBA-BE33B42BFF65}" type="presParOf" srcId="{27A5D12E-7506-4948-9BDA-DEECC768D5A8}" destId="{4889D949-3C39-46BB-A5E3-89458AC78D76}" srcOrd="0" destOrd="0" presId="urn:microsoft.com/office/officeart/2008/layout/LinedList"/>
    <dgm:cxn modelId="{5FCAF2B7-BD5E-4658-B367-74DADC1798D6}" type="presParOf" srcId="{27A5D12E-7506-4948-9BDA-DEECC768D5A8}" destId="{3E00D010-A2AD-4B3E-B267-B50FF29874CD}" srcOrd="1" destOrd="0" presId="urn:microsoft.com/office/officeart/2008/layout/LinedList"/>
    <dgm:cxn modelId="{29D568F5-506D-4498-815B-84EB7D2CD347}" type="presParOf" srcId="{3E00D010-A2AD-4B3E-B267-B50FF29874CD}" destId="{F24F97C4-62D9-46F1-88F2-9CFD9614E32E}" srcOrd="0" destOrd="0" presId="urn:microsoft.com/office/officeart/2008/layout/LinedList"/>
    <dgm:cxn modelId="{DA67EFDB-1026-422D-9C82-8934563B3AEB}" type="presParOf" srcId="{3E00D010-A2AD-4B3E-B267-B50FF29874CD}" destId="{BE4402EA-0B27-4F4F-BB89-E92DFB16B2C3}" srcOrd="1" destOrd="0" presId="urn:microsoft.com/office/officeart/2008/layout/LinedList"/>
    <dgm:cxn modelId="{1D3FEE62-1754-4C31-9C3B-AFA2E4027EF3}" type="presParOf" srcId="{3E00D010-A2AD-4B3E-B267-B50FF29874CD}" destId="{AE2554AC-2164-4C2D-BDB2-E6A176399EE9}" srcOrd="2" destOrd="0" presId="urn:microsoft.com/office/officeart/2008/layout/LinedList"/>
    <dgm:cxn modelId="{238C239C-3813-4CB4-8381-53E503DB6CCA}" type="presParOf" srcId="{27A5D12E-7506-4948-9BDA-DEECC768D5A8}" destId="{5D0E4375-212B-4148-A5C9-1311CF2F12F0}" srcOrd="2" destOrd="0" presId="urn:microsoft.com/office/officeart/2008/layout/LinedList"/>
    <dgm:cxn modelId="{C2024B1C-F23C-4196-A767-3F8998826A6C}" type="presParOf" srcId="{27A5D12E-7506-4948-9BDA-DEECC768D5A8}" destId="{17FA0EFA-BFE5-4918-B9B7-CC20E8C556C4}" srcOrd="3" destOrd="0" presId="urn:microsoft.com/office/officeart/2008/layout/LinedList"/>
    <dgm:cxn modelId="{B9ABC9AC-479F-4D3B-97CD-6E24AE59653D}" type="presParOf" srcId="{27A5D12E-7506-4948-9BDA-DEECC768D5A8}" destId="{E64DB433-9CFF-4A96-B70C-09DB1AD264D9}" srcOrd="4" destOrd="0" presId="urn:microsoft.com/office/officeart/2008/layout/LinedList"/>
    <dgm:cxn modelId="{06281CFC-5359-49D9-92B9-CE298540DAC9}" type="presParOf" srcId="{E64DB433-9CFF-4A96-B70C-09DB1AD264D9}" destId="{C31460E4-7B58-49F1-B519-B3B474FB1F3F}" srcOrd="0" destOrd="0" presId="urn:microsoft.com/office/officeart/2008/layout/LinedList"/>
    <dgm:cxn modelId="{2B3E2C2D-F6B7-4D98-8E79-858B429721CA}" type="presParOf" srcId="{E64DB433-9CFF-4A96-B70C-09DB1AD264D9}" destId="{7FB08AE5-AC83-47F2-B695-998C93B110D8}" srcOrd="1" destOrd="0" presId="urn:microsoft.com/office/officeart/2008/layout/LinedList"/>
    <dgm:cxn modelId="{269505AE-1E6B-4715-893E-4C842EFFDA52}" type="presParOf" srcId="{E64DB433-9CFF-4A96-B70C-09DB1AD264D9}" destId="{59296071-B89E-4B18-B1ED-D0FC34607B44}" srcOrd="2" destOrd="0" presId="urn:microsoft.com/office/officeart/2008/layout/LinedList"/>
    <dgm:cxn modelId="{CB6CB532-9C74-4766-8BBF-3411E3775E31}" type="presParOf" srcId="{27A5D12E-7506-4948-9BDA-DEECC768D5A8}" destId="{CBD709A8-BD3B-4618-8A6B-68A31051B5D2}" srcOrd="5" destOrd="0" presId="urn:microsoft.com/office/officeart/2008/layout/LinedList"/>
    <dgm:cxn modelId="{79D96394-E57B-465F-9864-7D8499A076A0}" type="presParOf" srcId="{27A5D12E-7506-4948-9BDA-DEECC768D5A8}" destId="{50BB3B8F-65D6-458D-8201-61B4F3DDDF18}" srcOrd="6" destOrd="0" presId="urn:microsoft.com/office/officeart/2008/layout/LinedList"/>
    <dgm:cxn modelId="{13494A97-F044-426C-9965-958FAB2F12FE}" type="presParOf" srcId="{27A5D12E-7506-4948-9BDA-DEECC768D5A8}" destId="{9B3F39FA-5FA0-4110-9BA8-2A2DC1E5EFDA}" srcOrd="7" destOrd="0" presId="urn:microsoft.com/office/officeart/2008/layout/LinedList"/>
    <dgm:cxn modelId="{0B82B252-8906-4A1F-AD44-07C64EA3CDC8}" type="presParOf" srcId="{9B3F39FA-5FA0-4110-9BA8-2A2DC1E5EFDA}" destId="{14A23EB9-6995-4506-ACB8-AFD2483F7564}" srcOrd="0" destOrd="0" presId="urn:microsoft.com/office/officeart/2008/layout/LinedList"/>
    <dgm:cxn modelId="{6395B751-5EF9-49FB-8AB7-C5C30C06D608}" type="presParOf" srcId="{9B3F39FA-5FA0-4110-9BA8-2A2DC1E5EFDA}" destId="{C224C674-0E9A-4244-94AF-31172C7D27DD}" srcOrd="1" destOrd="0" presId="urn:microsoft.com/office/officeart/2008/layout/LinedList"/>
    <dgm:cxn modelId="{00B5ED75-0AB1-4CC4-9860-51F1173DAE63}" type="presParOf" srcId="{9B3F39FA-5FA0-4110-9BA8-2A2DC1E5EFDA}" destId="{94AB522E-C61E-4C5F-966E-AC6DB13A6513}" srcOrd="2" destOrd="0" presId="urn:microsoft.com/office/officeart/2008/layout/LinedList"/>
    <dgm:cxn modelId="{9A9C65C4-D08C-4095-9DA2-56F40FB9A59E}" type="presParOf" srcId="{27A5D12E-7506-4948-9BDA-DEECC768D5A8}" destId="{3F557C10-2AF6-4F99-9F5F-E433F1DF7E0B}" srcOrd="8" destOrd="0" presId="urn:microsoft.com/office/officeart/2008/layout/LinedList"/>
    <dgm:cxn modelId="{A6F083D1-25A3-4F8C-8996-74A2613D8F23}" type="presParOf" srcId="{27A5D12E-7506-4948-9BDA-DEECC768D5A8}" destId="{B97D755A-6D64-439A-AC90-F754E49EBAEB}" srcOrd="9" destOrd="0" presId="urn:microsoft.com/office/officeart/2008/layout/LinedList"/>
    <dgm:cxn modelId="{E68FB220-DB38-45F3-A90A-53547173998A}" type="presParOf" srcId="{27A5D12E-7506-4948-9BDA-DEECC768D5A8}" destId="{5754BA9C-FA59-41FD-B16F-49CCF254D7CD}" srcOrd="10" destOrd="0" presId="urn:microsoft.com/office/officeart/2008/layout/LinedList"/>
    <dgm:cxn modelId="{D6CA1FB1-FFAD-4350-9208-14C2B341819A}" type="presParOf" srcId="{5754BA9C-FA59-41FD-B16F-49CCF254D7CD}" destId="{75E46A5C-EB23-4DBF-866B-3DEB03ACD09B}" srcOrd="0" destOrd="0" presId="urn:microsoft.com/office/officeart/2008/layout/LinedList"/>
    <dgm:cxn modelId="{5B630B07-2E89-44B8-9F16-A88CA271106F}" type="presParOf" srcId="{5754BA9C-FA59-41FD-B16F-49CCF254D7CD}" destId="{D151CD56-A4EB-42D7-BCFA-B1D27ED2B25C}" srcOrd="1" destOrd="0" presId="urn:microsoft.com/office/officeart/2008/layout/LinedList"/>
    <dgm:cxn modelId="{F9C8E09C-74E1-4BF4-A17F-17683E817A60}" type="presParOf" srcId="{5754BA9C-FA59-41FD-B16F-49CCF254D7CD}" destId="{0B1BB792-6621-4002-B070-C93D2E194F07}" srcOrd="2" destOrd="0" presId="urn:microsoft.com/office/officeart/2008/layout/LinedList"/>
    <dgm:cxn modelId="{FC2F9854-0214-4261-9B0F-950D12F27ABC}" type="presParOf" srcId="{27A5D12E-7506-4948-9BDA-DEECC768D5A8}" destId="{1FA2CEDB-08C3-4C90-89CF-11E233FC3724}" srcOrd="11" destOrd="0" presId="urn:microsoft.com/office/officeart/2008/layout/LinedList"/>
    <dgm:cxn modelId="{1859BBC5-F040-4544-94B5-E26D8422BC89}" type="presParOf" srcId="{27A5D12E-7506-4948-9BDA-DEECC768D5A8}" destId="{2FD8BAC5-1DEE-4C35-BE4D-026B9DB512AD}" srcOrd="12"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F1260C1A-D374-4096-B81E-3745146E46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2ED1219-5D39-4E8B-9B5D-C45394589A11}">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串接循环</a:t>
          </a:r>
          <a:endParaRPr lang="zh-CN" altLang="en-US" sz="2800" b="0" dirty="0">
            <a:latin typeface="微软雅黑" panose="020B0503020204020204" pitchFamily="34" charset="-122"/>
            <a:ea typeface="微软雅黑" panose="020B0503020204020204" pitchFamily="34" charset="-122"/>
          </a:endParaRPr>
        </a:p>
      </dgm:t>
    </dgm:pt>
    <dgm:pt modelId="{A5A86A40-971D-4320-AE07-9B7D376B43B0}" type="par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C6F492CA-3209-48FE-BAF6-9A19FEB6F295}" type="sib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8E8E3D25-490B-49C6-BE8B-C286A031C981}">
      <dgm:prSet phldrT="[文本]" custT="1"/>
      <dgm:spPr/>
      <dgm:t>
        <a:bodyPr/>
        <a:lstStyle/>
        <a:p>
          <a:pPr algn="just"/>
          <a:r>
            <a:rPr lang="zh-CN" altLang="en-US" sz="2400" b="0" dirty="0" smtClean="0">
              <a:latin typeface="微软雅黑" panose="020B0503020204020204" pitchFamily="34" charset="-122"/>
              <a:ea typeface="微软雅黑" panose="020B0503020204020204" pitchFamily="34" charset="-122"/>
            </a:rPr>
            <a:t>若各个循环彼此独立，则采用简单循环测试方式测试各个循环。</a:t>
          </a:r>
          <a:endParaRPr lang="zh-CN" altLang="en-US" sz="2400" b="0" dirty="0">
            <a:latin typeface="微软雅黑" panose="020B0503020204020204" pitchFamily="34" charset="-122"/>
            <a:ea typeface="微软雅黑" panose="020B0503020204020204" pitchFamily="34" charset="-122"/>
          </a:endParaRPr>
        </a:p>
      </dgm:t>
    </dgm:pt>
    <dgm:pt modelId="{9342D487-EF63-42D8-8F56-9FC24A4A3B5D}" type="parTrans" cxnId="{406457E6-C5C1-4E03-B9DB-016F659DC32C}">
      <dgm:prSet/>
      <dgm:spPr/>
      <dgm:t>
        <a:bodyPr/>
        <a:lstStyle/>
        <a:p>
          <a:endParaRPr lang="zh-CN" altLang="en-US"/>
        </a:p>
      </dgm:t>
    </dgm:pt>
    <dgm:pt modelId="{31170F25-2E0E-4247-A3A0-C8DD6F9C33D8}" type="sibTrans" cxnId="{406457E6-C5C1-4E03-B9DB-016F659DC32C}">
      <dgm:prSet/>
      <dgm:spPr/>
      <dgm:t>
        <a:bodyPr/>
        <a:lstStyle/>
        <a:p>
          <a:endParaRPr lang="zh-CN" altLang="en-US"/>
        </a:p>
      </dgm:t>
    </dgm:pt>
    <dgm:pt modelId="{3D18FF67-B3D5-4663-8421-DD0B82362979}">
      <dgm:prSet phldrT="[文本]" custT="1"/>
      <dgm:spPr/>
      <dgm:t>
        <a:bodyPr/>
        <a:lstStyle/>
        <a:p>
          <a:pPr algn="just"/>
          <a:r>
            <a:rPr lang="zh-CN" altLang="en-US" sz="2400" b="0" dirty="0" smtClean="0">
              <a:latin typeface="微软雅黑" panose="020B0503020204020204" pitchFamily="34" charset="-122"/>
              <a:ea typeface="微软雅黑" panose="020B0503020204020204" pitchFamily="34" charset="-122"/>
            </a:rPr>
            <a:t>若两个循环有关联，则采用嵌套循环测试方式进行测试。</a:t>
          </a:r>
          <a:endParaRPr lang="zh-CN" altLang="en-US" sz="2400" b="0" dirty="0">
            <a:latin typeface="微软雅黑" panose="020B0503020204020204" pitchFamily="34" charset="-122"/>
            <a:ea typeface="微软雅黑" panose="020B0503020204020204" pitchFamily="34" charset="-122"/>
          </a:endParaRPr>
        </a:p>
      </dgm:t>
    </dgm:pt>
    <dgm:pt modelId="{92B93FEB-9B8C-4B3D-BDE3-364F21AF4FC7}" type="parTrans" cxnId="{72A64336-77B8-42A5-9D17-FFA6DA01E3B2}">
      <dgm:prSet/>
      <dgm:spPr/>
      <dgm:t>
        <a:bodyPr/>
        <a:lstStyle/>
        <a:p>
          <a:endParaRPr lang="zh-CN" altLang="en-US"/>
        </a:p>
      </dgm:t>
    </dgm:pt>
    <dgm:pt modelId="{FE10A744-E6E4-4516-B6C1-F11BAC9453A6}" type="sibTrans" cxnId="{72A64336-77B8-42A5-9D17-FFA6DA01E3B2}">
      <dgm:prSet/>
      <dgm:spPr/>
      <dgm:t>
        <a:bodyPr/>
        <a:lstStyle/>
        <a:p>
          <a:endParaRPr lang="zh-CN" altLang="en-US"/>
        </a:p>
      </dgm:t>
    </dgm:pt>
    <dgm:pt modelId="{68E1C40B-52A0-4B93-9525-99F3BDA260AA}" type="pres">
      <dgm:prSet presAssocID="{F1260C1A-D374-4096-B81E-3745146E462F}" presName="vert0" presStyleCnt="0">
        <dgm:presLayoutVars>
          <dgm:dir/>
          <dgm:animOne val="branch"/>
          <dgm:animLvl val="lvl"/>
        </dgm:presLayoutVars>
      </dgm:prSet>
      <dgm:spPr/>
      <dgm:t>
        <a:bodyPr/>
        <a:lstStyle/>
        <a:p>
          <a:endParaRPr lang="zh-CN" altLang="en-US"/>
        </a:p>
      </dgm:t>
    </dgm:pt>
    <dgm:pt modelId="{B03CC31F-BDB9-4509-B895-ACCE99C803AF}" type="pres">
      <dgm:prSet presAssocID="{22ED1219-5D39-4E8B-9B5D-C45394589A11}" presName="thickLine" presStyleLbl="alignNode1" presStyleIdx="0" presStyleCnt="1"/>
      <dgm:spPr/>
    </dgm:pt>
    <dgm:pt modelId="{6239339F-5BEA-4875-92D7-F97472CDD418}" type="pres">
      <dgm:prSet presAssocID="{22ED1219-5D39-4E8B-9B5D-C45394589A11}" presName="horz1" presStyleCnt="0"/>
      <dgm:spPr/>
    </dgm:pt>
    <dgm:pt modelId="{33FAE9E4-0190-49D1-9054-188064258CD4}" type="pres">
      <dgm:prSet presAssocID="{22ED1219-5D39-4E8B-9B5D-C45394589A11}" presName="tx1" presStyleLbl="revTx" presStyleIdx="0" presStyleCnt="3"/>
      <dgm:spPr/>
      <dgm:t>
        <a:bodyPr/>
        <a:lstStyle/>
        <a:p>
          <a:endParaRPr lang="zh-CN" altLang="en-US"/>
        </a:p>
      </dgm:t>
    </dgm:pt>
    <dgm:pt modelId="{27A5D12E-7506-4948-9BDA-DEECC768D5A8}" type="pres">
      <dgm:prSet presAssocID="{22ED1219-5D39-4E8B-9B5D-C45394589A11}" presName="vert1" presStyleCnt="0"/>
      <dgm:spPr/>
    </dgm:pt>
    <dgm:pt modelId="{4889D949-3C39-46BB-A5E3-89458AC78D76}" type="pres">
      <dgm:prSet presAssocID="{8E8E3D25-490B-49C6-BE8B-C286A031C981}" presName="vertSpace2a" presStyleCnt="0"/>
      <dgm:spPr/>
    </dgm:pt>
    <dgm:pt modelId="{3E00D010-A2AD-4B3E-B267-B50FF29874CD}" type="pres">
      <dgm:prSet presAssocID="{8E8E3D25-490B-49C6-BE8B-C286A031C981}" presName="horz2" presStyleCnt="0"/>
      <dgm:spPr/>
    </dgm:pt>
    <dgm:pt modelId="{F24F97C4-62D9-46F1-88F2-9CFD9614E32E}" type="pres">
      <dgm:prSet presAssocID="{8E8E3D25-490B-49C6-BE8B-C286A031C981}" presName="horzSpace2" presStyleCnt="0"/>
      <dgm:spPr/>
    </dgm:pt>
    <dgm:pt modelId="{BE4402EA-0B27-4F4F-BB89-E92DFB16B2C3}" type="pres">
      <dgm:prSet presAssocID="{8E8E3D25-490B-49C6-BE8B-C286A031C981}" presName="tx2" presStyleLbl="revTx" presStyleIdx="1" presStyleCnt="3" custScaleY="62629"/>
      <dgm:spPr/>
      <dgm:t>
        <a:bodyPr/>
        <a:lstStyle/>
        <a:p>
          <a:endParaRPr lang="zh-CN" altLang="en-US"/>
        </a:p>
      </dgm:t>
    </dgm:pt>
    <dgm:pt modelId="{AE2554AC-2164-4C2D-BDB2-E6A176399EE9}" type="pres">
      <dgm:prSet presAssocID="{8E8E3D25-490B-49C6-BE8B-C286A031C981}" presName="vert2" presStyleCnt="0"/>
      <dgm:spPr/>
    </dgm:pt>
    <dgm:pt modelId="{5D0E4375-212B-4148-A5C9-1311CF2F12F0}" type="pres">
      <dgm:prSet presAssocID="{8E8E3D25-490B-49C6-BE8B-C286A031C981}" presName="thinLine2b" presStyleLbl="callout" presStyleIdx="0" presStyleCnt="2"/>
      <dgm:spPr/>
    </dgm:pt>
    <dgm:pt modelId="{17FA0EFA-BFE5-4918-B9B7-CC20E8C556C4}" type="pres">
      <dgm:prSet presAssocID="{8E8E3D25-490B-49C6-BE8B-C286A031C981}" presName="vertSpace2b" presStyleCnt="0"/>
      <dgm:spPr/>
    </dgm:pt>
    <dgm:pt modelId="{E64DB433-9CFF-4A96-B70C-09DB1AD264D9}" type="pres">
      <dgm:prSet presAssocID="{3D18FF67-B3D5-4663-8421-DD0B82362979}" presName="horz2" presStyleCnt="0"/>
      <dgm:spPr/>
    </dgm:pt>
    <dgm:pt modelId="{C31460E4-7B58-49F1-B519-B3B474FB1F3F}" type="pres">
      <dgm:prSet presAssocID="{3D18FF67-B3D5-4663-8421-DD0B82362979}" presName="horzSpace2" presStyleCnt="0"/>
      <dgm:spPr/>
    </dgm:pt>
    <dgm:pt modelId="{7FB08AE5-AC83-47F2-B695-998C93B110D8}" type="pres">
      <dgm:prSet presAssocID="{3D18FF67-B3D5-4663-8421-DD0B82362979}" presName="tx2" presStyleLbl="revTx" presStyleIdx="2" presStyleCnt="3" custScaleY="127887"/>
      <dgm:spPr/>
      <dgm:t>
        <a:bodyPr/>
        <a:lstStyle/>
        <a:p>
          <a:endParaRPr lang="zh-CN" altLang="en-US"/>
        </a:p>
      </dgm:t>
    </dgm:pt>
    <dgm:pt modelId="{59296071-B89E-4B18-B1ED-D0FC34607B44}" type="pres">
      <dgm:prSet presAssocID="{3D18FF67-B3D5-4663-8421-DD0B82362979}" presName="vert2" presStyleCnt="0"/>
      <dgm:spPr/>
    </dgm:pt>
    <dgm:pt modelId="{CBD709A8-BD3B-4618-8A6B-68A31051B5D2}" type="pres">
      <dgm:prSet presAssocID="{3D18FF67-B3D5-4663-8421-DD0B82362979}" presName="thinLine2b" presStyleLbl="callout" presStyleIdx="1" presStyleCnt="2"/>
      <dgm:spPr/>
    </dgm:pt>
    <dgm:pt modelId="{50BB3B8F-65D6-458D-8201-61B4F3DDDF18}" type="pres">
      <dgm:prSet presAssocID="{3D18FF67-B3D5-4663-8421-DD0B82362979}" presName="vertSpace2b" presStyleCnt="0"/>
      <dgm:spPr/>
    </dgm:pt>
  </dgm:ptLst>
  <dgm:cxnLst>
    <dgm:cxn modelId="{6F3CD050-C3AB-4752-8751-156D3863490D}" type="presOf" srcId="{22ED1219-5D39-4E8B-9B5D-C45394589A11}" destId="{33FAE9E4-0190-49D1-9054-188064258CD4}" srcOrd="0" destOrd="0" presId="urn:microsoft.com/office/officeart/2008/layout/LinedList"/>
    <dgm:cxn modelId="{56F78816-A284-49F0-9F7D-2F8BEDD7CA43}" type="presOf" srcId="{3D18FF67-B3D5-4663-8421-DD0B82362979}" destId="{7FB08AE5-AC83-47F2-B695-998C93B110D8}" srcOrd="0" destOrd="0" presId="urn:microsoft.com/office/officeart/2008/layout/LinedList"/>
    <dgm:cxn modelId="{EDADC6C1-5180-46F6-BA20-9B4F381C3204}" type="presOf" srcId="{8E8E3D25-490B-49C6-BE8B-C286A031C981}" destId="{BE4402EA-0B27-4F4F-BB89-E92DFB16B2C3}" srcOrd="0" destOrd="0" presId="urn:microsoft.com/office/officeart/2008/layout/LinedList"/>
    <dgm:cxn modelId="{0EB0AEC8-C2C9-4461-A151-AFF0CAAC1202}" srcId="{F1260C1A-D374-4096-B81E-3745146E462F}" destId="{22ED1219-5D39-4E8B-9B5D-C45394589A11}" srcOrd="0" destOrd="0" parTransId="{A5A86A40-971D-4320-AE07-9B7D376B43B0}" sibTransId="{C6F492CA-3209-48FE-BAF6-9A19FEB6F295}"/>
    <dgm:cxn modelId="{72A64336-77B8-42A5-9D17-FFA6DA01E3B2}" srcId="{22ED1219-5D39-4E8B-9B5D-C45394589A11}" destId="{3D18FF67-B3D5-4663-8421-DD0B82362979}" srcOrd="1" destOrd="0" parTransId="{92B93FEB-9B8C-4B3D-BDE3-364F21AF4FC7}" sibTransId="{FE10A744-E6E4-4516-B6C1-F11BAC9453A6}"/>
    <dgm:cxn modelId="{406457E6-C5C1-4E03-B9DB-016F659DC32C}" srcId="{22ED1219-5D39-4E8B-9B5D-C45394589A11}" destId="{8E8E3D25-490B-49C6-BE8B-C286A031C981}" srcOrd="0" destOrd="0" parTransId="{9342D487-EF63-42D8-8F56-9FC24A4A3B5D}" sibTransId="{31170F25-2E0E-4247-A3A0-C8DD6F9C33D8}"/>
    <dgm:cxn modelId="{830730FB-D64A-4FED-9557-F5B9EF54F8FC}" type="presOf" srcId="{F1260C1A-D374-4096-B81E-3745146E462F}" destId="{68E1C40B-52A0-4B93-9525-99F3BDA260AA}" srcOrd="0" destOrd="0" presId="urn:microsoft.com/office/officeart/2008/layout/LinedList"/>
    <dgm:cxn modelId="{7A65592B-4C13-4100-A126-894EFAE07102}" type="presParOf" srcId="{68E1C40B-52A0-4B93-9525-99F3BDA260AA}" destId="{B03CC31F-BDB9-4509-B895-ACCE99C803AF}" srcOrd="0" destOrd="0" presId="urn:microsoft.com/office/officeart/2008/layout/LinedList"/>
    <dgm:cxn modelId="{4B5A0116-38D0-4342-AA1C-5E95F94E4D52}" type="presParOf" srcId="{68E1C40B-52A0-4B93-9525-99F3BDA260AA}" destId="{6239339F-5BEA-4875-92D7-F97472CDD418}" srcOrd="1" destOrd="0" presId="urn:microsoft.com/office/officeart/2008/layout/LinedList"/>
    <dgm:cxn modelId="{9819F29A-A3C4-4E4A-B8A7-0DE5311E8130}" type="presParOf" srcId="{6239339F-5BEA-4875-92D7-F97472CDD418}" destId="{33FAE9E4-0190-49D1-9054-188064258CD4}" srcOrd="0" destOrd="0" presId="urn:microsoft.com/office/officeart/2008/layout/LinedList"/>
    <dgm:cxn modelId="{8DD72070-BA7F-4511-8914-2A03961B2377}" type="presParOf" srcId="{6239339F-5BEA-4875-92D7-F97472CDD418}" destId="{27A5D12E-7506-4948-9BDA-DEECC768D5A8}" srcOrd="1" destOrd="0" presId="urn:microsoft.com/office/officeart/2008/layout/LinedList"/>
    <dgm:cxn modelId="{FF8A7B12-86B2-4F95-9ED0-B48D54F705B0}" type="presParOf" srcId="{27A5D12E-7506-4948-9BDA-DEECC768D5A8}" destId="{4889D949-3C39-46BB-A5E3-89458AC78D76}" srcOrd="0" destOrd="0" presId="urn:microsoft.com/office/officeart/2008/layout/LinedList"/>
    <dgm:cxn modelId="{42BE1D35-ECE9-43EA-8661-7573BD2E2A2C}" type="presParOf" srcId="{27A5D12E-7506-4948-9BDA-DEECC768D5A8}" destId="{3E00D010-A2AD-4B3E-B267-B50FF29874CD}" srcOrd="1" destOrd="0" presId="urn:microsoft.com/office/officeart/2008/layout/LinedList"/>
    <dgm:cxn modelId="{D68A781D-C54F-4458-AF67-436EA743BFB0}" type="presParOf" srcId="{3E00D010-A2AD-4B3E-B267-B50FF29874CD}" destId="{F24F97C4-62D9-46F1-88F2-9CFD9614E32E}" srcOrd="0" destOrd="0" presId="urn:microsoft.com/office/officeart/2008/layout/LinedList"/>
    <dgm:cxn modelId="{C52090B2-54F7-4965-A012-36BBE7681B2C}" type="presParOf" srcId="{3E00D010-A2AD-4B3E-B267-B50FF29874CD}" destId="{BE4402EA-0B27-4F4F-BB89-E92DFB16B2C3}" srcOrd="1" destOrd="0" presId="urn:microsoft.com/office/officeart/2008/layout/LinedList"/>
    <dgm:cxn modelId="{BAE235C7-A3DA-4CBB-B40F-D1FE5FC4B9EC}" type="presParOf" srcId="{3E00D010-A2AD-4B3E-B267-B50FF29874CD}" destId="{AE2554AC-2164-4C2D-BDB2-E6A176399EE9}" srcOrd="2" destOrd="0" presId="urn:microsoft.com/office/officeart/2008/layout/LinedList"/>
    <dgm:cxn modelId="{D6792490-E6BB-4738-A5D5-2D4479FF444A}" type="presParOf" srcId="{27A5D12E-7506-4948-9BDA-DEECC768D5A8}" destId="{5D0E4375-212B-4148-A5C9-1311CF2F12F0}" srcOrd="2" destOrd="0" presId="urn:microsoft.com/office/officeart/2008/layout/LinedList"/>
    <dgm:cxn modelId="{6F517365-07AC-427E-A48D-13BDA05AC977}" type="presParOf" srcId="{27A5D12E-7506-4948-9BDA-DEECC768D5A8}" destId="{17FA0EFA-BFE5-4918-B9B7-CC20E8C556C4}" srcOrd="3" destOrd="0" presId="urn:microsoft.com/office/officeart/2008/layout/LinedList"/>
    <dgm:cxn modelId="{81B025D8-EB30-4A0F-9ADA-EDEFF96E5FDA}" type="presParOf" srcId="{27A5D12E-7506-4948-9BDA-DEECC768D5A8}" destId="{E64DB433-9CFF-4A96-B70C-09DB1AD264D9}" srcOrd="4" destOrd="0" presId="urn:microsoft.com/office/officeart/2008/layout/LinedList"/>
    <dgm:cxn modelId="{7E751364-B94A-4972-A720-6B2DD92A38F6}" type="presParOf" srcId="{E64DB433-9CFF-4A96-B70C-09DB1AD264D9}" destId="{C31460E4-7B58-49F1-B519-B3B474FB1F3F}" srcOrd="0" destOrd="0" presId="urn:microsoft.com/office/officeart/2008/layout/LinedList"/>
    <dgm:cxn modelId="{CE43D619-C1E6-4458-80A5-C984FD71840F}" type="presParOf" srcId="{E64DB433-9CFF-4A96-B70C-09DB1AD264D9}" destId="{7FB08AE5-AC83-47F2-B695-998C93B110D8}" srcOrd="1" destOrd="0" presId="urn:microsoft.com/office/officeart/2008/layout/LinedList"/>
    <dgm:cxn modelId="{2F8BB3C6-821A-4165-BA68-CA0E19DE02CA}" type="presParOf" srcId="{E64DB433-9CFF-4A96-B70C-09DB1AD264D9}" destId="{59296071-B89E-4B18-B1ED-D0FC34607B44}" srcOrd="2" destOrd="0" presId="urn:microsoft.com/office/officeart/2008/layout/LinedList"/>
    <dgm:cxn modelId="{9ED1F236-A6E4-43FB-8A3D-4BAE16A489D4}" type="presParOf" srcId="{27A5D12E-7506-4948-9BDA-DEECC768D5A8}" destId="{CBD709A8-BD3B-4618-8A6B-68A31051B5D2}" srcOrd="5" destOrd="0" presId="urn:microsoft.com/office/officeart/2008/layout/LinedList"/>
    <dgm:cxn modelId="{C3F9F80E-4A34-4E45-8A4B-658A5075299F}" type="presParOf" srcId="{27A5D12E-7506-4948-9BDA-DEECC768D5A8}" destId="{50BB3B8F-65D6-458D-8201-61B4F3DDDF18}" srcOrd="6"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F1260C1A-D374-4096-B81E-3745146E46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2ED1219-5D39-4E8B-9B5D-C45394589A11}">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启发式规则</a:t>
          </a:r>
          <a:endParaRPr lang="zh-CN" altLang="en-US" sz="2800" b="1" dirty="0">
            <a:latin typeface="微软雅黑" panose="020B0503020204020204" pitchFamily="34" charset="-122"/>
            <a:ea typeface="微软雅黑" panose="020B0503020204020204" pitchFamily="34" charset="-122"/>
          </a:endParaRPr>
        </a:p>
      </dgm:t>
    </dgm:pt>
    <dgm:pt modelId="{A5A86A40-971D-4320-AE07-9B7D376B43B0}" type="par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C6F492CA-3209-48FE-BAF6-9A19FEB6F295}" type="sib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3D18FF67-B3D5-4663-8421-DD0B82362979}">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规定了输入值范围：</a:t>
          </a:r>
          <a:r>
            <a:rPr lang="en-US" altLang="zh-CN" sz="2000" b="0" dirty="0" smtClean="0">
              <a:latin typeface="微软雅黑" panose="020B0503020204020204" pitchFamily="34" charset="-122"/>
              <a:ea typeface="微软雅黑" panose="020B0503020204020204" pitchFamily="34" charset="-122"/>
            </a:rPr>
            <a:t>1</a:t>
          </a:r>
          <a:r>
            <a:rPr lang="zh-CN" altLang="en-US" sz="2000" b="0" dirty="0" smtClean="0">
              <a:latin typeface="微软雅黑" panose="020B0503020204020204" pitchFamily="34" charset="-122"/>
              <a:ea typeface="微软雅黑" panose="020B0503020204020204" pitchFamily="34" charset="-122"/>
            </a:rPr>
            <a:t>个有效（范围内）</a:t>
          </a:r>
          <a:r>
            <a:rPr lang="en-US" altLang="zh-CN" sz="2000" b="0" dirty="0" smtClean="0">
              <a:latin typeface="微软雅黑" panose="020B0503020204020204" pitchFamily="34" charset="-122"/>
              <a:ea typeface="微软雅黑" panose="020B0503020204020204" pitchFamily="34" charset="-122"/>
            </a:rPr>
            <a:t>+2</a:t>
          </a:r>
          <a:r>
            <a:rPr lang="zh-CN" altLang="en-US" sz="2000" b="0" dirty="0" smtClean="0">
              <a:latin typeface="微软雅黑" panose="020B0503020204020204" pitchFamily="34" charset="-122"/>
              <a:ea typeface="微软雅黑" panose="020B0503020204020204" pitchFamily="34" charset="-122"/>
            </a:rPr>
            <a:t>个无效（大于最大，小于最小）</a:t>
          </a:r>
          <a:endParaRPr lang="zh-CN" altLang="en-US" sz="2000" b="0" dirty="0">
            <a:latin typeface="微软雅黑" panose="020B0503020204020204" pitchFamily="34" charset="-122"/>
            <a:ea typeface="微软雅黑" panose="020B0503020204020204" pitchFamily="34" charset="-122"/>
          </a:endParaRPr>
        </a:p>
      </dgm:t>
    </dgm:pt>
    <dgm:pt modelId="{92B93FEB-9B8C-4B3D-BDE3-364F21AF4FC7}" type="parTrans" cxnId="{72A64336-77B8-42A5-9D17-FFA6DA01E3B2}">
      <dgm:prSet/>
      <dgm:spPr/>
      <dgm:t>
        <a:bodyPr/>
        <a:lstStyle/>
        <a:p>
          <a:endParaRPr lang="zh-CN" altLang="en-US"/>
        </a:p>
      </dgm:t>
    </dgm:pt>
    <dgm:pt modelId="{FE10A744-E6E4-4516-B6C1-F11BAC9453A6}" type="sibTrans" cxnId="{72A64336-77B8-42A5-9D17-FFA6DA01E3B2}">
      <dgm:prSet/>
      <dgm:spPr/>
      <dgm:t>
        <a:bodyPr/>
        <a:lstStyle/>
        <a:p>
          <a:endParaRPr lang="zh-CN" altLang="en-US"/>
        </a:p>
      </dgm:t>
    </dgm:pt>
    <dgm:pt modelId="{837469D5-AC35-43AF-8CF4-E2A1E16B23FA}">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规定了输入值个数：</a:t>
          </a:r>
          <a:r>
            <a:rPr lang="en-US" altLang="zh-CN" sz="2000" b="0" dirty="0" smtClean="0">
              <a:latin typeface="微软雅黑" panose="020B0503020204020204" pitchFamily="34" charset="-122"/>
              <a:ea typeface="微软雅黑" panose="020B0503020204020204" pitchFamily="34" charset="-122"/>
            </a:rPr>
            <a:t>1</a:t>
          </a:r>
          <a:r>
            <a:rPr lang="zh-CN" altLang="en-US" sz="2000" b="0" dirty="0" smtClean="0">
              <a:latin typeface="微软雅黑" panose="020B0503020204020204" pitchFamily="34" charset="-122"/>
              <a:ea typeface="微软雅黑" panose="020B0503020204020204" pitchFamily="34" charset="-122"/>
            </a:rPr>
            <a:t>个有效</a:t>
          </a:r>
          <a:r>
            <a:rPr lang="en-US" altLang="zh-CN" sz="2000" b="0" dirty="0" smtClean="0">
              <a:latin typeface="微软雅黑" panose="020B0503020204020204" pitchFamily="34" charset="-122"/>
              <a:ea typeface="微软雅黑" panose="020B0503020204020204" pitchFamily="34" charset="-122"/>
            </a:rPr>
            <a:t>+2</a:t>
          </a:r>
          <a:r>
            <a:rPr lang="zh-CN" altLang="en-US" sz="2000" b="0" dirty="0" smtClean="0">
              <a:latin typeface="微软雅黑" panose="020B0503020204020204" pitchFamily="34" charset="-122"/>
              <a:ea typeface="微软雅黑" panose="020B0503020204020204" pitchFamily="34" charset="-122"/>
            </a:rPr>
            <a:t>个无效</a:t>
          </a:r>
          <a:endParaRPr lang="zh-CN" altLang="en-US" sz="2000" b="0" dirty="0">
            <a:latin typeface="微软雅黑" panose="020B0503020204020204" pitchFamily="34" charset="-122"/>
            <a:ea typeface="微软雅黑" panose="020B0503020204020204" pitchFamily="34" charset="-122"/>
          </a:endParaRPr>
        </a:p>
      </dgm:t>
    </dgm:pt>
    <dgm:pt modelId="{6EA04EDA-776A-4440-992C-33D0FB3F3348}" type="parTrans" cxnId="{E05C54A1-9190-4A06-8E78-DB030D98DD08}">
      <dgm:prSet/>
      <dgm:spPr/>
      <dgm:t>
        <a:bodyPr/>
        <a:lstStyle/>
        <a:p>
          <a:endParaRPr lang="zh-CN" altLang="en-US"/>
        </a:p>
      </dgm:t>
    </dgm:pt>
    <dgm:pt modelId="{928A8E8F-C61C-466C-B96D-1F13372655B6}" type="sibTrans" cxnId="{E05C54A1-9190-4A06-8E78-DB030D98DD08}">
      <dgm:prSet/>
      <dgm:spPr/>
      <dgm:t>
        <a:bodyPr/>
        <a:lstStyle/>
        <a:p>
          <a:endParaRPr lang="zh-CN" altLang="en-US"/>
        </a:p>
      </dgm:t>
    </dgm:pt>
    <dgm:pt modelId="{A452A977-E959-4144-88F1-D23F35972679}">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规定了具体输入值：</a:t>
          </a:r>
          <a:r>
            <a:rPr lang="zh-CN" altLang="en-US" sz="2000" b="0" dirty="0" smtClean="0">
              <a:latin typeface="微软雅黑" panose="020B0503020204020204" pitchFamily="34" charset="-122"/>
              <a:ea typeface="微软雅黑" panose="020B0503020204020204" pitchFamily="34" charset="-122"/>
            </a:rPr>
            <a:t>输入值个数的有效</a:t>
          </a:r>
          <a:r>
            <a:rPr lang="en-US" altLang="zh-CN" sz="2000" b="0" dirty="0" smtClean="0">
              <a:latin typeface="微软雅黑" panose="020B0503020204020204" pitchFamily="34" charset="-122"/>
              <a:ea typeface="微软雅黑" panose="020B0503020204020204" pitchFamily="34" charset="-122"/>
            </a:rPr>
            <a:t>+1</a:t>
          </a:r>
          <a:r>
            <a:rPr lang="zh-CN" altLang="en-US" sz="2000" b="0" dirty="0" smtClean="0">
              <a:latin typeface="微软雅黑" panose="020B0503020204020204" pitchFamily="34" charset="-122"/>
              <a:ea typeface="微软雅黑" panose="020B0503020204020204" pitchFamily="34" charset="-122"/>
            </a:rPr>
            <a:t>个无效（任一不允许的输入值）</a:t>
          </a:r>
          <a:endParaRPr lang="zh-CN" altLang="en-US" sz="2000" b="0" dirty="0">
            <a:latin typeface="微软雅黑" panose="020B0503020204020204" pitchFamily="34" charset="-122"/>
            <a:ea typeface="微软雅黑" panose="020B0503020204020204" pitchFamily="34" charset="-122"/>
          </a:endParaRPr>
        </a:p>
      </dgm:t>
    </dgm:pt>
    <dgm:pt modelId="{1595A11F-F6F7-4B01-A413-166A02979DFC}" type="parTrans" cxnId="{A4B70434-5480-45DB-B61C-14320B0E3865}">
      <dgm:prSet/>
      <dgm:spPr/>
      <dgm:t>
        <a:bodyPr/>
        <a:lstStyle/>
        <a:p>
          <a:endParaRPr lang="zh-CN" altLang="en-US"/>
        </a:p>
      </dgm:t>
    </dgm:pt>
    <dgm:pt modelId="{E6A20D95-FA74-4D43-8613-3F215AB13915}" type="sibTrans" cxnId="{A4B70434-5480-45DB-B61C-14320B0E3865}">
      <dgm:prSet/>
      <dgm:spPr/>
      <dgm:t>
        <a:bodyPr/>
        <a:lstStyle/>
        <a:p>
          <a:endParaRPr lang="zh-CN" altLang="en-US"/>
        </a:p>
      </dgm:t>
    </dgm:pt>
    <dgm:pt modelId="{D87F660D-445E-4852-8405-F147F7432E74}">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规定了输入规则：</a:t>
          </a:r>
          <a:r>
            <a:rPr lang="en-US" altLang="zh-CN" sz="2000" b="0" dirty="0" smtClean="0">
              <a:latin typeface="微软雅黑" panose="020B0503020204020204" pitchFamily="34" charset="-122"/>
              <a:ea typeface="微软雅黑" panose="020B0503020204020204" pitchFamily="34" charset="-122"/>
            </a:rPr>
            <a:t>1</a:t>
          </a:r>
          <a:r>
            <a:rPr lang="zh-CN" altLang="en-US" sz="2000" b="0" dirty="0" smtClean="0">
              <a:latin typeface="微软雅黑" panose="020B0503020204020204" pitchFamily="34" charset="-122"/>
              <a:ea typeface="微软雅黑" panose="020B0503020204020204" pitchFamily="34" charset="-122"/>
            </a:rPr>
            <a:t>个有效（符合规则）</a:t>
          </a:r>
          <a:r>
            <a:rPr lang="en-US" altLang="zh-CN" sz="2000" b="0" dirty="0" smtClean="0">
              <a:latin typeface="微软雅黑" panose="020B0503020204020204" pitchFamily="34" charset="-122"/>
              <a:ea typeface="微软雅黑" panose="020B0503020204020204" pitchFamily="34" charset="-122"/>
            </a:rPr>
            <a:t>+</a:t>
          </a:r>
          <a:r>
            <a:rPr lang="zh-CN" altLang="en-US" sz="2000" b="0" dirty="0" smtClean="0">
              <a:latin typeface="微软雅黑" panose="020B0503020204020204" pitchFamily="34" charset="-122"/>
              <a:ea typeface="微软雅黑" panose="020B0503020204020204" pitchFamily="34" charset="-122"/>
            </a:rPr>
            <a:t>若干个无效（从不同角度违反规则）</a:t>
          </a:r>
          <a:endParaRPr lang="zh-CN" altLang="en-US" sz="2000" b="0" dirty="0">
            <a:latin typeface="微软雅黑" panose="020B0503020204020204" pitchFamily="34" charset="-122"/>
            <a:ea typeface="微软雅黑" panose="020B0503020204020204" pitchFamily="34" charset="-122"/>
          </a:endParaRPr>
        </a:p>
      </dgm:t>
    </dgm:pt>
    <dgm:pt modelId="{E0424C86-A9A7-479F-A4EF-D315EB664A52}" type="parTrans" cxnId="{92AEE8DF-438C-4577-822A-571B3B1F0430}">
      <dgm:prSet/>
      <dgm:spPr/>
      <dgm:t>
        <a:bodyPr/>
        <a:lstStyle/>
        <a:p>
          <a:endParaRPr lang="zh-CN" altLang="en-US"/>
        </a:p>
      </dgm:t>
    </dgm:pt>
    <dgm:pt modelId="{9670DC3E-7ECC-43D1-884E-C79C8E648F69}" type="sibTrans" cxnId="{92AEE8DF-438C-4577-822A-571B3B1F0430}">
      <dgm:prSet/>
      <dgm:spPr/>
      <dgm:t>
        <a:bodyPr/>
        <a:lstStyle/>
        <a:p>
          <a:endParaRPr lang="zh-CN" altLang="en-US"/>
        </a:p>
      </dgm:t>
    </dgm:pt>
    <dgm:pt modelId="{4E3ACDB8-7F9D-421A-8168-F0AC944B9990}">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规定了输入值为整型：</a:t>
          </a:r>
          <a:r>
            <a:rPr lang="en-US" altLang="zh-CN" sz="2000" b="0" dirty="0" smtClean="0">
              <a:latin typeface="微软雅黑" panose="020B0503020204020204" pitchFamily="34" charset="-122"/>
              <a:ea typeface="微软雅黑" panose="020B0503020204020204" pitchFamily="34" charset="-122"/>
            </a:rPr>
            <a:t>3</a:t>
          </a:r>
          <a:r>
            <a:rPr lang="zh-CN" altLang="en-US" sz="2000" b="0" dirty="0" smtClean="0">
              <a:latin typeface="微软雅黑" panose="020B0503020204020204" pitchFamily="34" charset="-122"/>
              <a:ea typeface="微软雅黑" panose="020B0503020204020204" pitchFamily="34" charset="-122"/>
            </a:rPr>
            <a:t>个有效（正整数、零、负整数）</a:t>
          </a:r>
          <a:endParaRPr lang="zh-CN" altLang="en-US" sz="2000" b="0" dirty="0">
            <a:latin typeface="微软雅黑" panose="020B0503020204020204" pitchFamily="34" charset="-122"/>
            <a:ea typeface="微软雅黑" panose="020B0503020204020204" pitchFamily="34" charset="-122"/>
          </a:endParaRPr>
        </a:p>
      </dgm:t>
    </dgm:pt>
    <dgm:pt modelId="{816D099B-F7EB-493C-B075-3E74F5A22DC3}" type="parTrans" cxnId="{72A8AD5D-8416-4DB9-93F1-EBB3BD234BAF}">
      <dgm:prSet/>
      <dgm:spPr/>
      <dgm:t>
        <a:bodyPr/>
        <a:lstStyle/>
        <a:p>
          <a:endParaRPr lang="zh-CN" altLang="en-US"/>
        </a:p>
      </dgm:t>
    </dgm:pt>
    <dgm:pt modelId="{C5C8CB4B-C0BC-4623-B281-B17285576015}" type="sibTrans" cxnId="{72A8AD5D-8416-4DB9-93F1-EBB3BD234BAF}">
      <dgm:prSet/>
      <dgm:spPr/>
      <dgm:t>
        <a:bodyPr/>
        <a:lstStyle/>
        <a:p>
          <a:endParaRPr lang="zh-CN" altLang="en-US"/>
        </a:p>
      </dgm:t>
    </dgm:pt>
    <dgm:pt modelId="{C241AF4E-4379-495B-AB1F-DA1A112B92FC}">
      <dgm:prSet phldrT="[文本]" custT="1"/>
      <dgm:spPr/>
      <dgm:t>
        <a:bodyPr/>
        <a:lstStyle/>
        <a:p>
          <a:pPr algn="just"/>
          <a:r>
            <a:rPr lang="zh-CN" altLang="en-US" sz="2000" b="1" dirty="0" smtClean="0">
              <a:latin typeface="微软雅黑" panose="020B0503020204020204" pitchFamily="34" charset="-122"/>
              <a:ea typeface="微软雅黑" panose="020B0503020204020204" pitchFamily="34" charset="-122"/>
            </a:rPr>
            <a:t>输入表格：</a:t>
          </a:r>
          <a:r>
            <a:rPr lang="en-US" altLang="zh-CN" sz="2000" b="0" dirty="0" smtClean="0">
              <a:latin typeface="微软雅黑" panose="020B0503020204020204" pitchFamily="34" charset="-122"/>
              <a:ea typeface="微软雅黑" panose="020B0503020204020204" pitchFamily="34" charset="-122"/>
            </a:rPr>
            <a:t>3</a:t>
          </a:r>
          <a:r>
            <a:rPr lang="zh-CN" altLang="en-US" sz="2000" b="0" dirty="0" smtClean="0">
              <a:latin typeface="微软雅黑" panose="020B0503020204020204" pitchFamily="34" charset="-122"/>
              <a:ea typeface="微软雅黑" panose="020B0503020204020204" pitchFamily="34" charset="-122"/>
            </a:rPr>
            <a:t>个等价类（空表、包含一项及多项的表）</a:t>
          </a:r>
          <a:endParaRPr lang="zh-CN" altLang="en-US" sz="2000" b="0" dirty="0">
            <a:latin typeface="微软雅黑" panose="020B0503020204020204" pitchFamily="34" charset="-122"/>
            <a:ea typeface="微软雅黑" panose="020B0503020204020204" pitchFamily="34" charset="-122"/>
          </a:endParaRPr>
        </a:p>
      </dgm:t>
    </dgm:pt>
    <dgm:pt modelId="{54D9113F-EA43-41E5-9A11-1C63215C3FBF}" type="parTrans" cxnId="{5A531003-3F64-410D-A9F3-B03CFEDC0968}">
      <dgm:prSet/>
      <dgm:spPr/>
      <dgm:t>
        <a:bodyPr/>
        <a:lstStyle/>
        <a:p>
          <a:endParaRPr lang="zh-CN" altLang="en-US"/>
        </a:p>
      </dgm:t>
    </dgm:pt>
    <dgm:pt modelId="{754EA54C-A7E0-4490-BA5B-F131312A8F9B}" type="sibTrans" cxnId="{5A531003-3F64-410D-A9F3-B03CFEDC0968}">
      <dgm:prSet/>
      <dgm:spPr/>
      <dgm:t>
        <a:bodyPr/>
        <a:lstStyle/>
        <a:p>
          <a:endParaRPr lang="zh-CN" altLang="en-US"/>
        </a:p>
      </dgm:t>
    </dgm:pt>
    <dgm:pt modelId="{68E1C40B-52A0-4B93-9525-99F3BDA260AA}" type="pres">
      <dgm:prSet presAssocID="{F1260C1A-D374-4096-B81E-3745146E462F}" presName="vert0" presStyleCnt="0">
        <dgm:presLayoutVars>
          <dgm:dir/>
          <dgm:animOne val="branch"/>
          <dgm:animLvl val="lvl"/>
        </dgm:presLayoutVars>
      </dgm:prSet>
      <dgm:spPr/>
      <dgm:t>
        <a:bodyPr/>
        <a:lstStyle/>
        <a:p>
          <a:endParaRPr lang="zh-CN" altLang="en-US"/>
        </a:p>
      </dgm:t>
    </dgm:pt>
    <dgm:pt modelId="{B03CC31F-BDB9-4509-B895-ACCE99C803AF}" type="pres">
      <dgm:prSet presAssocID="{22ED1219-5D39-4E8B-9B5D-C45394589A11}" presName="thickLine" presStyleLbl="alignNode1" presStyleIdx="0" presStyleCnt="1"/>
      <dgm:spPr/>
    </dgm:pt>
    <dgm:pt modelId="{6239339F-5BEA-4875-92D7-F97472CDD418}" type="pres">
      <dgm:prSet presAssocID="{22ED1219-5D39-4E8B-9B5D-C45394589A11}" presName="horz1" presStyleCnt="0"/>
      <dgm:spPr/>
    </dgm:pt>
    <dgm:pt modelId="{33FAE9E4-0190-49D1-9054-188064258CD4}" type="pres">
      <dgm:prSet presAssocID="{22ED1219-5D39-4E8B-9B5D-C45394589A11}" presName="tx1" presStyleLbl="revTx" presStyleIdx="0" presStyleCnt="7"/>
      <dgm:spPr/>
      <dgm:t>
        <a:bodyPr/>
        <a:lstStyle/>
        <a:p>
          <a:endParaRPr lang="zh-CN" altLang="en-US"/>
        </a:p>
      </dgm:t>
    </dgm:pt>
    <dgm:pt modelId="{27A5D12E-7506-4948-9BDA-DEECC768D5A8}" type="pres">
      <dgm:prSet presAssocID="{22ED1219-5D39-4E8B-9B5D-C45394589A11}" presName="vert1" presStyleCnt="0"/>
      <dgm:spPr/>
    </dgm:pt>
    <dgm:pt modelId="{BAB10C92-2BA2-42D6-A888-DC089E58D3E0}" type="pres">
      <dgm:prSet presAssocID="{3D18FF67-B3D5-4663-8421-DD0B82362979}" presName="vertSpace2a" presStyleCnt="0"/>
      <dgm:spPr/>
    </dgm:pt>
    <dgm:pt modelId="{E64DB433-9CFF-4A96-B70C-09DB1AD264D9}" type="pres">
      <dgm:prSet presAssocID="{3D18FF67-B3D5-4663-8421-DD0B82362979}" presName="horz2" presStyleCnt="0"/>
      <dgm:spPr/>
    </dgm:pt>
    <dgm:pt modelId="{C31460E4-7B58-49F1-B519-B3B474FB1F3F}" type="pres">
      <dgm:prSet presAssocID="{3D18FF67-B3D5-4663-8421-DD0B82362979}" presName="horzSpace2" presStyleCnt="0"/>
      <dgm:spPr/>
    </dgm:pt>
    <dgm:pt modelId="{7FB08AE5-AC83-47F2-B695-998C93B110D8}" type="pres">
      <dgm:prSet presAssocID="{3D18FF67-B3D5-4663-8421-DD0B82362979}" presName="tx2" presStyleLbl="revTx" presStyleIdx="1" presStyleCnt="7" custScaleY="177993"/>
      <dgm:spPr/>
      <dgm:t>
        <a:bodyPr/>
        <a:lstStyle/>
        <a:p>
          <a:endParaRPr lang="zh-CN" altLang="en-US"/>
        </a:p>
      </dgm:t>
    </dgm:pt>
    <dgm:pt modelId="{59296071-B89E-4B18-B1ED-D0FC34607B44}" type="pres">
      <dgm:prSet presAssocID="{3D18FF67-B3D5-4663-8421-DD0B82362979}" presName="vert2" presStyleCnt="0"/>
      <dgm:spPr/>
    </dgm:pt>
    <dgm:pt modelId="{CBD709A8-BD3B-4618-8A6B-68A31051B5D2}" type="pres">
      <dgm:prSet presAssocID="{3D18FF67-B3D5-4663-8421-DD0B82362979}" presName="thinLine2b" presStyleLbl="callout" presStyleIdx="0" presStyleCnt="6"/>
      <dgm:spPr/>
    </dgm:pt>
    <dgm:pt modelId="{50BB3B8F-65D6-458D-8201-61B4F3DDDF18}" type="pres">
      <dgm:prSet presAssocID="{3D18FF67-B3D5-4663-8421-DD0B82362979}" presName="vertSpace2b" presStyleCnt="0"/>
      <dgm:spPr/>
    </dgm:pt>
    <dgm:pt modelId="{79ED8A0F-BA70-42AA-99C8-20454DA0D2E9}" type="pres">
      <dgm:prSet presAssocID="{837469D5-AC35-43AF-8CF4-E2A1E16B23FA}" presName="horz2" presStyleCnt="0"/>
      <dgm:spPr/>
    </dgm:pt>
    <dgm:pt modelId="{A7FE1C5E-DCE5-4E40-B0F0-F478D182B355}" type="pres">
      <dgm:prSet presAssocID="{837469D5-AC35-43AF-8CF4-E2A1E16B23FA}" presName="horzSpace2" presStyleCnt="0"/>
      <dgm:spPr/>
    </dgm:pt>
    <dgm:pt modelId="{A165A41F-746E-4E5E-9E82-906B72E6F1B2}" type="pres">
      <dgm:prSet presAssocID="{837469D5-AC35-43AF-8CF4-E2A1E16B23FA}" presName="tx2" presStyleLbl="revTx" presStyleIdx="2" presStyleCnt="7" custScaleY="89422"/>
      <dgm:spPr/>
      <dgm:t>
        <a:bodyPr/>
        <a:lstStyle/>
        <a:p>
          <a:endParaRPr lang="zh-CN" altLang="en-US"/>
        </a:p>
      </dgm:t>
    </dgm:pt>
    <dgm:pt modelId="{125D3126-62DC-4449-9B43-67427DC55D53}" type="pres">
      <dgm:prSet presAssocID="{837469D5-AC35-43AF-8CF4-E2A1E16B23FA}" presName="vert2" presStyleCnt="0"/>
      <dgm:spPr/>
    </dgm:pt>
    <dgm:pt modelId="{6C9069CB-31E6-41AD-9D45-C5D1D0FB4DC9}" type="pres">
      <dgm:prSet presAssocID="{837469D5-AC35-43AF-8CF4-E2A1E16B23FA}" presName="thinLine2b" presStyleLbl="callout" presStyleIdx="1" presStyleCnt="6"/>
      <dgm:spPr/>
    </dgm:pt>
    <dgm:pt modelId="{CC731B3B-CA7E-4EA2-A35D-F986CBA4AA4F}" type="pres">
      <dgm:prSet presAssocID="{837469D5-AC35-43AF-8CF4-E2A1E16B23FA}" presName="vertSpace2b" presStyleCnt="0"/>
      <dgm:spPr/>
    </dgm:pt>
    <dgm:pt modelId="{ED2CA5F1-C434-46EA-8D58-54BF61C5FAA7}" type="pres">
      <dgm:prSet presAssocID="{A452A977-E959-4144-88F1-D23F35972679}" presName="horz2" presStyleCnt="0"/>
      <dgm:spPr/>
    </dgm:pt>
    <dgm:pt modelId="{71EC1C1B-1611-4556-9F46-62AA5798422B}" type="pres">
      <dgm:prSet presAssocID="{A452A977-E959-4144-88F1-D23F35972679}" presName="horzSpace2" presStyleCnt="0"/>
      <dgm:spPr/>
    </dgm:pt>
    <dgm:pt modelId="{3B4626C5-A448-4064-8155-AB4E299D155A}" type="pres">
      <dgm:prSet presAssocID="{A452A977-E959-4144-88F1-D23F35972679}" presName="tx2" presStyleLbl="revTx" presStyleIdx="3" presStyleCnt="7" custScaleY="146946"/>
      <dgm:spPr/>
      <dgm:t>
        <a:bodyPr/>
        <a:lstStyle/>
        <a:p>
          <a:endParaRPr lang="zh-CN" altLang="en-US"/>
        </a:p>
      </dgm:t>
    </dgm:pt>
    <dgm:pt modelId="{72FC7E53-733C-421F-BB56-21A388097904}" type="pres">
      <dgm:prSet presAssocID="{A452A977-E959-4144-88F1-D23F35972679}" presName="vert2" presStyleCnt="0"/>
      <dgm:spPr/>
    </dgm:pt>
    <dgm:pt modelId="{C3545A78-6369-4206-93C8-99183F3B7A01}" type="pres">
      <dgm:prSet presAssocID="{A452A977-E959-4144-88F1-D23F35972679}" presName="thinLine2b" presStyleLbl="callout" presStyleIdx="2" presStyleCnt="6"/>
      <dgm:spPr/>
    </dgm:pt>
    <dgm:pt modelId="{035644F2-F6F2-431B-811B-7C53AA025A2F}" type="pres">
      <dgm:prSet presAssocID="{A452A977-E959-4144-88F1-D23F35972679}" presName="vertSpace2b" presStyleCnt="0"/>
      <dgm:spPr/>
    </dgm:pt>
    <dgm:pt modelId="{98510029-B6FE-4A4D-90BD-9521E055CA6D}" type="pres">
      <dgm:prSet presAssocID="{D87F660D-445E-4852-8405-F147F7432E74}" presName="horz2" presStyleCnt="0"/>
      <dgm:spPr/>
    </dgm:pt>
    <dgm:pt modelId="{77B86050-0BC6-4292-8D23-FD7FCA5DA76A}" type="pres">
      <dgm:prSet presAssocID="{D87F660D-445E-4852-8405-F147F7432E74}" presName="horzSpace2" presStyleCnt="0"/>
      <dgm:spPr/>
    </dgm:pt>
    <dgm:pt modelId="{5E08F4E4-FE5F-4BAF-856B-39DBB4BC2224}" type="pres">
      <dgm:prSet presAssocID="{D87F660D-445E-4852-8405-F147F7432E74}" presName="tx2" presStyleLbl="revTx" presStyleIdx="4" presStyleCnt="7" custScaleY="150602"/>
      <dgm:spPr/>
      <dgm:t>
        <a:bodyPr/>
        <a:lstStyle/>
        <a:p>
          <a:endParaRPr lang="zh-CN" altLang="en-US"/>
        </a:p>
      </dgm:t>
    </dgm:pt>
    <dgm:pt modelId="{13CB5797-99A6-4A77-A82C-67ACA8491D0D}" type="pres">
      <dgm:prSet presAssocID="{D87F660D-445E-4852-8405-F147F7432E74}" presName="vert2" presStyleCnt="0"/>
      <dgm:spPr/>
    </dgm:pt>
    <dgm:pt modelId="{FD2EA042-9CCA-46E2-8228-547C5C8B16E5}" type="pres">
      <dgm:prSet presAssocID="{D87F660D-445E-4852-8405-F147F7432E74}" presName="thinLine2b" presStyleLbl="callout" presStyleIdx="3" presStyleCnt="6"/>
      <dgm:spPr/>
    </dgm:pt>
    <dgm:pt modelId="{295A5AEC-AEE2-4A90-864F-0BC4FBE37143}" type="pres">
      <dgm:prSet presAssocID="{D87F660D-445E-4852-8405-F147F7432E74}" presName="vertSpace2b" presStyleCnt="0"/>
      <dgm:spPr/>
    </dgm:pt>
    <dgm:pt modelId="{3CD8B3A1-77FC-49F9-B24A-3DB30779EAB7}" type="pres">
      <dgm:prSet presAssocID="{4E3ACDB8-7F9D-421A-8168-F0AC944B9990}" presName="horz2" presStyleCnt="0"/>
      <dgm:spPr/>
    </dgm:pt>
    <dgm:pt modelId="{AA33B4DF-8B98-40E5-8D9F-71325A94ACE0}" type="pres">
      <dgm:prSet presAssocID="{4E3ACDB8-7F9D-421A-8168-F0AC944B9990}" presName="horzSpace2" presStyleCnt="0"/>
      <dgm:spPr/>
    </dgm:pt>
    <dgm:pt modelId="{B0D5C85E-B2CA-41F1-9AB5-EF57349CA3E4}" type="pres">
      <dgm:prSet presAssocID="{4E3ACDB8-7F9D-421A-8168-F0AC944B9990}" presName="tx2" presStyleLbl="revTx" presStyleIdx="5" presStyleCnt="7" custScaleY="88956"/>
      <dgm:spPr/>
      <dgm:t>
        <a:bodyPr/>
        <a:lstStyle/>
        <a:p>
          <a:endParaRPr lang="zh-CN" altLang="en-US"/>
        </a:p>
      </dgm:t>
    </dgm:pt>
    <dgm:pt modelId="{EAA3A2A6-1EF6-4493-9C82-A77139867218}" type="pres">
      <dgm:prSet presAssocID="{4E3ACDB8-7F9D-421A-8168-F0AC944B9990}" presName="vert2" presStyleCnt="0"/>
      <dgm:spPr/>
    </dgm:pt>
    <dgm:pt modelId="{A5743FCF-4370-4FE0-8115-98CB6B04FBE9}" type="pres">
      <dgm:prSet presAssocID="{4E3ACDB8-7F9D-421A-8168-F0AC944B9990}" presName="thinLine2b" presStyleLbl="callout" presStyleIdx="4" presStyleCnt="6"/>
      <dgm:spPr/>
    </dgm:pt>
    <dgm:pt modelId="{631287A6-A9AF-4640-9E68-3FB8794315FA}" type="pres">
      <dgm:prSet presAssocID="{4E3ACDB8-7F9D-421A-8168-F0AC944B9990}" presName="vertSpace2b" presStyleCnt="0"/>
      <dgm:spPr/>
    </dgm:pt>
    <dgm:pt modelId="{015A9AE6-7D24-4181-94CF-BD0DCC102128}" type="pres">
      <dgm:prSet presAssocID="{C241AF4E-4379-495B-AB1F-DA1A112B92FC}" presName="horz2" presStyleCnt="0"/>
      <dgm:spPr/>
    </dgm:pt>
    <dgm:pt modelId="{A609C653-D180-48E8-B7C1-0A3E6ED17E59}" type="pres">
      <dgm:prSet presAssocID="{C241AF4E-4379-495B-AB1F-DA1A112B92FC}" presName="horzSpace2" presStyleCnt="0"/>
      <dgm:spPr/>
    </dgm:pt>
    <dgm:pt modelId="{B7BABA78-EC18-4ED4-8DF6-8087DE67DA8F}" type="pres">
      <dgm:prSet presAssocID="{C241AF4E-4379-495B-AB1F-DA1A112B92FC}" presName="tx2" presStyleLbl="revTx" presStyleIdx="6" presStyleCnt="7"/>
      <dgm:spPr/>
      <dgm:t>
        <a:bodyPr/>
        <a:lstStyle/>
        <a:p>
          <a:endParaRPr lang="zh-CN" altLang="en-US"/>
        </a:p>
      </dgm:t>
    </dgm:pt>
    <dgm:pt modelId="{23C38869-22CC-443C-BB2D-D276AAE94F87}" type="pres">
      <dgm:prSet presAssocID="{C241AF4E-4379-495B-AB1F-DA1A112B92FC}" presName="vert2" presStyleCnt="0"/>
      <dgm:spPr/>
    </dgm:pt>
    <dgm:pt modelId="{F4E8580F-4CC6-4DDD-8563-13D7F290D87D}" type="pres">
      <dgm:prSet presAssocID="{C241AF4E-4379-495B-AB1F-DA1A112B92FC}" presName="thinLine2b" presStyleLbl="callout" presStyleIdx="5" presStyleCnt="6"/>
      <dgm:spPr/>
    </dgm:pt>
    <dgm:pt modelId="{A1DD08BF-3568-4C7A-B200-44906D216C43}" type="pres">
      <dgm:prSet presAssocID="{C241AF4E-4379-495B-AB1F-DA1A112B92FC}" presName="vertSpace2b" presStyleCnt="0"/>
      <dgm:spPr/>
    </dgm:pt>
  </dgm:ptLst>
  <dgm:cxnLst>
    <dgm:cxn modelId="{E05C54A1-9190-4A06-8E78-DB030D98DD08}" srcId="{22ED1219-5D39-4E8B-9B5D-C45394589A11}" destId="{837469D5-AC35-43AF-8CF4-E2A1E16B23FA}" srcOrd="1" destOrd="0" parTransId="{6EA04EDA-776A-4440-992C-33D0FB3F3348}" sibTransId="{928A8E8F-C61C-466C-B96D-1F13372655B6}"/>
    <dgm:cxn modelId="{3286EC2A-A1D3-4A50-B1C3-621D38D4ACBC}" type="presOf" srcId="{F1260C1A-D374-4096-B81E-3745146E462F}" destId="{68E1C40B-52A0-4B93-9525-99F3BDA260AA}" srcOrd="0" destOrd="0" presId="urn:microsoft.com/office/officeart/2008/layout/LinedList"/>
    <dgm:cxn modelId="{0EB0AEC8-C2C9-4461-A151-AFF0CAAC1202}" srcId="{F1260C1A-D374-4096-B81E-3745146E462F}" destId="{22ED1219-5D39-4E8B-9B5D-C45394589A11}" srcOrd="0" destOrd="0" parTransId="{A5A86A40-971D-4320-AE07-9B7D376B43B0}" sibTransId="{C6F492CA-3209-48FE-BAF6-9A19FEB6F295}"/>
    <dgm:cxn modelId="{7E3765C5-083F-47CC-9D6E-1403FEBAC49C}" type="presOf" srcId="{C241AF4E-4379-495B-AB1F-DA1A112B92FC}" destId="{B7BABA78-EC18-4ED4-8DF6-8087DE67DA8F}" srcOrd="0" destOrd="0" presId="urn:microsoft.com/office/officeart/2008/layout/LinedList"/>
    <dgm:cxn modelId="{92AEE8DF-438C-4577-822A-571B3B1F0430}" srcId="{22ED1219-5D39-4E8B-9B5D-C45394589A11}" destId="{D87F660D-445E-4852-8405-F147F7432E74}" srcOrd="3" destOrd="0" parTransId="{E0424C86-A9A7-479F-A4EF-D315EB664A52}" sibTransId="{9670DC3E-7ECC-43D1-884E-C79C8E648F69}"/>
    <dgm:cxn modelId="{72A8AD5D-8416-4DB9-93F1-EBB3BD234BAF}" srcId="{22ED1219-5D39-4E8B-9B5D-C45394589A11}" destId="{4E3ACDB8-7F9D-421A-8168-F0AC944B9990}" srcOrd="4" destOrd="0" parTransId="{816D099B-F7EB-493C-B075-3E74F5A22DC3}" sibTransId="{C5C8CB4B-C0BC-4623-B281-B17285576015}"/>
    <dgm:cxn modelId="{CCEA20F1-55C7-4C25-A42F-F5CBFF48497B}" type="presOf" srcId="{3D18FF67-B3D5-4663-8421-DD0B82362979}" destId="{7FB08AE5-AC83-47F2-B695-998C93B110D8}" srcOrd="0" destOrd="0" presId="urn:microsoft.com/office/officeart/2008/layout/LinedList"/>
    <dgm:cxn modelId="{60806060-B557-4A05-97C2-8A70700997B0}" type="presOf" srcId="{4E3ACDB8-7F9D-421A-8168-F0AC944B9990}" destId="{B0D5C85E-B2CA-41F1-9AB5-EF57349CA3E4}" srcOrd="0" destOrd="0" presId="urn:microsoft.com/office/officeart/2008/layout/LinedList"/>
    <dgm:cxn modelId="{72A64336-77B8-42A5-9D17-FFA6DA01E3B2}" srcId="{22ED1219-5D39-4E8B-9B5D-C45394589A11}" destId="{3D18FF67-B3D5-4663-8421-DD0B82362979}" srcOrd="0" destOrd="0" parTransId="{92B93FEB-9B8C-4B3D-BDE3-364F21AF4FC7}" sibTransId="{FE10A744-E6E4-4516-B6C1-F11BAC9453A6}"/>
    <dgm:cxn modelId="{1A8E666E-60E2-4D7C-92F8-19849272F60A}" type="presOf" srcId="{A452A977-E959-4144-88F1-D23F35972679}" destId="{3B4626C5-A448-4064-8155-AB4E299D155A}" srcOrd="0" destOrd="0" presId="urn:microsoft.com/office/officeart/2008/layout/LinedList"/>
    <dgm:cxn modelId="{C68687F7-2394-4699-9314-31B177F9B352}" type="presOf" srcId="{D87F660D-445E-4852-8405-F147F7432E74}" destId="{5E08F4E4-FE5F-4BAF-856B-39DBB4BC2224}" srcOrd="0" destOrd="0" presId="urn:microsoft.com/office/officeart/2008/layout/LinedList"/>
    <dgm:cxn modelId="{2745ABEE-F32E-4FC8-8085-AD865C23E25F}" type="presOf" srcId="{837469D5-AC35-43AF-8CF4-E2A1E16B23FA}" destId="{A165A41F-746E-4E5E-9E82-906B72E6F1B2}" srcOrd="0" destOrd="0" presId="urn:microsoft.com/office/officeart/2008/layout/LinedList"/>
    <dgm:cxn modelId="{5A531003-3F64-410D-A9F3-B03CFEDC0968}" srcId="{22ED1219-5D39-4E8B-9B5D-C45394589A11}" destId="{C241AF4E-4379-495B-AB1F-DA1A112B92FC}" srcOrd="5" destOrd="0" parTransId="{54D9113F-EA43-41E5-9A11-1C63215C3FBF}" sibTransId="{754EA54C-A7E0-4490-BA5B-F131312A8F9B}"/>
    <dgm:cxn modelId="{A4B70434-5480-45DB-B61C-14320B0E3865}" srcId="{22ED1219-5D39-4E8B-9B5D-C45394589A11}" destId="{A452A977-E959-4144-88F1-D23F35972679}" srcOrd="2" destOrd="0" parTransId="{1595A11F-F6F7-4B01-A413-166A02979DFC}" sibTransId="{E6A20D95-FA74-4D43-8613-3F215AB13915}"/>
    <dgm:cxn modelId="{95B821AB-B2C1-4FD9-B597-14152C439CC0}" type="presOf" srcId="{22ED1219-5D39-4E8B-9B5D-C45394589A11}" destId="{33FAE9E4-0190-49D1-9054-188064258CD4}" srcOrd="0" destOrd="0" presId="urn:microsoft.com/office/officeart/2008/layout/LinedList"/>
    <dgm:cxn modelId="{3723ED7A-3347-42ED-83C5-F4CDA6CC3C06}" type="presParOf" srcId="{68E1C40B-52A0-4B93-9525-99F3BDA260AA}" destId="{B03CC31F-BDB9-4509-B895-ACCE99C803AF}" srcOrd="0" destOrd="0" presId="urn:microsoft.com/office/officeart/2008/layout/LinedList"/>
    <dgm:cxn modelId="{F81C74D6-5E01-40D1-BA51-C14C8D976ACB}" type="presParOf" srcId="{68E1C40B-52A0-4B93-9525-99F3BDA260AA}" destId="{6239339F-5BEA-4875-92D7-F97472CDD418}" srcOrd="1" destOrd="0" presId="urn:microsoft.com/office/officeart/2008/layout/LinedList"/>
    <dgm:cxn modelId="{3956F71B-0DA7-4F27-B18C-009301A8CC38}" type="presParOf" srcId="{6239339F-5BEA-4875-92D7-F97472CDD418}" destId="{33FAE9E4-0190-49D1-9054-188064258CD4}" srcOrd="0" destOrd="0" presId="urn:microsoft.com/office/officeart/2008/layout/LinedList"/>
    <dgm:cxn modelId="{76BEDE58-7EFE-4718-9DF4-323EFD0DBB51}" type="presParOf" srcId="{6239339F-5BEA-4875-92D7-F97472CDD418}" destId="{27A5D12E-7506-4948-9BDA-DEECC768D5A8}" srcOrd="1" destOrd="0" presId="urn:microsoft.com/office/officeart/2008/layout/LinedList"/>
    <dgm:cxn modelId="{AABAF5B1-DA99-42AB-A3F8-2CB0AB91D42C}" type="presParOf" srcId="{27A5D12E-7506-4948-9BDA-DEECC768D5A8}" destId="{BAB10C92-2BA2-42D6-A888-DC089E58D3E0}" srcOrd="0" destOrd="0" presId="urn:microsoft.com/office/officeart/2008/layout/LinedList"/>
    <dgm:cxn modelId="{D809BB1B-F8CD-4378-B5C3-62F5AC2912DA}" type="presParOf" srcId="{27A5D12E-7506-4948-9BDA-DEECC768D5A8}" destId="{E64DB433-9CFF-4A96-B70C-09DB1AD264D9}" srcOrd="1" destOrd="0" presId="urn:microsoft.com/office/officeart/2008/layout/LinedList"/>
    <dgm:cxn modelId="{AD5BBFDC-2F7B-48E6-8BAA-59571B0DA560}" type="presParOf" srcId="{E64DB433-9CFF-4A96-B70C-09DB1AD264D9}" destId="{C31460E4-7B58-49F1-B519-B3B474FB1F3F}" srcOrd="0" destOrd="0" presId="urn:microsoft.com/office/officeart/2008/layout/LinedList"/>
    <dgm:cxn modelId="{4874F0AE-B114-4CB3-825F-59DCF2DECDDC}" type="presParOf" srcId="{E64DB433-9CFF-4A96-B70C-09DB1AD264D9}" destId="{7FB08AE5-AC83-47F2-B695-998C93B110D8}" srcOrd="1" destOrd="0" presId="urn:microsoft.com/office/officeart/2008/layout/LinedList"/>
    <dgm:cxn modelId="{9A98AFA2-94C4-4039-B4B1-782258895C2C}" type="presParOf" srcId="{E64DB433-9CFF-4A96-B70C-09DB1AD264D9}" destId="{59296071-B89E-4B18-B1ED-D0FC34607B44}" srcOrd="2" destOrd="0" presId="urn:microsoft.com/office/officeart/2008/layout/LinedList"/>
    <dgm:cxn modelId="{4439FE02-FC71-4912-AB8A-971EA364139A}" type="presParOf" srcId="{27A5D12E-7506-4948-9BDA-DEECC768D5A8}" destId="{CBD709A8-BD3B-4618-8A6B-68A31051B5D2}" srcOrd="2" destOrd="0" presId="urn:microsoft.com/office/officeart/2008/layout/LinedList"/>
    <dgm:cxn modelId="{2803C656-1812-426B-B5E7-D75EDD08EEBA}" type="presParOf" srcId="{27A5D12E-7506-4948-9BDA-DEECC768D5A8}" destId="{50BB3B8F-65D6-458D-8201-61B4F3DDDF18}" srcOrd="3" destOrd="0" presId="urn:microsoft.com/office/officeart/2008/layout/LinedList"/>
    <dgm:cxn modelId="{B693D16A-A0C2-4C44-BC43-AAB1E018A35F}" type="presParOf" srcId="{27A5D12E-7506-4948-9BDA-DEECC768D5A8}" destId="{79ED8A0F-BA70-42AA-99C8-20454DA0D2E9}" srcOrd="4" destOrd="0" presId="urn:microsoft.com/office/officeart/2008/layout/LinedList"/>
    <dgm:cxn modelId="{FFBF01EE-7809-48A3-9983-F0C15748D86C}" type="presParOf" srcId="{79ED8A0F-BA70-42AA-99C8-20454DA0D2E9}" destId="{A7FE1C5E-DCE5-4E40-B0F0-F478D182B355}" srcOrd="0" destOrd="0" presId="urn:microsoft.com/office/officeart/2008/layout/LinedList"/>
    <dgm:cxn modelId="{F35E6661-EC20-427E-B652-B6575F6FEA95}" type="presParOf" srcId="{79ED8A0F-BA70-42AA-99C8-20454DA0D2E9}" destId="{A165A41F-746E-4E5E-9E82-906B72E6F1B2}" srcOrd="1" destOrd="0" presId="urn:microsoft.com/office/officeart/2008/layout/LinedList"/>
    <dgm:cxn modelId="{5A4AE801-6870-43CA-BE0B-74A58DA09E2F}" type="presParOf" srcId="{79ED8A0F-BA70-42AA-99C8-20454DA0D2E9}" destId="{125D3126-62DC-4449-9B43-67427DC55D53}" srcOrd="2" destOrd="0" presId="urn:microsoft.com/office/officeart/2008/layout/LinedList"/>
    <dgm:cxn modelId="{CD526DD1-0AEA-4F71-BDBE-CCFC34B94051}" type="presParOf" srcId="{27A5D12E-7506-4948-9BDA-DEECC768D5A8}" destId="{6C9069CB-31E6-41AD-9D45-C5D1D0FB4DC9}" srcOrd="5" destOrd="0" presId="urn:microsoft.com/office/officeart/2008/layout/LinedList"/>
    <dgm:cxn modelId="{6A1FA386-A29F-4623-94D6-83DF8DB9AD1B}" type="presParOf" srcId="{27A5D12E-7506-4948-9BDA-DEECC768D5A8}" destId="{CC731B3B-CA7E-4EA2-A35D-F986CBA4AA4F}" srcOrd="6" destOrd="0" presId="urn:microsoft.com/office/officeart/2008/layout/LinedList"/>
    <dgm:cxn modelId="{4303ECD9-4E99-4304-BF69-42B4C56DA892}" type="presParOf" srcId="{27A5D12E-7506-4948-9BDA-DEECC768D5A8}" destId="{ED2CA5F1-C434-46EA-8D58-54BF61C5FAA7}" srcOrd="7" destOrd="0" presId="urn:microsoft.com/office/officeart/2008/layout/LinedList"/>
    <dgm:cxn modelId="{D99F1821-47BC-4A1F-912C-76B5C1EEEAD2}" type="presParOf" srcId="{ED2CA5F1-C434-46EA-8D58-54BF61C5FAA7}" destId="{71EC1C1B-1611-4556-9F46-62AA5798422B}" srcOrd="0" destOrd="0" presId="urn:microsoft.com/office/officeart/2008/layout/LinedList"/>
    <dgm:cxn modelId="{608B3369-59F5-4726-AF72-A166C8DBD395}" type="presParOf" srcId="{ED2CA5F1-C434-46EA-8D58-54BF61C5FAA7}" destId="{3B4626C5-A448-4064-8155-AB4E299D155A}" srcOrd="1" destOrd="0" presId="urn:microsoft.com/office/officeart/2008/layout/LinedList"/>
    <dgm:cxn modelId="{341CEF8F-BF04-46B4-981E-8B66230B7F4B}" type="presParOf" srcId="{ED2CA5F1-C434-46EA-8D58-54BF61C5FAA7}" destId="{72FC7E53-733C-421F-BB56-21A388097904}" srcOrd="2" destOrd="0" presId="urn:microsoft.com/office/officeart/2008/layout/LinedList"/>
    <dgm:cxn modelId="{52F32BBC-FF51-4680-B2B7-C858B348986B}" type="presParOf" srcId="{27A5D12E-7506-4948-9BDA-DEECC768D5A8}" destId="{C3545A78-6369-4206-93C8-99183F3B7A01}" srcOrd="8" destOrd="0" presId="urn:microsoft.com/office/officeart/2008/layout/LinedList"/>
    <dgm:cxn modelId="{6D9ED60D-CB20-4994-8698-78C362649668}" type="presParOf" srcId="{27A5D12E-7506-4948-9BDA-DEECC768D5A8}" destId="{035644F2-F6F2-431B-811B-7C53AA025A2F}" srcOrd="9" destOrd="0" presId="urn:microsoft.com/office/officeart/2008/layout/LinedList"/>
    <dgm:cxn modelId="{7101E584-BA36-42E3-B106-BAD1A62F8BD2}" type="presParOf" srcId="{27A5D12E-7506-4948-9BDA-DEECC768D5A8}" destId="{98510029-B6FE-4A4D-90BD-9521E055CA6D}" srcOrd="10" destOrd="0" presId="urn:microsoft.com/office/officeart/2008/layout/LinedList"/>
    <dgm:cxn modelId="{D52F1CF4-95C0-4923-BDF6-0BCB04402BA1}" type="presParOf" srcId="{98510029-B6FE-4A4D-90BD-9521E055CA6D}" destId="{77B86050-0BC6-4292-8D23-FD7FCA5DA76A}" srcOrd="0" destOrd="0" presId="urn:microsoft.com/office/officeart/2008/layout/LinedList"/>
    <dgm:cxn modelId="{AE0F04FB-8027-455A-9B7C-71BF9D11D709}" type="presParOf" srcId="{98510029-B6FE-4A4D-90BD-9521E055CA6D}" destId="{5E08F4E4-FE5F-4BAF-856B-39DBB4BC2224}" srcOrd="1" destOrd="0" presId="urn:microsoft.com/office/officeart/2008/layout/LinedList"/>
    <dgm:cxn modelId="{8B91FC85-1938-49AE-9B87-23740367A309}" type="presParOf" srcId="{98510029-B6FE-4A4D-90BD-9521E055CA6D}" destId="{13CB5797-99A6-4A77-A82C-67ACA8491D0D}" srcOrd="2" destOrd="0" presId="urn:microsoft.com/office/officeart/2008/layout/LinedList"/>
    <dgm:cxn modelId="{7450EA18-1C3E-4C53-9039-3FA10DCC8FFD}" type="presParOf" srcId="{27A5D12E-7506-4948-9BDA-DEECC768D5A8}" destId="{FD2EA042-9CCA-46E2-8228-547C5C8B16E5}" srcOrd="11" destOrd="0" presId="urn:microsoft.com/office/officeart/2008/layout/LinedList"/>
    <dgm:cxn modelId="{6A5051DA-55D2-4A2B-93DD-BF598123EA42}" type="presParOf" srcId="{27A5D12E-7506-4948-9BDA-DEECC768D5A8}" destId="{295A5AEC-AEE2-4A90-864F-0BC4FBE37143}" srcOrd="12" destOrd="0" presId="urn:microsoft.com/office/officeart/2008/layout/LinedList"/>
    <dgm:cxn modelId="{F7073634-ECB7-4C55-B7E6-9CB8047D1901}" type="presParOf" srcId="{27A5D12E-7506-4948-9BDA-DEECC768D5A8}" destId="{3CD8B3A1-77FC-49F9-B24A-3DB30779EAB7}" srcOrd="13" destOrd="0" presId="urn:microsoft.com/office/officeart/2008/layout/LinedList"/>
    <dgm:cxn modelId="{19983C89-3207-491B-9D45-B079ADB0CE01}" type="presParOf" srcId="{3CD8B3A1-77FC-49F9-B24A-3DB30779EAB7}" destId="{AA33B4DF-8B98-40E5-8D9F-71325A94ACE0}" srcOrd="0" destOrd="0" presId="urn:microsoft.com/office/officeart/2008/layout/LinedList"/>
    <dgm:cxn modelId="{7BDF3994-C642-4902-9306-3B8AC3200334}" type="presParOf" srcId="{3CD8B3A1-77FC-49F9-B24A-3DB30779EAB7}" destId="{B0D5C85E-B2CA-41F1-9AB5-EF57349CA3E4}" srcOrd="1" destOrd="0" presId="urn:microsoft.com/office/officeart/2008/layout/LinedList"/>
    <dgm:cxn modelId="{49BCB7D2-984F-4F5A-8061-782A485E4132}" type="presParOf" srcId="{3CD8B3A1-77FC-49F9-B24A-3DB30779EAB7}" destId="{EAA3A2A6-1EF6-4493-9C82-A77139867218}" srcOrd="2" destOrd="0" presId="urn:microsoft.com/office/officeart/2008/layout/LinedList"/>
    <dgm:cxn modelId="{BB219217-1BC2-43B4-80C4-C4EA6758FC52}" type="presParOf" srcId="{27A5D12E-7506-4948-9BDA-DEECC768D5A8}" destId="{A5743FCF-4370-4FE0-8115-98CB6B04FBE9}" srcOrd="14" destOrd="0" presId="urn:microsoft.com/office/officeart/2008/layout/LinedList"/>
    <dgm:cxn modelId="{DE01DFD3-3D86-4214-8ACA-B6482368BEDA}" type="presParOf" srcId="{27A5D12E-7506-4948-9BDA-DEECC768D5A8}" destId="{631287A6-A9AF-4640-9E68-3FB8794315FA}" srcOrd="15" destOrd="0" presId="urn:microsoft.com/office/officeart/2008/layout/LinedList"/>
    <dgm:cxn modelId="{0C6EB68A-ADA0-412A-B4F6-14855766C386}" type="presParOf" srcId="{27A5D12E-7506-4948-9BDA-DEECC768D5A8}" destId="{015A9AE6-7D24-4181-94CF-BD0DCC102128}" srcOrd="16" destOrd="0" presId="urn:microsoft.com/office/officeart/2008/layout/LinedList"/>
    <dgm:cxn modelId="{ED4F7C85-F7AB-4A03-ADC9-5F6D185011E9}" type="presParOf" srcId="{015A9AE6-7D24-4181-94CF-BD0DCC102128}" destId="{A609C653-D180-48E8-B7C1-0A3E6ED17E59}" srcOrd="0" destOrd="0" presId="urn:microsoft.com/office/officeart/2008/layout/LinedList"/>
    <dgm:cxn modelId="{390C19D9-110E-4DB4-8303-8918C15A0456}" type="presParOf" srcId="{015A9AE6-7D24-4181-94CF-BD0DCC102128}" destId="{B7BABA78-EC18-4ED4-8DF6-8087DE67DA8F}" srcOrd="1" destOrd="0" presId="urn:microsoft.com/office/officeart/2008/layout/LinedList"/>
    <dgm:cxn modelId="{24E9AD2D-DAE1-4929-8B23-EEFC9E21C7BC}" type="presParOf" srcId="{015A9AE6-7D24-4181-94CF-BD0DCC102128}" destId="{23C38869-22CC-443C-BB2D-D276AAE94F87}" srcOrd="2" destOrd="0" presId="urn:microsoft.com/office/officeart/2008/layout/LinedList"/>
    <dgm:cxn modelId="{8D393217-E449-4942-A731-F0685146FCED}" type="presParOf" srcId="{27A5D12E-7506-4948-9BDA-DEECC768D5A8}" destId="{F4E8580F-4CC6-4DDD-8563-13D7F290D87D}" srcOrd="17" destOrd="0" presId="urn:microsoft.com/office/officeart/2008/layout/LinedList"/>
    <dgm:cxn modelId="{D99C3F15-0C6A-47E8-801D-82A1B86D85C0}" type="presParOf" srcId="{27A5D12E-7506-4948-9BDA-DEECC768D5A8}" destId="{A1DD08BF-3568-4C7A-B200-44906D216C43}"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76E1F4B-9FA3-4329-8897-235D0F4A85C9}" type="doc">
      <dgm:prSet loTypeId="urn:microsoft.com/office/officeart/2005/8/layout/radial5" loCatId="cycle" qsTypeId="urn:microsoft.com/office/officeart/2005/8/quickstyle/simple4" qsCatId="simple" csTypeId="urn:microsoft.com/office/officeart/2005/8/colors/accent2_2" csCatId="accent2" phldr="1"/>
      <dgm:spPr/>
      <dgm:t>
        <a:bodyPr/>
        <a:lstStyle/>
        <a:p>
          <a:endParaRPr lang="zh-CN" altLang="en-US"/>
        </a:p>
      </dgm:t>
    </dgm:pt>
    <dgm:pt modelId="{FCC0402C-8987-466E-BDCE-464675F45A7A}">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适当</a:t>
          </a:r>
          <a:endParaRPr lang="zh-CN" altLang="en-US" sz="2800" b="1" dirty="0">
            <a:latin typeface="微软雅黑" panose="020B0503020204020204" pitchFamily="34" charset="-122"/>
            <a:ea typeface="微软雅黑" panose="020B0503020204020204" pitchFamily="34" charset="-122"/>
          </a:endParaRPr>
        </a:p>
      </dgm:t>
    </dgm:pt>
    <dgm:pt modelId="{C49698FD-3563-43D5-84DE-D1A1BC954140}" type="parTrans" cxnId="{CD810567-5F89-4529-B91F-88E7C7E3FECA}">
      <dgm:prSet/>
      <dgm:spPr/>
      <dgm:t>
        <a:bodyPr/>
        <a:lstStyle/>
        <a:p>
          <a:endParaRPr lang="zh-CN" altLang="en-US">
            <a:latin typeface="微软雅黑" panose="020B0503020204020204" pitchFamily="34" charset="-122"/>
            <a:ea typeface="微软雅黑" panose="020B0503020204020204" pitchFamily="34" charset="-122"/>
          </a:endParaRPr>
        </a:p>
      </dgm:t>
    </dgm:pt>
    <dgm:pt modelId="{514CC669-B359-4C48-A3DE-97483618D783}" type="sibTrans" cxnId="{CD810567-5F89-4529-B91F-88E7C7E3FECA}">
      <dgm:prSet/>
      <dgm:spPr/>
      <dgm:t>
        <a:bodyPr/>
        <a:lstStyle/>
        <a:p>
          <a:endParaRPr lang="zh-CN" altLang="en-US">
            <a:latin typeface="微软雅黑" panose="020B0503020204020204" pitchFamily="34" charset="-122"/>
            <a:ea typeface="微软雅黑" panose="020B0503020204020204" pitchFamily="34" charset="-122"/>
          </a:endParaRPr>
        </a:p>
      </dgm:t>
    </dgm:pt>
    <dgm:pt modelId="{C0984117-DA20-4A0F-8234-81926EF2270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能使根据设计去完成编码时困难最少</a:t>
          </a:r>
          <a:endParaRPr lang="zh-CN" altLang="en-US" sz="2000" dirty="0">
            <a:latin typeface="微软雅黑" panose="020B0503020204020204" pitchFamily="34" charset="-122"/>
            <a:ea typeface="微软雅黑" panose="020B0503020204020204" pitchFamily="34" charset="-122"/>
          </a:endParaRPr>
        </a:p>
      </dgm:t>
    </dgm:pt>
    <dgm:pt modelId="{6AC5FCDE-3DC9-490F-9DA5-84E0CEDB4FCA}" type="parTrans" cxnId="{6D367BB9-C2F9-4E49-BEFB-48133B7FAD81}">
      <dgm:prSet/>
      <dgm:spPr>
        <a:solidFill>
          <a:srgbClr val="1C217C"/>
        </a:solidFill>
      </dgm:spPr>
      <dgm:t>
        <a:bodyPr/>
        <a:lstStyle/>
        <a:p>
          <a:endParaRPr lang="zh-CN" altLang="en-US">
            <a:latin typeface="微软雅黑" panose="020B0503020204020204" pitchFamily="34" charset="-122"/>
            <a:ea typeface="微软雅黑" panose="020B0503020204020204" pitchFamily="34" charset="-122"/>
          </a:endParaRPr>
        </a:p>
      </dgm:t>
    </dgm:pt>
    <dgm:pt modelId="{FB559FB9-7FC7-49EE-AE8A-72D24FA38451}" type="sibTrans" cxnId="{6D367BB9-C2F9-4E49-BEFB-48133B7FAD81}">
      <dgm:prSet/>
      <dgm:spPr/>
      <dgm:t>
        <a:bodyPr/>
        <a:lstStyle/>
        <a:p>
          <a:endParaRPr lang="zh-CN" altLang="en-US">
            <a:latin typeface="微软雅黑" panose="020B0503020204020204" pitchFamily="34" charset="-122"/>
            <a:ea typeface="微软雅黑" panose="020B0503020204020204" pitchFamily="34" charset="-122"/>
          </a:endParaRPr>
        </a:p>
      </dgm:t>
    </dgm:pt>
    <dgm:pt modelId="{36E3F7B6-30A1-4C74-9294-E3407FF9E7C7}">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减少需要的</a:t>
          </a:r>
          <a:r>
            <a:rPr lang="zh-CN" altLang="en-US" sz="2000" dirty="0" smtClean="0">
              <a:latin typeface="微软雅黑" panose="020B0503020204020204" pitchFamily="34" charset="-122"/>
              <a:ea typeface="微软雅黑" panose="020B0503020204020204" pitchFamily="34" charset="-122"/>
            </a:rPr>
            <a:t>程序测试量</a:t>
          </a:r>
          <a:endParaRPr lang="zh-CN" altLang="en-US" sz="2000" dirty="0">
            <a:latin typeface="微软雅黑" panose="020B0503020204020204" pitchFamily="34" charset="-122"/>
            <a:ea typeface="微软雅黑" panose="020B0503020204020204" pitchFamily="34" charset="-122"/>
          </a:endParaRPr>
        </a:p>
      </dgm:t>
    </dgm:pt>
    <dgm:pt modelId="{9FD51F7C-BA8A-4C13-9958-BC5543BC733E}" type="parTrans" cxnId="{FB4A133E-5FBE-420A-B8E0-B85DF5674B77}">
      <dgm:prSet/>
      <dgm:spPr>
        <a:solidFill>
          <a:srgbClr val="1C217C"/>
        </a:solidFill>
      </dgm:spPr>
      <dgm:t>
        <a:bodyPr/>
        <a:lstStyle/>
        <a:p>
          <a:endParaRPr lang="zh-CN" altLang="en-US">
            <a:latin typeface="微软雅黑" panose="020B0503020204020204" pitchFamily="34" charset="-122"/>
            <a:ea typeface="微软雅黑" panose="020B0503020204020204" pitchFamily="34" charset="-122"/>
          </a:endParaRPr>
        </a:p>
      </dgm:t>
    </dgm:pt>
    <dgm:pt modelId="{3C16AF36-3C56-46CB-88F8-82BD5623D33C}" type="sibTrans" cxnId="{FB4A133E-5FBE-420A-B8E0-B85DF5674B77}">
      <dgm:prSet/>
      <dgm:spPr/>
      <dgm:t>
        <a:bodyPr/>
        <a:lstStyle/>
        <a:p>
          <a:endParaRPr lang="zh-CN" altLang="en-US">
            <a:latin typeface="微软雅黑" panose="020B0503020204020204" pitchFamily="34" charset="-122"/>
            <a:ea typeface="微软雅黑" panose="020B0503020204020204" pitchFamily="34" charset="-122"/>
          </a:endParaRPr>
        </a:p>
      </dgm:t>
    </dgm:pt>
    <dgm:pt modelId="{10F80EFC-7E7E-4C1D-9768-EE3061A37ED2}">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容易阅读</a:t>
          </a:r>
          <a:endParaRPr lang="zh-CN" altLang="en-US" sz="2000" dirty="0">
            <a:latin typeface="微软雅黑" panose="020B0503020204020204" pitchFamily="34" charset="-122"/>
            <a:ea typeface="微软雅黑" panose="020B0503020204020204" pitchFamily="34" charset="-122"/>
          </a:endParaRPr>
        </a:p>
      </dgm:t>
    </dgm:pt>
    <dgm:pt modelId="{01ABBFFC-90CE-4755-B472-FEF385EB2CEA}" type="parTrans" cxnId="{18E38E59-FC39-4B5A-8CCB-540108C7A5C5}">
      <dgm:prSet/>
      <dgm:spPr>
        <a:solidFill>
          <a:srgbClr val="1C217C"/>
        </a:solidFill>
      </dgm:spPr>
      <dgm:t>
        <a:bodyPr/>
        <a:lstStyle/>
        <a:p>
          <a:endParaRPr lang="zh-CN" altLang="en-US">
            <a:latin typeface="微软雅黑" panose="020B0503020204020204" pitchFamily="34" charset="-122"/>
            <a:ea typeface="微软雅黑" panose="020B0503020204020204" pitchFamily="34" charset="-122"/>
          </a:endParaRPr>
        </a:p>
      </dgm:t>
    </dgm:pt>
    <dgm:pt modelId="{A1F9F74E-0F56-4C2F-A9A3-52CAB514B63A}" type="sibTrans" cxnId="{18E38E59-FC39-4B5A-8CCB-540108C7A5C5}">
      <dgm:prSet/>
      <dgm:spPr/>
      <dgm:t>
        <a:bodyPr/>
        <a:lstStyle/>
        <a:p>
          <a:endParaRPr lang="zh-CN" altLang="en-US">
            <a:latin typeface="微软雅黑" panose="020B0503020204020204" pitchFamily="34" charset="-122"/>
            <a:ea typeface="微软雅黑" panose="020B0503020204020204" pitchFamily="34" charset="-122"/>
          </a:endParaRPr>
        </a:p>
      </dgm:t>
    </dgm:pt>
    <dgm:pt modelId="{835A29D0-E878-4917-92C5-F16CAE421D22}">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容易测试和维护</a:t>
          </a:r>
          <a:endParaRPr lang="zh-CN" altLang="en-US" sz="2000" dirty="0">
            <a:latin typeface="微软雅黑" panose="020B0503020204020204" pitchFamily="34" charset="-122"/>
            <a:ea typeface="微软雅黑" panose="020B0503020204020204" pitchFamily="34" charset="-122"/>
          </a:endParaRPr>
        </a:p>
      </dgm:t>
    </dgm:pt>
    <dgm:pt modelId="{5B005C2A-CC5B-4651-B8C5-93308A8AD03C}" type="parTrans" cxnId="{8593F79F-9308-4FFA-9052-C5931523370E}">
      <dgm:prSet/>
      <dgm:spPr>
        <a:solidFill>
          <a:srgbClr val="1C217C"/>
        </a:solidFill>
      </dgm:spPr>
      <dgm:t>
        <a:bodyPr/>
        <a:lstStyle/>
        <a:p>
          <a:endParaRPr lang="zh-CN" altLang="en-US">
            <a:latin typeface="微软雅黑" panose="020B0503020204020204" pitchFamily="34" charset="-122"/>
            <a:ea typeface="微软雅黑" panose="020B0503020204020204" pitchFamily="34" charset="-122"/>
          </a:endParaRPr>
        </a:p>
      </dgm:t>
    </dgm:pt>
    <dgm:pt modelId="{625AFE36-D980-4CCE-B2D1-D41203438C10}" type="sibTrans" cxnId="{8593F79F-9308-4FFA-9052-C5931523370E}">
      <dgm:prSet/>
      <dgm:spPr/>
      <dgm:t>
        <a:bodyPr/>
        <a:lstStyle/>
        <a:p>
          <a:endParaRPr lang="zh-CN" altLang="en-US">
            <a:latin typeface="微软雅黑" panose="020B0503020204020204" pitchFamily="34" charset="-122"/>
            <a:ea typeface="微软雅黑" panose="020B0503020204020204" pitchFamily="34" charset="-122"/>
          </a:endParaRPr>
        </a:p>
      </dgm:t>
    </dgm:pt>
    <dgm:pt modelId="{548FEB5E-8D57-4F7B-A64B-A8B794F4AB3F}" type="pres">
      <dgm:prSet presAssocID="{E76E1F4B-9FA3-4329-8897-235D0F4A85C9}" presName="Name0" presStyleCnt="0">
        <dgm:presLayoutVars>
          <dgm:chMax val="1"/>
          <dgm:dir/>
          <dgm:animLvl val="ctr"/>
          <dgm:resizeHandles val="exact"/>
        </dgm:presLayoutVars>
      </dgm:prSet>
      <dgm:spPr/>
      <dgm:t>
        <a:bodyPr/>
        <a:lstStyle/>
        <a:p>
          <a:endParaRPr lang="zh-CN" altLang="en-US"/>
        </a:p>
      </dgm:t>
    </dgm:pt>
    <dgm:pt modelId="{504BA3C3-7677-45C4-BB46-CE735A4306E5}" type="pres">
      <dgm:prSet presAssocID="{FCC0402C-8987-466E-BDCE-464675F45A7A}" presName="centerShape" presStyleLbl="node0" presStyleIdx="0" presStyleCnt="1" custScaleX="145897" custScaleY="145897"/>
      <dgm:spPr/>
      <dgm:t>
        <a:bodyPr/>
        <a:lstStyle/>
        <a:p>
          <a:endParaRPr lang="zh-CN" altLang="en-US"/>
        </a:p>
      </dgm:t>
    </dgm:pt>
    <dgm:pt modelId="{C471F924-57EC-487C-887D-D5E56325E1ED}" type="pres">
      <dgm:prSet presAssocID="{6AC5FCDE-3DC9-490F-9DA5-84E0CEDB4FCA}" presName="parTrans" presStyleLbl="sibTrans2D1" presStyleIdx="0" presStyleCnt="4"/>
      <dgm:spPr/>
      <dgm:t>
        <a:bodyPr/>
        <a:lstStyle/>
        <a:p>
          <a:endParaRPr lang="zh-CN" altLang="en-US"/>
        </a:p>
      </dgm:t>
    </dgm:pt>
    <dgm:pt modelId="{34CC1109-7235-4817-8BEF-D84314C6D0FB}" type="pres">
      <dgm:prSet presAssocID="{6AC5FCDE-3DC9-490F-9DA5-84E0CEDB4FCA}" presName="connectorText" presStyleLbl="sibTrans2D1" presStyleIdx="0" presStyleCnt="4"/>
      <dgm:spPr/>
      <dgm:t>
        <a:bodyPr/>
        <a:lstStyle/>
        <a:p>
          <a:endParaRPr lang="zh-CN" altLang="en-US"/>
        </a:p>
      </dgm:t>
    </dgm:pt>
    <dgm:pt modelId="{598E9A9D-1402-47E6-9E95-B0B1211610E1}" type="pres">
      <dgm:prSet presAssocID="{C0984117-DA20-4A0F-8234-81926EF22709}" presName="node" presStyleLbl="node1" presStyleIdx="0" presStyleCnt="4" custScaleX="231100" custScaleY="78580" custRadScaleRad="97904">
        <dgm:presLayoutVars>
          <dgm:bulletEnabled val="1"/>
        </dgm:presLayoutVars>
      </dgm:prSet>
      <dgm:spPr>
        <a:prstGeom prst="roundRect">
          <a:avLst/>
        </a:prstGeom>
      </dgm:spPr>
      <dgm:t>
        <a:bodyPr/>
        <a:lstStyle/>
        <a:p>
          <a:endParaRPr lang="zh-CN" altLang="en-US"/>
        </a:p>
      </dgm:t>
    </dgm:pt>
    <dgm:pt modelId="{68E39742-250B-4BDA-A8F6-F422E76DC8C6}" type="pres">
      <dgm:prSet presAssocID="{9FD51F7C-BA8A-4C13-9958-BC5543BC733E}" presName="parTrans" presStyleLbl="sibTrans2D1" presStyleIdx="1" presStyleCnt="4"/>
      <dgm:spPr/>
      <dgm:t>
        <a:bodyPr/>
        <a:lstStyle/>
        <a:p>
          <a:endParaRPr lang="zh-CN" altLang="en-US"/>
        </a:p>
      </dgm:t>
    </dgm:pt>
    <dgm:pt modelId="{12595F44-5E92-4255-9D47-7A0ACD52BE83}" type="pres">
      <dgm:prSet presAssocID="{9FD51F7C-BA8A-4C13-9958-BC5543BC733E}" presName="connectorText" presStyleLbl="sibTrans2D1" presStyleIdx="1" presStyleCnt="4"/>
      <dgm:spPr/>
      <dgm:t>
        <a:bodyPr/>
        <a:lstStyle/>
        <a:p>
          <a:endParaRPr lang="zh-CN" altLang="en-US"/>
        </a:p>
      </dgm:t>
    </dgm:pt>
    <dgm:pt modelId="{D37A100D-49BF-4E82-BBFA-F1FF5F4E99C8}" type="pres">
      <dgm:prSet presAssocID="{36E3F7B6-30A1-4C74-9294-E3407FF9E7C7}" presName="node" presStyleLbl="node1" presStyleIdx="1" presStyleCnt="4" custScaleX="137571" custScaleY="98422" custRadScaleRad="129956" custRadScaleInc="621">
        <dgm:presLayoutVars>
          <dgm:bulletEnabled val="1"/>
        </dgm:presLayoutVars>
      </dgm:prSet>
      <dgm:spPr>
        <a:prstGeom prst="roundRect">
          <a:avLst/>
        </a:prstGeom>
      </dgm:spPr>
      <dgm:t>
        <a:bodyPr/>
        <a:lstStyle/>
        <a:p>
          <a:endParaRPr lang="zh-CN" altLang="en-US"/>
        </a:p>
      </dgm:t>
    </dgm:pt>
    <dgm:pt modelId="{B075144B-8DE2-4F5A-BA8A-08BF48ED8AE8}" type="pres">
      <dgm:prSet presAssocID="{01ABBFFC-90CE-4755-B472-FEF385EB2CEA}" presName="parTrans" presStyleLbl="sibTrans2D1" presStyleIdx="2" presStyleCnt="4"/>
      <dgm:spPr/>
      <dgm:t>
        <a:bodyPr/>
        <a:lstStyle/>
        <a:p>
          <a:endParaRPr lang="zh-CN" altLang="en-US"/>
        </a:p>
      </dgm:t>
    </dgm:pt>
    <dgm:pt modelId="{F2D4D839-9841-43A9-BB5B-D82B7D1E6E74}" type="pres">
      <dgm:prSet presAssocID="{01ABBFFC-90CE-4755-B472-FEF385EB2CEA}" presName="connectorText" presStyleLbl="sibTrans2D1" presStyleIdx="2" presStyleCnt="4"/>
      <dgm:spPr/>
      <dgm:t>
        <a:bodyPr/>
        <a:lstStyle/>
        <a:p>
          <a:endParaRPr lang="zh-CN" altLang="en-US"/>
        </a:p>
      </dgm:t>
    </dgm:pt>
    <dgm:pt modelId="{4783BB44-A28C-4AD8-B919-E38BD5A5E35C}" type="pres">
      <dgm:prSet presAssocID="{10F80EFC-7E7E-4C1D-9768-EE3061A37ED2}" presName="node" presStyleLbl="node1" presStyleIdx="2" presStyleCnt="4" custScaleX="140111" custScaleY="49856">
        <dgm:presLayoutVars>
          <dgm:bulletEnabled val="1"/>
        </dgm:presLayoutVars>
      </dgm:prSet>
      <dgm:spPr>
        <a:prstGeom prst="roundRect">
          <a:avLst/>
        </a:prstGeom>
      </dgm:spPr>
      <dgm:t>
        <a:bodyPr/>
        <a:lstStyle/>
        <a:p>
          <a:endParaRPr lang="zh-CN" altLang="en-US"/>
        </a:p>
      </dgm:t>
    </dgm:pt>
    <dgm:pt modelId="{3E039B73-5E70-4C31-8FC2-ED221D1DFA84}" type="pres">
      <dgm:prSet presAssocID="{5B005C2A-CC5B-4651-B8C5-93308A8AD03C}" presName="parTrans" presStyleLbl="sibTrans2D1" presStyleIdx="3" presStyleCnt="4"/>
      <dgm:spPr/>
      <dgm:t>
        <a:bodyPr/>
        <a:lstStyle/>
        <a:p>
          <a:endParaRPr lang="zh-CN" altLang="en-US"/>
        </a:p>
      </dgm:t>
    </dgm:pt>
    <dgm:pt modelId="{FBCDB696-8D6A-44A0-85C5-BA7F68FDAFAD}" type="pres">
      <dgm:prSet presAssocID="{5B005C2A-CC5B-4651-B8C5-93308A8AD03C}" presName="connectorText" presStyleLbl="sibTrans2D1" presStyleIdx="3" presStyleCnt="4"/>
      <dgm:spPr/>
      <dgm:t>
        <a:bodyPr/>
        <a:lstStyle/>
        <a:p>
          <a:endParaRPr lang="zh-CN" altLang="en-US"/>
        </a:p>
      </dgm:t>
    </dgm:pt>
    <dgm:pt modelId="{93DB7EEE-B93B-48AC-9EF0-F66D8B165032}" type="pres">
      <dgm:prSet presAssocID="{835A29D0-E878-4917-92C5-F16CAE421D22}" presName="node" presStyleLbl="node1" presStyleIdx="3" presStyleCnt="4" custScaleX="127826" custScaleY="91108" custRadScaleRad="128219" custRadScaleInc="-629">
        <dgm:presLayoutVars>
          <dgm:bulletEnabled val="1"/>
        </dgm:presLayoutVars>
      </dgm:prSet>
      <dgm:spPr>
        <a:prstGeom prst="roundRect">
          <a:avLst/>
        </a:prstGeom>
      </dgm:spPr>
      <dgm:t>
        <a:bodyPr/>
        <a:lstStyle/>
        <a:p>
          <a:endParaRPr lang="zh-CN" altLang="en-US"/>
        </a:p>
      </dgm:t>
    </dgm:pt>
  </dgm:ptLst>
  <dgm:cxnLst>
    <dgm:cxn modelId="{CD810567-5F89-4529-B91F-88E7C7E3FECA}" srcId="{E76E1F4B-9FA3-4329-8897-235D0F4A85C9}" destId="{FCC0402C-8987-466E-BDCE-464675F45A7A}" srcOrd="0" destOrd="0" parTransId="{C49698FD-3563-43D5-84DE-D1A1BC954140}" sibTransId="{514CC669-B359-4C48-A3DE-97483618D783}"/>
    <dgm:cxn modelId="{87E5E08D-BD71-41CA-B59E-ED8C06C44632}" type="presOf" srcId="{10F80EFC-7E7E-4C1D-9768-EE3061A37ED2}" destId="{4783BB44-A28C-4AD8-B919-E38BD5A5E35C}" srcOrd="0" destOrd="0" presId="urn:microsoft.com/office/officeart/2005/8/layout/radial5"/>
    <dgm:cxn modelId="{CCB7AEB1-456B-4D53-861F-41C518CEE72E}" type="presOf" srcId="{E76E1F4B-9FA3-4329-8897-235D0F4A85C9}" destId="{548FEB5E-8D57-4F7B-A64B-A8B794F4AB3F}" srcOrd="0" destOrd="0" presId="urn:microsoft.com/office/officeart/2005/8/layout/radial5"/>
    <dgm:cxn modelId="{2A14ED04-0D88-40B8-9F45-E397500AC2D7}" type="presOf" srcId="{01ABBFFC-90CE-4755-B472-FEF385EB2CEA}" destId="{F2D4D839-9841-43A9-BB5B-D82B7D1E6E74}" srcOrd="1" destOrd="0" presId="urn:microsoft.com/office/officeart/2005/8/layout/radial5"/>
    <dgm:cxn modelId="{18E38E59-FC39-4B5A-8CCB-540108C7A5C5}" srcId="{FCC0402C-8987-466E-BDCE-464675F45A7A}" destId="{10F80EFC-7E7E-4C1D-9768-EE3061A37ED2}" srcOrd="2" destOrd="0" parTransId="{01ABBFFC-90CE-4755-B472-FEF385EB2CEA}" sibTransId="{A1F9F74E-0F56-4C2F-A9A3-52CAB514B63A}"/>
    <dgm:cxn modelId="{2DBBD8B3-3B34-41D7-ADFE-5AA19773A7C7}" type="presOf" srcId="{C0984117-DA20-4A0F-8234-81926EF22709}" destId="{598E9A9D-1402-47E6-9E95-B0B1211610E1}" srcOrd="0" destOrd="0" presId="urn:microsoft.com/office/officeart/2005/8/layout/radial5"/>
    <dgm:cxn modelId="{8593F79F-9308-4FFA-9052-C5931523370E}" srcId="{FCC0402C-8987-466E-BDCE-464675F45A7A}" destId="{835A29D0-E878-4917-92C5-F16CAE421D22}" srcOrd="3" destOrd="0" parTransId="{5B005C2A-CC5B-4651-B8C5-93308A8AD03C}" sibTransId="{625AFE36-D980-4CCE-B2D1-D41203438C10}"/>
    <dgm:cxn modelId="{FBDE8034-E6B0-46DF-A203-8A42812AFEFA}" type="presOf" srcId="{36E3F7B6-30A1-4C74-9294-E3407FF9E7C7}" destId="{D37A100D-49BF-4E82-BBFA-F1FF5F4E99C8}" srcOrd="0" destOrd="0" presId="urn:microsoft.com/office/officeart/2005/8/layout/radial5"/>
    <dgm:cxn modelId="{7FFF096E-B782-4974-BBF1-50D0098E871C}" type="presOf" srcId="{835A29D0-E878-4917-92C5-F16CAE421D22}" destId="{93DB7EEE-B93B-48AC-9EF0-F66D8B165032}" srcOrd="0" destOrd="0" presId="urn:microsoft.com/office/officeart/2005/8/layout/radial5"/>
    <dgm:cxn modelId="{6D367BB9-C2F9-4E49-BEFB-48133B7FAD81}" srcId="{FCC0402C-8987-466E-BDCE-464675F45A7A}" destId="{C0984117-DA20-4A0F-8234-81926EF22709}" srcOrd="0" destOrd="0" parTransId="{6AC5FCDE-3DC9-490F-9DA5-84E0CEDB4FCA}" sibTransId="{FB559FB9-7FC7-49EE-AE8A-72D24FA38451}"/>
    <dgm:cxn modelId="{09B38D05-C569-4CE9-B422-723F62AF3E06}" type="presOf" srcId="{6AC5FCDE-3DC9-490F-9DA5-84E0CEDB4FCA}" destId="{C471F924-57EC-487C-887D-D5E56325E1ED}" srcOrd="0" destOrd="0" presId="urn:microsoft.com/office/officeart/2005/8/layout/radial5"/>
    <dgm:cxn modelId="{1A1A1907-6C72-4093-9C9B-34F0BCC2B204}" type="presOf" srcId="{5B005C2A-CC5B-4651-B8C5-93308A8AD03C}" destId="{FBCDB696-8D6A-44A0-85C5-BA7F68FDAFAD}" srcOrd="1" destOrd="0" presId="urn:microsoft.com/office/officeart/2005/8/layout/radial5"/>
    <dgm:cxn modelId="{C8717DE0-55D5-4B62-9AAF-23A8F189C4E3}" type="presOf" srcId="{6AC5FCDE-3DC9-490F-9DA5-84E0CEDB4FCA}" destId="{34CC1109-7235-4817-8BEF-D84314C6D0FB}" srcOrd="1" destOrd="0" presId="urn:microsoft.com/office/officeart/2005/8/layout/radial5"/>
    <dgm:cxn modelId="{C5D1F690-09AF-4ECE-A2D2-3213D9C89BD4}" type="presOf" srcId="{9FD51F7C-BA8A-4C13-9958-BC5543BC733E}" destId="{12595F44-5E92-4255-9D47-7A0ACD52BE83}" srcOrd="1" destOrd="0" presId="urn:microsoft.com/office/officeart/2005/8/layout/radial5"/>
    <dgm:cxn modelId="{FB4A133E-5FBE-420A-B8E0-B85DF5674B77}" srcId="{FCC0402C-8987-466E-BDCE-464675F45A7A}" destId="{36E3F7B6-30A1-4C74-9294-E3407FF9E7C7}" srcOrd="1" destOrd="0" parTransId="{9FD51F7C-BA8A-4C13-9958-BC5543BC733E}" sibTransId="{3C16AF36-3C56-46CB-88F8-82BD5623D33C}"/>
    <dgm:cxn modelId="{72BA9095-3981-4E94-A266-B7B8F9C45AF0}" type="presOf" srcId="{FCC0402C-8987-466E-BDCE-464675F45A7A}" destId="{504BA3C3-7677-45C4-BB46-CE735A4306E5}" srcOrd="0" destOrd="0" presId="urn:microsoft.com/office/officeart/2005/8/layout/radial5"/>
    <dgm:cxn modelId="{E619E705-91BA-4283-9F65-736E9DD4E1E6}" type="presOf" srcId="{9FD51F7C-BA8A-4C13-9958-BC5543BC733E}" destId="{68E39742-250B-4BDA-A8F6-F422E76DC8C6}" srcOrd="0" destOrd="0" presId="urn:microsoft.com/office/officeart/2005/8/layout/radial5"/>
    <dgm:cxn modelId="{214D407E-A1FD-4168-B1D6-2455E7200595}" type="presOf" srcId="{5B005C2A-CC5B-4651-B8C5-93308A8AD03C}" destId="{3E039B73-5E70-4C31-8FC2-ED221D1DFA84}" srcOrd="0" destOrd="0" presId="urn:microsoft.com/office/officeart/2005/8/layout/radial5"/>
    <dgm:cxn modelId="{B58A5D5C-D25A-49C0-85A6-501BD3BF0568}" type="presOf" srcId="{01ABBFFC-90CE-4755-B472-FEF385EB2CEA}" destId="{B075144B-8DE2-4F5A-BA8A-08BF48ED8AE8}" srcOrd="0" destOrd="0" presId="urn:microsoft.com/office/officeart/2005/8/layout/radial5"/>
    <dgm:cxn modelId="{2E7995C7-6986-4445-AA32-01D531F02123}" type="presParOf" srcId="{548FEB5E-8D57-4F7B-A64B-A8B794F4AB3F}" destId="{504BA3C3-7677-45C4-BB46-CE735A4306E5}" srcOrd="0" destOrd="0" presId="urn:microsoft.com/office/officeart/2005/8/layout/radial5"/>
    <dgm:cxn modelId="{8AA46631-63FB-4105-93DD-EE8380612CCA}" type="presParOf" srcId="{548FEB5E-8D57-4F7B-A64B-A8B794F4AB3F}" destId="{C471F924-57EC-487C-887D-D5E56325E1ED}" srcOrd="1" destOrd="0" presId="urn:microsoft.com/office/officeart/2005/8/layout/radial5"/>
    <dgm:cxn modelId="{37D58C5A-EC9F-4C90-8FB9-3B470DE43B06}" type="presParOf" srcId="{C471F924-57EC-487C-887D-D5E56325E1ED}" destId="{34CC1109-7235-4817-8BEF-D84314C6D0FB}" srcOrd="0" destOrd="0" presId="urn:microsoft.com/office/officeart/2005/8/layout/radial5"/>
    <dgm:cxn modelId="{90D2A86B-46F2-4944-A5C4-A46C49398101}" type="presParOf" srcId="{548FEB5E-8D57-4F7B-A64B-A8B794F4AB3F}" destId="{598E9A9D-1402-47E6-9E95-B0B1211610E1}" srcOrd="2" destOrd="0" presId="urn:microsoft.com/office/officeart/2005/8/layout/radial5"/>
    <dgm:cxn modelId="{DFAB6057-2921-47B8-AE40-13C54A2AAF7B}" type="presParOf" srcId="{548FEB5E-8D57-4F7B-A64B-A8B794F4AB3F}" destId="{68E39742-250B-4BDA-A8F6-F422E76DC8C6}" srcOrd="3" destOrd="0" presId="urn:microsoft.com/office/officeart/2005/8/layout/radial5"/>
    <dgm:cxn modelId="{9677CD27-077C-4D8A-A615-84464E43F558}" type="presParOf" srcId="{68E39742-250B-4BDA-A8F6-F422E76DC8C6}" destId="{12595F44-5E92-4255-9D47-7A0ACD52BE83}" srcOrd="0" destOrd="0" presId="urn:microsoft.com/office/officeart/2005/8/layout/radial5"/>
    <dgm:cxn modelId="{AF54F27D-6E0C-4507-B255-AEEA290A6A4B}" type="presParOf" srcId="{548FEB5E-8D57-4F7B-A64B-A8B794F4AB3F}" destId="{D37A100D-49BF-4E82-BBFA-F1FF5F4E99C8}" srcOrd="4" destOrd="0" presId="urn:microsoft.com/office/officeart/2005/8/layout/radial5"/>
    <dgm:cxn modelId="{20CBDA25-392E-434D-836F-1D7D7C84C528}" type="presParOf" srcId="{548FEB5E-8D57-4F7B-A64B-A8B794F4AB3F}" destId="{B075144B-8DE2-4F5A-BA8A-08BF48ED8AE8}" srcOrd="5" destOrd="0" presId="urn:microsoft.com/office/officeart/2005/8/layout/radial5"/>
    <dgm:cxn modelId="{911DA5DD-8671-4ECB-B53F-FEE46924AF85}" type="presParOf" srcId="{B075144B-8DE2-4F5A-BA8A-08BF48ED8AE8}" destId="{F2D4D839-9841-43A9-BB5B-D82B7D1E6E74}" srcOrd="0" destOrd="0" presId="urn:microsoft.com/office/officeart/2005/8/layout/radial5"/>
    <dgm:cxn modelId="{9C1A79B9-4332-4F10-AAD5-F4AE70D52327}" type="presParOf" srcId="{548FEB5E-8D57-4F7B-A64B-A8B794F4AB3F}" destId="{4783BB44-A28C-4AD8-B919-E38BD5A5E35C}" srcOrd="6" destOrd="0" presId="urn:microsoft.com/office/officeart/2005/8/layout/radial5"/>
    <dgm:cxn modelId="{6BF4151F-0E02-4AD3-A2AF-ADD68A6E8C19}" type="presParOf" srcId="{548FEB5E-8D57-4F7B-A64B-A8B794F4AB3F}" destId="{3E039B73-5E70-4C31-8FC2-ED221D1DFA84}" srcOrd="7" destOrd="0" presId="urn:microsoft.com/office/officeart/2005/8/layout/radial5"/>
    <dgm:cxn modelId="{A9CBC7D5-5887-40DB-9CC4-BD54E809F58E}" type="presParOf" srcId="{3E039B73-5E70-4C31-8FC2-ED221D1DFA84}" destId="{FBCDB696-8D6A-44A0-85C5-BA7F68FDAFAD}" srcOrd="0" destOrd="0" presId="urn:microsoft.com/office/officeart/2005/8/layout/radial5"/>
    <dgm:cxn modelId="{50D4192B-3E39-42C9-B8E6-C24FB73F6C2B}" type="presParOf" srcId="{548FEB5E-8D57-4F7B-A64B-A8B794F4AB3F}" destId="{93DB7EEE-B93B-48AC-9EF0-F66D8B165032}" srcOrd="8"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DC22B966-6737-41C0-9F25-1E9C8592D42F}" type="doc">
      <dgm:prSet loTypeId="urn:microsoft.com/office/officeart/2005/8/layout/radial5" loCatId="cycle" qsTypeId="urn:microsoft.com/office/officeart/2005/8/quickstyle/simple4" qsCatId="simple" csTypeId="urn:microsoft.com/office/officeart/2005/8/colors/accent2_2" csCatId="accent2" phldr="1"/>
      <dgm:spPr/>
      <dgm:t>
        <a:bodyPr/>
        <a:lstStyle/>
        <a:p>
          <a:endParaRPr lang="zh-CN" altLang="en-US"/>
        </a:p>
      </dgm:t>
    </dgm:pt>
    <dgm:pt modelId="{10271507-D6DF-4C43-9DCD-D56BE630D49D}">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规范</a:t>
          </a:r>
          <a:endParaRPr lang="zh-CN" altLang="en-US" sz="2800" b="1" dirty="0">
            <a:latin typeface="微软雅黑" panose="020B0503020204020204" pitchFamily="34" charset="-122"/>
            <a:ea typeface="微软雅黑" panose="020B0503020204020204" pitchFamily="34" charset="-122"/>
          </a:endParaRPr>
        </a:p>
      </dgm:t>
    </dgm:pt>
    <dgm:pt modelId="{738C5BB6-76A0-4C72-BEAE-D69CE9E6D5FE}" type="parTrans" cxnId="{C8C41D74-C9D2-44ED-B912-1740BE1E91B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E0B84CA-363C-4BC1-B0EB-37220C0B1FA2}" type="sibTrans" cxnId="{C8C41D74-C9D2-44ED-B912-1740BE1E91B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7EC6475D-0A7F-4B15-AD44-E3668BFDE779}">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程序文档</a:t>
          </a:r>
          <a:endParaRPr lang="zh-CN" altLang="en-US" sz="2400" dirty="0">
            <a:latin typeface="微软雅黑" panose="020B0503020204020204" pitchFamily="34" charset="-122"/>
            <a:ea typeface="微软雅黑" panose="020B0503020204020204" pitchFamily="34" charset="-122"/>
          </a:endParaRPr>
        </a:p>
      </dgm:t>
    </dgm:pt>
    <dgm:pt modelId="{A7C74CCC-858F-4A65-BA63-7B78AA51367D}" type="parTrans" cxnId="{229827AC-BC5C-41CB-88F5-E476DE01C312}">
      <dgm:prSet custT="1"/>
      <dgm:spPr>
        <a:solidFill>
          <a:srgbClr val="1C217C"/>
        </a:solidFill>
      </dgm:spPr>
      <dgm:t>
        <a:bodyPr/>
        <a:lstStyle/>
        <a:p>
          <a:endParaRPr lang="zh-CN" altLang="en-US" sz="2400">
            <a:latin typeface="微软雅黑" panose="020B0503020204020204" pitchFamily="34" charset="-122"/>
            <a:ea typeface="微软雅黑" panose="020B0503020204020204" pitchFamily="34" charset="-122"/>
          </a:endParaRPr>
        </a:p>
      </dgm:t>
    </dgm:pt>
    <dgm:pt modelId="{9E3FE68F-E080-47C1-B1C3-5E3D2CE2D4D1}" type="sibTrans" cxnId="{229827AC-BC5C-41CB-88F5-E476DE01C312}">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CCCF2C7-BA31-436D-A9F0-4BF93E17A141}">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数据说明</a:t>
          </a:r>
          <a:endParaRPr lang="zh-CN" altLang="en-US" sz="2400" dirty="0">
            <a:latin typeface="微软雅黑" panose="020B0503020204020204" pitchFamily="34" charset="-122"/>
            <a:ea typeface="微软雅黑" panose="020B0503020204020204" pitchFamily="34" charset="-122"/>
          </a:endParaRPr>
        </a:p>
      </dgm:t>
    </dgm:pt>
    <dgm:pt modelId="{51131613-0E7B-4780-AE87-C077054AEA7E}" type="parTrans" cxnId="{5824141E-79B3-489B-B49C-5B4D559B6E17}">
      <dgm:prSet custT="1"/>
      <dgm:spPr>
        <a:solidFill>
          <a:srgbClr val="1C217C"/>
        </a:solidFill>
      </dgm:spPr>
      <dgm:t>
        <a:bodyPr/>
        <a:lstStyle/>
        <a:p>
          <a:endParaRPr lang="zh-CN" altLang="en-US" sz="2400">
            <a:latin typeface="微软雅黑" panose="020B0503020204020204" pitchFamily="34" charset="-122"/>
            <a:ea typeface="微软雅黑" panose="020B0503020204020204" pitchFamily="34" charset="-122"/>
          </a:endParaRPr>
        </a:p>
      </dgm:t>
    </dgm:pt>
    <dgm:pt modelId="{C12E67B0-5264-49F8-97BC-CCBAB0B0E3B5}" type="sibTrans" cxnId="{5824141E-79B3-489B-B49C-5B4D559B6E17}">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BAE11D9D-B999-451F-A133-9F1E015561AE}">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语句构造</a:t>
          </a:r>
          <a:endParaRPr lang="zh-CN" altLang="en-US" sz="2400" dirty="0">
            <a:latin typeface="微软雅黑" panose="020B0503020204020204" pitchFamily="34" charset="-122"/>
            <a:ea typeface="微软雅黑" panose="020B0503020204020204" pitchFamily="34" charset="-122"/>
          </a:endParaRPr>
        </a:p>
      </dgm:t>
    </dgm:pt>
    <dgm:pt modelId="{7E0A88A5-8714-40FD-9D3D-C925A10D0971}" type="parTrans" cxnId="{AAEC5881-ABBF-4089-8744-003EC2638B43}">
      <dgm:prSet custT="1"/>
      <dgm:spPr>
        <a:solidFill>
          <a:srgbClr val="1C217C"/>
        </a:solidFill>
      </dgm:spPr>
      <dgm:t>
        <a:bodyPr/>
        <a:lstStyle/>
        <a:p>
          <a:endParaRPr lang="zh-CN" altLang="en-US" sz="2400">
            <a:latin typeface="微软雅黑" panose="020B0503020204020204" pitchFamily="34" charset="-122"/>
            <a:ea typeface="微软雅黑" panose="020B0503020204020204" pitchFamily="34" charset="-122"/>
          </a:endParaRPr>
        </a:p>
      </dgm:t>
    </dgm:pt>
    <dgm:pt modelId="{41835A30-44AA-4C86-B3B4-509C4D5ABC74}" type="sibTrans" cxnId="{AAEC5881-ABBF-4089-8744-003EC2638B43}">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1A48C0A9-3F6E-42C3-8AD5-1924B414AF7C}">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输入输出</a:t>
          </a:r>
          <a:endParaRPr lang="zh-CN" altLang="en-US" sz="2400" dirty="0">
            <a:latin typeface="微软雅黑" panose="020B0503020204020204" pitchFamily="34" charset="-122"/>
            <a:ea typeface="微软雅黑" panose="020B0503020204020204" pitchFamily="34" charset="-122"/>
          </a:endParaRPr>
        </a:p>
      </dgm:t>
    </dgm:pt>
    <dgm:pt modelId="{B83705D1-EB92-40F6-BAEC-2F8E05AFF55D}" type="parTrans" cxnId="{1C1A78E6-03C9-48E5-82FD-3E2DA7DA5BC1}">
      <dgm:prSet custT="1"/>
      <dgm:spPr>
        <a:solidFill>
          <a:srgbClr val="1C217C"/>
        </a:solidFill>
      </dgm:spPr>
      <dgm:t>
        <a:bodyPr/>
        <a:lstStyle/>
        <a:p>
          <a:endParaRPr lang="zh-CN" altLang="en-US" sz="2400">
            <a:latin typeface="微软雅黑" panose="020B0503020204020204" pitchFamily="34" charset="-122"/>
            <a:ea typeface="微软雅黑" panose="020B0503020204020204" pitchFamily="34" charset="-122"/>
          </a:endParaRPr>
        </a:p>
      </dgm:t>
    </dgm:pt>
    <dgm:pt modelId="{4B783CAC-D286-4F15-9CF9-169055E439E0}" type="sibTrans" cxnId="{1C1A78E6-03C9-48E5-82FD-3E2DA7DA5BC1}">
      <dgm:prSet/>
      <dgm:spPr/>
      <dgm:t>
        <a:bodyPr/>
        <a:lstStyle/>
        <a:p>
          <a:endParaRPr lang="zh-CN" altLang="en-US" sz="2400">
            <a:latin typeface="微软雅黑" panose="020B0503020204020204" pitchFamily="34" charset="-122"/>
            <a:ea typeface="微软雅黑" panose="020B0503020204020204" pitchFamily="34" charset="-122"/>
          </a:endParaRPr>
        </a:p>
      </dgm:t>
    </dgm:pt>
    <dgm:pt modelId="{9AB82FD4-541C-471A-96AD-F1F4496D1C71}">
      <dgm:prSet phldrT="[文本]" custT="1"/>
      <dgm:spPr/>
      <dgm:t>
        <a:bodyPr/>
        <a:lstStyle/>
        <a:p>
          <a:r>
            <a:rPr lang="zh-CN" altLang="en-US" sz="2400" dirty="0" smtClean="0">
              <a:latin typeface="微软雅黑" panose="020B0503020204020204" pitchFamily="34" charset="-122"/>
              <a:ea typeface="微软雅黑" panose="020B0503020204020204" pitchFamily="34" charset="-122"/>
            </a:rPr>
            <a:t>效率</a:t>
          </a:r>
          <a:endParaRPr lang="zh-CN" altLang="en-US" sz="2400" dirty="0">
            <a:latin typeface="微软雅黑" panose="020B0503020204020204" pitchFamily="34" charset="-122"/>
            <a:ea typeface="微软雅黑" panose="020B0503020204020204" pitchFamily="34" charset="-122"/>
          </a:endParaRPr>
        </a:p>
      </dgm:t>
    </dgm:pt>
    <dgm:pt modelId="{0E0B9737-3876-44EF-A0E9-9A40510C6020}" type="parTrans" cxnId="{4AAF9A4B-9959-4B79-8C54-219D0364D380}">
      <dgm:prSet/>
      <dgm:spPr>
        <a:solidFill>
          <a:srgbClr val="1C217C"/>
        </a:solidFill>
      </dgm:spPr>
      <dgm:t>
        <a:bodyPr/>
        <a:lstStyle/>
        <a:p>
          <a:endParaRPr lang="zh-CN" altLang="en-US"/>
        </a:p>
      </dgm:t>
    </dgm:pt>
    <dgm:pt modelId="{5C495B82-8222-4D79-BECA-4C462AAE84B1}" type="sibTrans" cxnId="{4AAF9A4B-9959-4B79-8C54-219D0364D380}">
      <dgm:prSet/>
      <dgm:spPr/>
      <dgm:t>
        <a:bodyPr/>
        <a:lstStyle/>
        <a:p>
          <a:endParaRPr lang="zh-CN" altLang="en-US"/>
        </a:p>
      </dgm:t>
    </dgm:pt>
    <dgm:pt modelId="{08508F5B-8EE7-4F4F-827D-B9FE2637D0C4}" type="pres">
      <dgm:prSet presAssocID="{DC22B966-6737-41C0-9F25-1E9C8592D42F}" presName="Name0" presStyleCnt="0">
        <dgm:presLayoutVars>
          <dgm:chMax val="1"/>
          <dgm:dir/>
          <dgm:animLvl val="ctr"/>
          <dgm:resizeHandles val="exact"/>
        </dgm:presLayoutVars>
      </dgm:prSet>
      <dgm:spPr/>
      <dgm:t>
        <a:bodyPr/>
        <a:lstStyle/>
        <a:p>
          <a:endParaRPr lang="zh-CN" altLang="en-US"/>
        </a:p>
      </dgm:t>
    </dgm:pt>
    <dgm:pt modelId="{982B3674-276A-442F-97B7-F640BA3BD3D4}" type="pres">
      <dgm:prSet presAssocID="{10271507-D6DF-4C43-9DCD-D56BE630D49D}" presName="centerShape" presStyleLbl="node0" presStyleIdx="0" presStyleCnt="1" custScaleX="115745" custScaleY="115745"/>
      <dgm:spPr/>
      <dgm:t>
        <a:bodyPr/>
        <a:lstStyle/>
        <a:p>
          <a:endParaRPr lang="zh-CN" altLang="en-US"/>
        </a:p>
      </dgm:t>
    </dgm:pt>
    <dgm:pt modelId="{86F34D2E-A25F-4B96-9BD5-7120DEE69B41}" type="pres">
      <dgm:prSet presAssocID="{A7C74CCC-858F-4A65-BA63-7B78AA51367D}" presName="parTrans" presStyleLbl="sibTrans2D1" presStyleIdx="0" presStyleCnt="5"/>
      <dgm:spPr/>
      <dgm:t>
        <a:bodyPr/>
        <a:lstStyle/>
        <a:p>
          <a:endParaRPr lang="zh-CN" altLang="en-US"/>
        </a:p>
      </dgm:t>
    </dgm:pt>
    <dgm:pt modelId="{039766CB-C07E-407F-853D-6D34B01ECCBF}" type="pres">
      <dgm:prSet presAssocID="{A7C74CCC-858F-4A65-BA63-7B78AA51367D}" presName="connectorText" presStyleLbl="sibTrans2D1" presStyleIdx="0" presStyleCnt="5"/>
      <dgm:spPr/>
      <dgm:t>
        <a:bodyPr/>
        <a:lstStyle/>
        <a:p>
          <a:endParaRPr lang="zh-CN" altLang="en-US"/>
        </a:p>
      </dgm:t>
    </dgm:pt>
    <dgm:pt modelId="{E392A073-4BD7-4659-9F79-DEDA651B2E17}" type="pres">
      <dgm:prSet presAssocID="{7EC6475D-0A7F-4B15-AD44-E3668BFDE779}" presName="node" presStyleLbl="node1" presStyleIdx="0" presStyleCnt="5">
        <dgm:presLayoutVars>
          <dgm:bulletEnabled val="1"/>
        </dgm:presLayoutVars>
      </dgm:prSet>
      <dgm:spPr/>
      <dgm:t>
        <a:bodyPr/>
        <a:lstStyle/>
        <a:p>
          <a:endParaRPr lang="zh-CN" altLang="en-US"/>
        </a:p>
      </dgm:t>
    </dgm:pt>
    <dgm:pt modelId="{4F96AF02-EEB4-4E96-B2CE-20959912C614}" type="pres">
      <dgm:prSet presAssocID="{51131613-0E7B-4780-AE87-C077054AEA7E}" presName="parTrans" presStyleLbl="sibTrans2D1" presStyleIdx="1" presStyleCnt="5"/>
      <dgm:spPr/>
      <dgm:t>
        <a:bodyPr/>
        <a:lstStyle/>
        <a:p>
          <a:endParaRPr lang="zh-CN" altLang="en-US"/>
        </a:p>
      </dgm:t>
    </dgm:pt>
    <dgm:pt modelId="{C59B2960-2B01-4550-9964-726130E4C0C4}" type="pres">
      <dgm:prSet presAssocID="{51131613-0E7B-4780-AE87-C077054AEA7E}" presName="connectorText" presStyleLbl="sibTrans2D1" presStyleIdx="1" presStyleCnt="5"/>
      <dgm:spPr/>
      <dgm:t>
        <a:bodyPr/>
        <a:lstStyle/>
        <a:p>
          <a:endParaRPr lang="zh-CN" altLang="en-US"/>
        </a:p>
      </dgm:t>
    </dgm:pt>
    <dgm:pt modelId="{41B7A14F-238D-4CC6-BB3B-EAB42295B87C}" type="pres">
      <dgm:prSet presAssocID="{1CCCF2C7-BA31-436D-A9F0-4BF93E17A141}" presName="node" presStyleLbl="node1" presStyleIdx="1" presStyleCnt="5">
        <dgm:presLayoutVars>
          <dgm:bulletEnabled val="1"/>
        </dgm:presLayoutVars>
      </dgm:prSet>
      <dgm:spPr/>
      <dgm:t>
        <a:bodyPr/>
        <a:lstStyle/>
        <a:p>
          <a:endParaRPr lang="zh-CN" altLang="en-US"/>
        </a:p>
      </dgm:t>
    </dgm:pt>
    <dgm:pt modelId="{320FB47C-C6B5-4906-9CF7-67C9A2389038}" type="pres">
      <dgm:prSet presAssocID="{7E0A88A5-8714-40FD-9D3D-C925A10D0971}" presName="parTrans" presStyleLbl="sibTrans2D1" presStyleIdx="2" presStyleCnt="5"/>
      <dgm:spPr/>
      <dgm:t>
        <a:bodyPr/>
        <a:lstStyle/>
        <a:p>
          <a:endParaRPr lang="zh-CN" altLang="en-US"/>
        </a:p>
      </dgm:t>
    </dgm:pt>
    <dgm:pt modelId="{2797DA24-248B-48C8-B99E-3927CBA8CBAD}" type="pres">
      <dgm:prSet presAssocID="{7E0A88A5-8714-40FD-9D3D-C925A10D0971}" presName="connectorText" presStyleLbl="sibTrans2D1" presStyleIdx="2" presStyleCnt="5"/>
      <dgm:spPr/>
      <dgm:t>
        <a:bodyPr/>
        <a:lstStyle/>
        <a:p>
          <a:endParaRPr lang="zh-CN" altLang="en-US"/>
        </a:p>
      </dgm:t>
    </dgm:pt>
    <dgm:pt modelId="{06E393CD-4EDF-4AEA-9438-F5404EF562F5}" type="pres">
      <dgm:prSet presAssocID="{BAE11D9D-B999-451F-A133-9F1E015561AE}" presName="node" presStyleLbl="node1" presStyleIdx="2" presStyleCnt="5">
        <dgm:presLayoutVars>
          <dgm:bulletEnabled val="1"/>
        </dgm:presLayoutVars>
      </dgm:prSet>
      <dgm:spPr/>
      <dgm:t>
        <a:bodyPr/>
        <a:lstStyle/>
        <a:p>
          <a:endParaRPr lang="zh-CN" altLang="en-US"/>
        </a:p>
      </dgm:t>
    </dgm:pt>
    <dgm:pt modelId="{FC7330AA-B4C2-4571-B595-5BFAF3C20532}" type="pres">
      <dgm:prSet presAssocID="{B83705D1-EB92-40F6-BAEC-2F8E05AFF55D}" presName="parTrans" presStyleLbl="sibTrans2D1" presStyleIdx="3" presStyleCnt="5"/>
      <dgm:spPr/>
      <dgm:t>
        <a:bodyPr/>
        <a:lstStyle/>
        <a:p>
          <a:endParaRPr lang="zh-CN" altLang="en-US"/>
        </a:p>
      </dgm:t>
    </dgm:pt>
    <dgm:pt modelId="{BA2E720B-0580-4BA4-BFFA-8606EA3F6EF8}" type="pres">
      <dgm:prSet presAssocID="{B83705D1-EB92-40F6-BAEC-2F8E05AFF55D}" presName="connectorText" presStyleLbl="sibTrans2D1" presStyleIdx="3" presStyleCnt="5"/>
      <dgm:spPr/>
      <dgm:t>
        <a:bodyPr/>
        <a:lstStyle/>
        <a:p>
          <a:endParaRPr lang="zh-CN" altLang="en-US"/>
        </a:p>
      </dgm:t>
    </dgm:pt>
    <dgm:pt modelId="{B12A30B5-B7C1-4604-B2D1-40F2014784A5}" type="pres">
      <dgm:prSet presAssocID="{1A48C0A9-3F6E-42C3-8AD5-1924B414AF7C}" presName="node" presStyleLbl="node1" presStyleIdx="3" presStyleCnt="5">
        <dgm:presLayoutVars>
          <dgm:bulletEnabled val="1"/>
        </dgm:presLayoutVars>
      </dgm:prSet>
      <dgm:spPr/>
      <dgm:t>
        <a:bodyPr/>
        <a:lstStyle/>
        <a:p>
          <a:endParaRPr lang="zh-CN" altLang="en-US"/>
        </a:p>
      </dgm:t>
    </dgm:pt>
    <dgm:pt modelId="{2216991E-4742-46E5-BB0A-39CF58DAAF58}" type="pres">
      <dgm:prSet presAssocID="{0E0B9737-3876-44EF-A0E9-9A40510C6020}" presName="parTrans" presStyleLbl="sibTrans2D1" presStyleIdx="4" presStyleCnt="5"/>
      <dgm:spPr/>
      <dgm:t>
        <a:bodyPr/>
        <a:lstStyle/>
        <a:p>
          <a:endParaRPr lang="zh-CN" altLang="en-US"/>
        </a:p>
      </dgm:t>
    </dgm:pt>
    <dgm:pt modelId="{666B6A70-C205-4546-9BA3-79667B415D40}" type="pres">
      <dgm:prSet presAssocID="{0E0B9737-3876-44EF-A0E9-9A40510C6020}" presName="connectorText" presStyleLbl="sibTrans2D1" presStyleIdx="4" presStyleCnt="5"/>
      <dgm:spPr/>
      <dgm:t>
        <a:bodyPr/>
        <a:lstStyle/>
        <a:p>
          <a:endParaRPr lang="zh-CN" altLang="en-US"/>
        </a:p>
      </dgm:t>
    </dgm:pt>
    <dgm:pt modelId="{1BA9B277-F3DE-4BB8-BC7C-8FFF2536452F}" type="pres">
      <dgm:prSet presAssocID="{9AB82FD4-541C-471A-96AD-F1F4496D1C71}" presName="node" presStyleLbl="node1" presStyleIdx="4" presStyleCnt="5">
        <dgm:presLayoutVars>
          <dgm:bulletEnabled val="1"/>
        </dgm:presLayoutVars>
      </dgm:prSet>
      <dgm:spPr/>
      <dgm:t>
        <a:bodyPr/>
        <a:lstStyle/>
        <a:p>
          <a:endParaRPr lang="zh-CN" altLang="en-US"/>
        </a:p>
      </dgm:t>
    </dgm:pt>
  </dgm:ptLst>
  <dgm:cxnLst>
    <dgm:cxn modelId="{229827AC-BC5C-41CB-88F5-E476DE01C312}" srcId="{10271507-D6DF-4C43-9DCD-D56BE630D49D}" destId="{7EC6475D-0A7F-4B15-AD44-E3668BFDE779}" srcOrd="0" destOrd="0" parTransId="{A7C74CCC-858F-4A65-BA63-7B78AA51367D}" sibTransId="{9E3FE68F-E080-47C1-B1C3-5E3D2CE2D4D1}"/>
    <dgm:cxn modelId="{19588243-B030-4AB8-9BC8-EA1A2BECF673}" type="presOf" srcId="{7E0A88A5-8714-40FD-9D3D-C925A10D0971}" destId="{2797DA24-248B-48C8-B99E-3927CBA8CBAD}" srcOrd="1" destOrd="0" presId="urn:microsoft.com/office/officeart/2005/8/layout/radial5"/>
    <dgm:cxn modelId="{3C702EAB-A8AB-4242-9E8E-700C1BCB1FF2}" type="presOf" srcId="{A7C74CCC-858F-4A65-BA63-7B78AA51367D}" destId="{039766CB-C07E-407F-853D-6D34B01ECCBF}" srcOrd="1" destOrd="0" presId="urn:microsoft.com/office/officeart/2005/8/layout/radial5"/>
    <dgm:cxn modelId="{4AAF9A4B-9959-4B79-8C54-219D0364D380}" srcId="{10271507-D6DF-4C43-9DCD-D56BE630D49D}" destId="{9AB82FD4-541C-471A-96AD-F1F4496D1C71}" srcOrd="4" destOrd="0" parTransId="{0E0B9737-3876-44EF-A0E9-9A40510C6020}" sibTransId="{5C495B82-8222-4D79-BECA-4C462AAE84B1}"/>
    <dgm:cxn modelId="{A1CCDC12-DB4C-417E-8D40-E7D2601AC2A1}" type="presOf" srcId="{7E0A88A5-8714-40FD-9D3D-C925A10D0971}" destId="{320FB47C-C6B5-4906-9CF7-67C9A2389038}" srcOrd="0" destOrd="0" presId="urn:microsoft.com/office/officeart/2005/8/layout/radial5"/>
    <dgm:cxn modelId="{AAEC5881-ABBF-4089-8744-003EC2638B43}" srcId="{10271507-D6DF-4C43-9DCD-D56BE630D49D}" destId="{BAE11D9D-B999-451F-A133-9F1E015561AE}" srcOrd="2" destOrd="0" parTransId="{7E0A88A5-8714-40FD-9D3D-C925A10D0971}" sibTransId="{41835A30-44AA-4C86-B3B4-509C4D5ABC74}"/>
    <dgm:cxn modelId="{597ECB46-C7BF-441B-A83A-EB23B5171581}" type="presOf" srcId="{0E0B9737-3876-44EF-A0E9-9A40510C6020}" destId="{2216991E-4742-46E5-BB0A-39CF58DAAF58}" srcOrd="0" destOrd="0" presId="urn:microsoft.com/office/officeart/2005/8/layout/radial5"/>
    <dgm:cxn modelId="{9F8C49E4-393D-42C1-87EE-388667AAD62E}" type="presOf" srcId="{51131613-0E7B-4780-AE87-C077054AEA7E}" destId="{C59B2960-2B01-4550-9964-726130E4C0C4}" srcOrd="1" destOrd="0" presId="urn:microsoft.com/office/officeart/2005/8/layout/radial5"/>
    <dgm:cxn modelId="{7600C973-3F1F-455D-A040-6E5F73DCC4F8}" type="presOf" srcId="{7EC6475D-0A7F-4B15-AD44-E3668BFDE779}" destId="{E392A073-4BD7-4659-9F79-DEDA651B2E17}" srcOrd="0" destOrd="0" presId="urn:microsoft.com/office/officeart/2005/8/layout/radial5"/>
    <dgm:cxn modelId="{C8C41D74-C9D2-44ED-B912-1740BE1E91B3}" srcId="{DC22B966-6737-41C0-9F25-1E9C8592D42F}" destId="{10271507-D6DF-4C43-9DCD-D56BE630D49D}" srcOrd="0" destOrd="0" parTransId="{738C5BB6-76A0-4C72-BEAE-D69CE9E6D5FE}" sibTransId="{BE0B84CA-363C-4BC1-B0EB-37220C0B1FA2}"/>
    <dgm:cxn modelId="{E80DD946-548C-407D-A8A2-CDBF2EFC7E55}" type="presOf" srcId="{0E0B9737-3876-44EF-A0E9-9A40510C6020}" destId="{666B6A70-C205-4546-9BA3-79667B415D40}" srcOrd="1" destOrd="0" presId="urn:microsoft.com/office/officeart/2005/8/layout/radial5"/>
    <dgm:cxn modelId="{9C5D0DF1-C324-4BF4-8D16-FA8DF985561B}" type="presOf" srcId="{1A48C0A9-3F6E-42C3-8AD5-1924B414AF7C}" destId="{B12A30B5-B7C1-4604-B2D1-40F2014784A5}" srcOrd="0" destOrd="0" presId="urn:microsoft.com/office/officeart/2005/8/layout/radial5"/>
    <dgm:cxn modelId="{66E285F9-504A-4516-90C0-2647F4E452A1}" type="presOf" srcId="{9AB82FD4-541C-471A-96AD-F1F4496D1C71}" destId="{1BA9B277-F3DE-4BB8-BC7C-8FFF2536452F}" srcOrd="0" destOrd="0" presId="urn:microsoft.com/office/officeart/2005/8/layout/radial5"/>
    <dgm:cxn modelId="{20DDC3B2-1613-4BC8-8078-1F337F15096C}" type="presOf" srcId="{51131613-0E7B-4780-AE87-C077054AEA7E}" destId="{4F96AF02-EEB4-4E96-B2CE-20959912C614}" srcOrd="0" destOrd="0" presId="urn:microsoft.com/office/officeart/2005/8/layout/radial5"/>
    <dgm:cxn modelId="{010FC218-1411-44F6-998F-341CF5D04D3E}" type="presOf" srcId="{DC22B966-6737-41C0-9F25-1E9C8592D42F}" destId="{08508F5B-8EE7-4F4F-827D-B9FE2637D0C4}" srcOrd="0" destOrd="0" presId="urn:microsoft.com/office/officeart/2005/8/layout/radial5"/>
    <dgm:cxn modelId="{5824141E-79B3-489B-B49C-5B4D559B6E17}" srcId="{10271507-D6DF-4C43-9DCD-D56BE630D49D}" destId="{1CCCF2C7-BA31-436D-A9F0-4BF93E17A141}" srcOrd="1" destOrd="0" parTransId="{51131613-0E7B-4780-AE87-C077054AEA7E}" sibTransId="{C12E67B0-5264-49F8-97BC-CCBAB0B0E3B5}"/>
    <dgm:cxn modelId="{434AD12E-90BB-4D7C-97F0-720823FBC4AA}" type="presOf" srcId="{1CCCF2C7-BA31-436D-A9F0-4BF93E17A141}" destId="{41B7A14F-238D-4CC6-BB3B-EAB42295B87C}" srcOrd="0" destOrd="0" presId="urn:microsoft.com/office/officeart/2005/8/layout/radial5"/>
    <dgm:cxn modelId="{43437D24-EE30-4847-AF5F-834D6B6DF3BB}" type="presOf" srcId="{A7C74CCC-858F-4A65-BA63-7B78AA51367D}" destId="{86F34D2E-A25F-4B96-9BD5-7120DEE69B41}" srcOrd="0" destOrd="0" presId="urn:microsoft.com/office/officeart/2005/8/layout/radial5"/>
    <dgm:cxn modelId="{DB7351F2-A045-4313-A6DA-9AFC0C664779}" type="presOf" srcId="{B83705D1-EB92-40F6-BAEC-2F8E05AFF55D}" destId="{FC7330AA-B4C2-4571-B595-5BFAF3C20532}" srcOrd="0" destOrd="0" presId="urn:microsoft.com/office/officeart/2005/8/layout/radial5"/>
    <dgm:cxn modelId="{82F95072-F2D0-4A47-867B-4121FD870779}" type="presOf" srcId="{BAE11D9D-B999-451F-A133-9F1E015561AE}" destId="{06E393CD-4EDF-4AEA-9438-F5404EF562F5}" srcOrd="0" destOrd="0" presId="urn:microsoft.com/office/officeart/2005/8/layout/radial5"/>
    <dgm:cxn modelId="{3F7C8AC4-6370-40AE-A759-F5299015E57C}" type="presOf" srcId="{B83705D1-EB92-40F6-BAEC-2F8E05AFF55D}" destId="{BA2E720B-0580-4BA4-BFFA-8606EA3F6EF8}" srcOrd="1" destOrd="0" presId="urn:microsoft.com/office/officeart/2005/8/layout/radial5"/>
    <dgm:cxn modelId="{811C8CA6-8C95-4677-8AE9-7D9EA420E487}" type="presOf" srcId="{10271507-D6DF-4C43-9DCD-D56BE630D49D}" destId="{982B3674-276A-442F-97B7-F640BA3BD3D4}" srcOrd="0" destOrd="0" presId="urn:microsoft.com/office/officeart/2005/8/layout/radial5"/>
    <dgm:cxn modelId="{1C1A78E6-03C9-48E5-82FD-3E2DA7DA5BC1}" srcId="{10271507-D6DF-4C43-9DCD-D56BE630D49D}" destId="{1A48C0A9-3F6E-42C3-8AD5-1924B414AF7C}" srcOrd="3" destOrd="0" parTransId="{B83705D1-EB92-40F6-BAEC-2F8E05AFF55D}" sibTransId="{4B783CAC-D286-4F15-9CF9-169055E439E0}"/>
    <dgm:cxn modelId="{40BB45E2-532D-4C8B-888E-F65F129889F9}" type="presParOf" srcId="{08508F5B-8EE7-4F4F-827D-B9FE2637D0C4}" destId="{982B3674-276A-442F-97B7-F640BA3BD3D4}" srcOrd="0" destOrd="0" presId="urn:microsoft.com/office/officeart/2005/8/layout/radial5"/>
    <dgm:cxn modelId="{6EFFB7B9-7659-4A9B-8293-BF4602A658FD}" type="presParOf" srcId="{08508F5B-8EE7-4F4F-827D-B9FE2637D0C4}" destId="{86F34D2E-A25F-4B96-9BD5-7120DEE69B41}" srcOrd="1" destOrd="0" presId="urn:microsoft.com/office/officeart/2005/8/layout/radial5"/>
    <dgm:cxn modelId="{BA9AC640-E77F-452A-AB8A-CC654007980D}" type="presParOf" srcId="{86F34D2E-A25F-4B96-9BD5-7120DEE69B41}" destId="{039766CB-C07E-407F-853D-6D34B01ECCBF}" srcOrd="0" destOrd="0" presId="urn:microsoft.com/office/officeart/2005/8/layout/radial5"/>
    <dgm:cxn modelId="{6C9A3282-4C51-4EDD-8E9E-8B9AA84C252A}" type="presParOf" srcId="{08508F5B-8EE7-4F4F-827D-B9FE2637D0C4}" destId="{E392A073-4BD7-4659-9F79-DEDA651B2E17}" srcOrd="2" destOrd="0" presId="urn:microsoft.com/office/officeart/2005/8/layout/radial5"/>
    <dgm:cxn modelId="{2B0EE7F1-0F2A-435A-A1CB-0DBE5B714326}" type="presParOf" srcId="{08508F5B-8EE7-4F4F-827D-B9FE2637D0C4}" destId="{4F96AF02-EEB4-4E96-B2CE-20959912C614}" srcOrd="3" destOrd="0" presId="urn:microsoft.com/office/officeart/2005/8/layout/radial5"/>
    <dgm:cxn modelId="{50CAE46A-223B-48FE-8013-000F3FEDEC9B}" type="presParOf" srcId="{4F96AF02-EEB4-4E96-B2CE-20959912C614}" destId="{C59B2960-2B01-4550-9964-726130E4C0C4}" srcOrd="0" destOrd="0" presId="urn:microsoft.com/office/officeart/2005/8/layout/radial5"/>
    <dgm:cxn modelId="{A94E6911-DC0F-43D6-984D-84F35D451FA1}" type="presParOf" srcId="{08508F5B-8EE7-4F4F-827D-B9FE2637D0C4}" destId="{41B7A14F-238D-4CC6-BB3B-EAB42295B87C}" srcOrd="4" destOrd="0" presId="urn:microsoft.com/office/officeart/2005/8/layout/radial5"/>
    <dgm:cxn modelId="{F5A01E41-7F40-4063-B031-4416856C4B42}" type="presParOf" srcId="{08508F5B-8EE7-4F4F-827D-B9FE2637D0C4}" destId="{320FB47C-C6B5-4906-9CF7-67C9A2389038}" srcOrd="5" destOrd="0" presId="urn:microsoft.com/office/officeart/2005/8/layout/radial5"/>
    <dgm:cxn modelId="{3EE58FBC-09A6-4E22-B01E-ABC99CBE24AB}" type="presParOf" srcId="{320FB47C-C6B5-4906-9CF7-67C9A2389038}" destId="{2797DA24-248B-48C8-B99E-3927CBA8CBAD}" srcOrd="0" destOrd="0" presId="urn:microsoft.com/office/officeart/2005/8/layout/radial5"/>
    <dgm:cxn modelId="{98A8AFF6-ED61-48FC-9A58-14277A987CA2}" type="presParOf" srcId="{08508F5B-8EE7-4F4F-827D-B9FE2637D0C4}" destId="{06E393CD-4EDF-4AEA-9438-F5404EF562F5}" srcOrd="6" destOrd="0" presId="urn:microsoft.com/office/officeart/2005/8/layout/radial5"/>
    <dgm:cxn modelId="{30FCF255-8C00-4BEF-B38F-185FB7E89AAF}" type="presParOf" srcId="{08508F5B-8EE7-4F4F-827D-B9FE2637D0C4}" destId="{FC7330AA-B4C2-4571-B595-5BFAF3C20532}" srcOrd="7" destOrd="0" presId="urn:microsoft.com/office/officeart/2005/8/layout/radial5"/>
    <dgm:cxn modelId="{07F2440C-CC51-445D-9866-7A77F4A5AF6E}" type="presParOf" srcId="{FC7330AA-B4C2-4571-B595-5BFAF3C20532}" destId="{BA2E720B-0580-4BA4-BFFA-8606EA3F6EF8}" srcOrd="0" destOrd="0" presId="urn:microsoft.com/office/officeart/2005/8/layout/radial5"/>
    <dgm:cxn modelId="{86294F30-68EF-4891-BB8E-0E37060AD7EA}" type="presParOf" srcId="{08508F5B-8EE7-4F4F-827D-B9FE2637D0C4}" destId="{B12A30B5-B7C1-4604-B2D1-40F2014784A5}" srcOrd="8" destOrd="0" presId="urn:microsoft.com/office/officeart/2005/8/layout/radial5"/>
    <dgm:cxn modelId="{5D206F4D-48BB-4AD0-B6D6-8EB1B791EBA7}" type="presParOf" srcId="{08508F5B-8EE7-4F4F-827D-B9FE2637D0C4}" destId="{2216991E-4742-46E5-BB0A-39CF58DAAF58}" srcOrd="9" destOrd="0" presId="urn:microsoft.com/office/officeart/2005/8/layout/radial5"/>
    <dgm:cxn modelId="{CB11C98C-06FF-4B63-8C46-586256113989}" type="presParOf" srcId="{2216991E-4742-46E5-BB0A-39CF58DAAF58}" destId="{666B6A70-C205-4546-9BA3-79667B415D40}" srcOrd="0" destOrd="0" presId="urn:microsoft.com/office/officeart/2005/8/layout/radial5"/>
    <dgm:cxn modelId="{052A4E4A-9AF9-4954-9B63-0A498A517651}" type="presParOf" srcId="{08508F5B-8EE7-4F4F-827D-B9FE2637D0C4}" destId="{1BA9B277-F3DE-4BB8-BC7C-8FFF2536452F}" srcOrd="10" destOrd="0" presId="urn:microsoft.com/office/officeart/2005/8/layout/radial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ED3DF3F1-C9D4-4FC8-B9BA-D6DD9B992AF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C9D7E6D-0B5F-4583-A1DD-4465E948AA95}">
      <dgm:prSet phldrT="[文本]" custT="1"/>
      <dgm:spPr/>
      <dgm:t>
        <a:bodyPr/>
        <a:lstStyle/>
        <a:p>
          <a:pPr algn="just"/>
          <a:r>
            <a:rPr lang="zh-CN" altLang="en-US" sz="2800" b="0" dirty="0" smtClean="0">
              <a:latin typeface="微软雅黑" panose="020B0503020204020204" pitchFamily="34" charset="-122"/>
              <a:ea typeface="微软雅黑" panose="020B0503020204020204" pitchFamily="34" charset="-122"/>
            </a:rPr>
            <a:t>什么是</a:t>
          </a:r>
          <a:r>
            <a:rPr lang="zh-CN" altLang="en-US" sz="2800" b="1" dirty="0" smtClean="0">
              <a:solidFill>
                <a:srgbClr val="C00000"/>
              </a:solidFill>
              <a:latin typeface="微软雅黑" panose="020B0503020204020204" pitchFamily="34" charset="-122"/>
              <a:ea typeface="微软雅黑" panose="020B0503020204020204" pitchFamily="34" charset="-122"/>
            </a:rPr>
            <a:t>软件测试</a:t>
          </a:r>
          <a:r>
            <a:rPr lang="en-US" altLang="zh-CN" sz="2800" b="1" dirty="0" smtClean="0">
              <a:solidFill>
                <a:srgbClr val="C00000"/>
              </a:solidFill>
              <a:latin typeface="微软雅黑" panose="020B0503020204020204" pitchFamily="34" charset="-122"/>
              <a:ea typeface="微软雅黑" panose="020B0503020204020204" pitchFamily="34" charset="-122"/>
            </a:rPr>
            <a:t>?</a:t>
          </a:r>
          <a:endParaRPr lang="zh-CN" altLang="en-US" sz="2800" b="1" dirty="0">
            <a:solidFill>
              <a:srgbClr val="C00000"/>
            </a:solidFill>
            <a:latin typeface="微软雅黑" panose="020B0503020204020204" pitchFamily="34" charset="-122"/>
            <a:ea typeface="微软雅黑" panose="020B0503020204020204" pitchFamily="34" charset="-122"/>
          </a:endParaRPr>
        </a:p>
      </dgm:t>
    </dgm:pt>
    <dgm:pt modelId="{6DB8AB8A-19F1-45F9-A00A-39B3E611A56F}" type="parTrans" cxnId="{23F7FBC7-7CA1-4B5B-8B5E-FA2E0108EABB}">
      <dgm:prSet/>
      <dgm:spPr/>
      <dgm:t>
        <a:bodyPr/>
        <a:lstStyle/>
        <a:p>
          <a:endParaRPr lang="zh-CN" altLang="en-US">
            <a:latin typeface="微软雅黑" panose="020B0503020204020204" pitchFamily="34" charset="-122"/>
            <a:ea typeface="微软雅黑" panose="020B0503020204020204" pitchFamily="34" charset="-122"/>
          </a:endParaRPr>
        </a:p>
      </dgm:t>
    </dgm:pt>
    <dgm:pt modelId="{D132FF65-2967-41CC-9BB5-0D1E1E92D08D}" type="sibTrans" cxnId="{23F7FBC7-7CA1-4B5B-8B5E-FA2E0108EABB}">
      <dgm:prSet/>
      <dgm:spPr/>
      <dgm:t>
        <a:bodyPr/>
        <a:lstStyle/>
        <a:p>
          <a:endParaRPr lang="zh-CN" altLang="en-US">
            <a:latin typeface="微软雅黑" panose="020B0503020204020204" pitchFamily="34" charset="-122"/>
            <a:ea typeface="微软雅黑" panose="020B0503020204020204" pitchFamily="34" charset="-122"/>
          </a:endParaRPr>
        </a:p>
      </dgm:t>
    </dgm:pt>
    <dgm:pt modelId="{101A941B-1856-4B53-AFA8-9431FD8AD1B1}">
      <dgm:prSet custT="1"/>
      <dgm:spPr/>
      <dgm:t>
        <a:bodyPr/>
        <a:lstStyle/>
        <a:p>
          <a:pPr algn="just"/>
          <a:r>
            <a:rPr lang="zh-CN" altLang="en-US" sz="2400" b="1" dirty="0" smtClean="0">
              <a:solidFill>
                <a:srgbClr val="C00000"/>
              </a:solidFill>
              <a:latin typeface="微软雅黑" panose="020B0503020204020204" pitchFamily="34" charset="-122"/>
              <a:ea typeface="微软雅黑" panose="020B0503020204020204" pitchFamily="34" charset="-122"/>
            </a:rPr>
            <a:t>测试</a:t>
          </a:r>
          <a:r>
            <a:rPr lang="zh-CN" altLang="en-US" sz="2400" dirty="0" smtClean="0">
              <a:latin typeface="微软雅黑" panose="020B0503020204020204" pitchFamily="34" charset="-122"/>
              <a:ea typeface="微软雅黑" panose="020B0503020204020204" pitchFamily="34" charset="-122"/>
            </a:rPr>
            <a:t>是为了发现程序中的错误而执行程序的过程</a:t>
          </a:r>
          <a:endParaRPr lang="zh-CN" altLang="en-US" sz="2400" dirty="0">
            <a:latin typeface="微软雅黑" panose="020B0503020204020204" pitchFamily="34" charset="-122"/>
            <a:ea typeface="微软雅黑" panose="020B0503020204020204" pitchFamily="34" charset="-122"/>
          </a:endParaRPr>
        </a:p>
      </dgm:t>
    </dgm:pt>
    <dgm:pt modelId="{87FAE076-96D9-4055-A3CE-E1F8E38FDA5A}" type="parTrans" cxnId="{EB094D62-991C-446D-969F-F1D7F672BF67}">
      <dgm:prSet/>
      <dgm:spPr/>
      <dgm:t>
        <a:bodyPr/>
        <a:lstStyle/>
        <a:p>
          <a:endParaRPr lang="zh-CN" altLang="en-US">
            <a:latin typeface="微软雅黑" panose="020B0503020204020204" pitchFamily="34" charset="-122"/>
            <a:ea typeface="微软雅黑" panose="020B0503020204020204" pitchFamily="34" charset="-122"/>
          </a:endParaRPr>
        </a:p>
      </dgm:t>
    </dgm:pt>
    <dgm:pt modelId="{D5A3F9B0-AB63-4D55-B3C7-B98D8B39B8B5}" type="sibTrans" cxnId="{EB094D62-991C-446D-969F-F1D7F672BF67}">
      <dgm:prSet/>
      <dgm:spPr/>
      <dgm:t>
        <a:bodyPr/>
        <a:lstStyle/>
        <a:p>
          <a:endParaRPr lang="zh-CN" altLang="en-US">
            <a:latin typeface="微软雅黑" panose="020B0503020204020204" pitchFamily="34" charset="-122"/>
            <a:ea typeface="微软雅黑" panose="020B0503020204020204" pitchFamily="34" charset="-122"/>
          </a:endParaRPr>
        </a:p>
      </dgm:t>
    </dgm:pt>
    <dgm:pt modelId="{FC973936-55BA-40CF-B71B-B281F8D40E5F}">
      <dgm:prSet custT="1"/>
      <dgm:spPr/>
      <dgm:t>
        <a:bodyPr/>
        <a:lstStyle/>
        <a:p>
          <a:pPr algn="just"/>
          <a:r>
            <a:rPr lang="zh-CN" altLang="en-US" sz="2400" dirty="0" smtClean="0">
              <a:latin typeface="微软雅黑" panose="020B0503020204020204" pitchFamily="34" charset="-122"/>
              <a:ea typeface="微软雅黑" panose="020B0503020204020204" pitchFamily="34" charset="-122"/>
            </a:rPr>
            <a:t>好的</a:t>
          </a:r>
          <a:r>
            <a:rPr lang="zh-CN" altLang="en-US" sz="2400" b="1" dirty="0" smtClean="0">
              <a:solidFill>
                <a:srgbClr val="C00000"/>
              </a:solidFill>
              <a:latin typeface="微软雅黑" panose="020B0503020204020204" pitchFamily="34" charset="-122"/>
              <a:ea typeface="微软雅黑" panose="020B0503020204020204" pitchFamily="34" charset="-122"/>
            </a:rPr>
            <a:t>测试</a:t>
          </a:r>
          <a:r>
            <a:rPr lang="zh-CN" altLang="en-US" sz="2400" dirty="0" smtClean="0">
              <a:latin typeface="微软雅黑" panose="020B0503020204020204" pitchFamily="34" charset="-122"/>
              <a:ea typeface="微软雅黑" panose="020B0503020204020204" pitchFamily="34" charset="-122"/>
            </a:rPr>
            <a:t>方案是极可能发现迄今为止尚未发现的错误的测试方案</a:t>
          </a:r>
          <a:endParaRPr lang="zh-CN" altLang="en-US" sz="2400" dirty="0">
            <a:latin typeface="微软雅黑" panose="020B0503020204020204" pitchFamily="34" charset="-122"/>
            <a:ea typeface="微软雅黑" panose="020B0503020204020204" pitchFamily="34" charset="-122"/>
          </a:endParaRPr>
        </a:p>
      </dgm:t>
    </dgm:pt>
    <dgm:pt modelId="{7C0A37ED-80B9-4A4E-BA5F-8F3712F72B95}" type="parTrans" cxnId="{76A73118-BB27-473A-815B-B852EBD2D792}">
      <dgm:prSet/>
      <dgm:spPr/>
      <dgm:t>
        <a:bodyPr/>
        <a:lstStyle/>
        <a:p>
          <a:endParaRPr lang="zh-CN" altLang="en-US">
            <a:latin typeface="微软雅黑" panose="020B0503020204020204" pitchFamily="34" charset="-122"/>
            <a:ea typeface="微软雅黑" panose="020B0503020204020204" pitchFamily="34" charset="-122"/>
          </a:endParaRPr>
        </a:p>
      </dgm:t>
    </dgm:pt>
    <dgm:pt modelId="{FA667D2F-1BAC-4C03-B5BA-4226A4DC9269}" type="sibTrans" cxnId="{76A73118-BB27-473A-815B-B852EBD2D792}">
      <dgm:prSet/>
      <dgm:spPr/>
      <dgm:t>
        <a:bodyPr/>
        <a:lstStyle/>
        <a:p>
          <a:endParaRPr lang="zh-CN" altLang="en-US">
            <a:latin typeface="微软雅黑" panose="020B0503020204020204" pitchFamily="34" charset="-122"/>
            <a:ea typeface="微软雅黑" panose="020B0503020204020204" pitchFamily="34" charset="-122"/>
          </a:endParaRPr>
        </a:p>
      </dgm:t>
    </dgm:pt>
    <dgm:pt modelId="{5ADE58AA-D43E-4D01-851A-4B2454F34A9C}">
      <dgm:prSet custT="1"/>
      <dgm:spPr/>
      <dgm:t>
        <a:bodyPr/>
        <a:lstStyle/>
        <a:p>
          <a:pPr algn="just"/>
          <a:r>
            <a:rPr lang="zh-CN" altLang="en-US" sz="2400" dirty="0" smtClean="0">
              <a:latin typeface="微软雅黑" panose="020B0503020204020204" pitchFamily="34" charset="-122"/>
              <a:ea typeface="微软雅黑" panose="020B0503020204020204" pitchFamily="34" charset="-122"/>
            </a:rPr>
            <a:t>成功的</a:t>
          </a:r>
          <a:r>
            <a:rPr lang="zh-CN" altLang="en-US" sz="2400" b="1" dirty="0" smtClean="0">
              <a:solidFill>
                <a:srgbClr val="C00000"/>
              </a:solidFill>
              <a:latin typeface="微软雅黑" panose="020B0503020204020204" pitchFamily="34" charset="-122"/>
              <a:ea typeface="微软雅黑" panose="020B0503020204020204" pitchFamily="34" charset="-122"/>
            </a:rPr>
            <a:t>测试</a:t>
          </a:r>
          <a:r>
            <a:rPr lang="zh-CN" altLang="en-US" sz="2400" dirty="0" smtClean="0">
              <a:latin typeface="微软雅黑" panose="020B0503020204020204" pitchFamily="34" charset="-122"/>
              <a:ea typeface="微软雅黑" panose="020B0503020204020204" pitchFamily="34" charset="-122"/>
            </a:rPr>
            <a:t>是发现了至今为止尚未发现的错误的测试</a:t>
          </a:r>
          <a:endParaRPr lang="zh-CN" altLang="en-US" sz="2400" dirty="0">
            <a:latin typeface="微软雅黑" panose="020B0503020204020204" pitchFamily="34" charset="-122"/>
            <a:ea typeface="微软雅黑" panose="020B0503020204020204" pitchFamily="34" charset="-122"/>
          </a:endParaRPr>
        </a:p>
      </dgm:t>
    </dgm:pt>
    <dgm:pt modelId="{B148DE50-330E-44FF-9CA0-C051EBA76C07}" type="parTrans" cxnId="{8DA87D25-7EE6-4751-B95F-69ADE270ED7D}">
      <dgm:prSet/>
      <dgm:spPr/>
      <dgm:t>
        <a:bodyPr/>
        <a:lstStyle/>
        <a:p>
          <a:endParaRPr lang="zh-CN" altLang="en-US">
            <a:latin typeface="微软雅黑" panose="020B0503020204020204" pitchFamily="34" charset="-122"/>
            <a:ea typeface="微软雅黑" panose="020B0503020204020204" pitchFamily="34" charset="-122"/>
          </a:endParaRPr>
        </a:p>
      </dgm:t>
    </dgm:pt>
    <dgm:pt modelId="{6FB4F6A4-C5B9-4F3E-B7AC-27E9F9D10940}" type="sibTrans" cxnId="{8DA87D25-7EE6-4751-B95F-69ADE270ED7D}">
      <dgm:prSet/>
      <dgm:spPr/>
      <dgm:t>
        <a:bodyPr/>
        <a:lstStyle/>
        <a:p>
          <a:endParaRPr lang="zh-CN" altLang="en-US">
            <a:latin typeface="微软雅黑" panose="020B0503020204020204" pitchFamily="34" charset="-122"/>
            <a:ea typeface="微软雅黑" panose="020B0503020204020204" pitchFamily="34" charset="-122"/>
          </a:endParaRPr>
        </a:p>
      </dgm:t>
    </dgm:pt>
    <dgm:pt modelId="{3648610C-232F-4B84-B23A-94CE35B2EE8E}" type="pres">
      <dgm:prSet presAssocID="{ED3DF3F1-C9D4-4FC8-B9BA-D6DD9B992AF7}" presName="vert0" presStyleCnt="0">
        <dgm:presLayoutVars>
          <dgm:dir/>
          <dgm:animOne val="branch"/>
          <dgm:animLvl val="lvl"/>
        </dgm:presLayoutVars>
      </dgm:prSet>
      <dgm:spPr/>
      <dgm:t>
        <a:bodyPr/>
        <a:lstStyle/>
        <a:p>
          <a:endParaRPr lang="zh-CN" altLang="en-US"/>
        </a:p>
      </dgm:t>
    </dgm:pt>
    <dgm:pt modelId="{F5BE2B7B-3F1A-4D55-A448-59B8E7AD1556}" type="pres">
      <dgm:prSet presAssocID="{2C9D7E6D-0B5F-4583-A1DD-4465E948AA95}" presName="thickLine" presStyleLbl="alignNode1" presStyleIdx="0" presStyleCnt="1"/>
      <dgm:spPr/>
    </dgm:pt>
    <dgm:pt modelId="{E67088E3-89B4-4272-9748-6238F8F4B5D3}" type="pres">
      <dgm:prSet presAssocID="{2C9D7E6D-0B5F-4583-A1DD-4465E948AA95}" presName="horz1" presStyleCnt="0"/>
      <dgm:spPr/>
    </dgm:pt>
    <dgm:pt modelId="{0887BEEE-4BB8-4B58-BA75-5D076E58C780}" type="pres">
      <dgm:prSet presAssocID="{2C9D7E6D-0B5F-4583-A1DD-4465E948AA95}" presName="tx1" presStyleLbl="revTx" presStyleIdx="0" presStyleCnt="4"/>
      <dgm:spPr/>
      <dgm:t>
        <a:bodyPr/>
        <a:lstStyle/>
        <a:p>
          <a:endParaRPr lang="zh-CN" altLang="en-US"/>
        </a:p>
      </dgm:t>
    </dgm:pt>
    <dgm:pt modelId="{D9ACAC60-AA96-4F33-93D9-A9D8BF57FAC8}" type="pres">
      <dgm:prSet presAssocID="{2C9D7E6D-0B5F-4583-A1DD-4465E948AA95}" presName="vert1" presStyleCnt="0"/>
      <dgm:spPr/>
    </dgm:pt>
    <dgm:pt modelId="{7DE93C63-87CA-4A6C-9F7A-168AABDFBEAF}" type="pres">
      <dgm:prSet presAssocID="{101A941B-1856-4B53-AFA8-9431FD8AD1B1}" presName="vertSpace2a" presStyleCnt="0"/>
      <dgm:spPr/>
    </dgm:pt>
    <dgm:pt modelId="{6B328A34-A546-47A1-98F7-77904CDC838E}" type="pres">
      <dgm:prSet presAssocID="{101A941B-1856-4B53-AFA8-9431FD8AD1B1}" presName="horz2" presStyleCnt="0"/>
      <dgm:spPr/>
    </dgm:pt>
    <dgm:pt modelId="{F898549D-6D2F-4755-B7D4-909E01B4AB44}" type="pres">
      <dgm:prSet presAssocID="{101A941B-1856-4B53-AFA8-9431FD8AD1B1}" presName="horzSpace2" presStyleCnt="0"/>
      <dgm:spPr/>
    </dgm:pt>
    <dgm:pt modelId="{F6A1F0AA-F341-4B1C-818C-E514AF0814BF}" type="pres">
      <dgm:prSet presAssocID="{101A941B-1856-4B53-AFA8-9431FD8AD1B1}" presName="tx2" presStyleLbl="revTx" presStyleIdx="1" presStyleCnt="4"/>
      <dgm:spPr/>
      <dgm:t>
        <a:bodyPr/>
        <a:lstStyle/>
        <a:p>
          <a:endParaRPr lang="zh-CN" altLang="en-US"/>
        </a:p>
      </dgm:t>
    </dgm:pt>
    <dgm:pt modelId="{792EA3A4-76AB-4077-8C0E-F3127FE7C307}" type="pres">
      <dgm:prSet presAssocID="{101A941B-1856-4B53-AFA8-9431FD8AD1B1}" presName="vert2" presStyleCnt="0"/>
      <dgm:spPr/>
    </dgm:pt>
    <dgm:pt modelId="{854B62F4-4747-4B88-9FF4-D353A77CF9DD}" type="pres">
      <dgm:prSet presAssocID="{101A941B-1856-4B53-AFA8-9431FD8AD1B1}" presName="thinLine2b" presStyleLbl="callout" presStyleIdx="0" presStyleCnt="3"/>
      <dgm:spPr/>
    </dgm:pt>
    <dgm:pt modelId="{FAE8338F-F1AF-4B2B-A10B-50E03F2F45AE}" type="pres">
      <dgm:prSet presAssocID="{101A941B-1856-4B53-AFA8-9431FD8AD1B1}" presName="vertSpace2b" presStyleCnt="0"/>
      <dgm:spPr/>
    </dgm:pt>
    <dgm:pt modelId="{97B00740-3089-4F45-A989-CA050A775310}" type="pres">
      <dgm:prSet presAssocID="{FC973936-55BA-40CF-B71B-B281F8D40E5F}" presName="horz2" presStyleCnt="0"/>
      <dgm:spPr/>
    </dgm:pt>
    <dgm:pt modelId="{8F3D7C1C-CFE3-4846-B55C-829C9113ECAC}" type="pres">
      <dgm:prSet presAssocID="{FC973936-55BA-40CF-B71B-B281F8D40E5F}" presName="horzSpace2" presStyleCnt="0"/>
      <dgm:spPr/>
    </dgm:pt>
    <dgm:pt modelId="{122FDA42-AE3D-49FE-982A-397259E34FDE}" type="pres">
      <dgm:prSet presAssocID="{FC973936-55BA-40CF-B71B-B281F8D40E5F}" presName="tx2" presStyleLbl="revTx" presStyleIdx="2" presStyleCnt="4"/>
      <dgm:spPr/>
      <dgm:t>
        <a:bodyPr/>
        <a:lstStyle/>
        <a:p>
          <a:endParaRPr lang="zh-CN" altLang="en-US"/>
        </a:p>
      </dgm:t>
    </dgm:pt>
    <dgm:pt modelId="{7AA621F5-52F7-4970-BCE6-9EAEFEA7258B}" type="pres">
      <dgm:prSet presAssocID="{FC973936-55BA-40CF-B71B-B281F8D40E5F}" presName="vert2" presStyleCnt="0"/>
      <dgm:spPr/>
    </dgm:pt>
    <dgm:pt modelId="{4FD9061C-F832-442C-8360-6A148E5262B2}" type="pres">
      <dgm:prSet presAssocID="{FC973936-55BA-40CF-B71B-B281F8D40E5F}" presName="thinLine2b" presStyleLbl="callout" presStyleIdx="1" presStyleCnt="3"/>
      <dgm:spPr/>
    </dgm:pt>
    <dgm:pt modelId="{8BAE1FAF-F406-492C-B348-D37E71A6BDDA}" type="pres">
      <dgm:prSet presAssocID="{FC973936-55BA-40CF-B71B-B281F8D40E5F}" presName="vertSpace2b" presStyleCnt="0"/>
      <dgm:spPr/>
    </dgm:pt>
    <dgm:pt modelId="{70EBB41E-6AA3-4B87-8E65-2B1AD541814A}" type="pres">
      <dgm:prSet presAssocID="{5ADE58AA-D43E-4D01-851A-4B2454F34A9C}" presName="horz2" presStyleCnt="0"/>
      <dgm:spPr/>
    </dgm:pt>
    <dgm:pt modelId="{3258DA5F-7211-4014-A6C3-55E3F447D381}" type="pres">
      <dgm:prSet presAssocID="{5ADE58AA-D43E-4D01-851A-4B2454F34A9C}" presName="horzSpace2" presStyleCnt="0"/>
      <dgm:spPr/>
    </dgm:pt>
    <dgm:pt modelId="{4D2BCDB1-86EB-4BB8-B882-29A56187295C}" type="pres">
      <dgm:prSet presAssocID="{5ADE58AA-D43E-4D01-851A-4B2454F34A9C}" presName="tx2" presStyleLbl="revTx" presStyleIdx="3" presStyleCnt="4"/>
      <dgm:spPr/>
      <dgm:t>
        <a:bodyPr/>
        <a:lstStyle/>
        <a:p>
          <a:endParaRPr lang="zh-CN" altLang="en-US"/>
        </a:p>
      </dgm:t>
    </dgm:pt>
    <dgm:pt modelId="{5556F4AC-9B08-4FE4-9543-DB9BC90BE5B8}" type="pres">
      <dgm:prSet presAssocID="{5ADE58AA-D43E-4D01-851A-4B2454F34A9C}" presName="vert2" presStyleCnt="0"/>
      <dgm:spPr/>
    </dgm:pt>
    <dgm:pt modelId="{A8B78F91-14C9-4985-B270-294DF1B0E007}" type="pres">
      <dgm:prSet presAssocID="{5ADE58AA-D43E-4D01-851A-4B2454F34A9C}" presName="thinLine2b" presStyleLbl="callout" presStyleIdx="2" presStyleCnt="3"/>
      <dgm:spPr/>
    </dgm:pt>
    <dgm:pt modelId="{81ECDE6A-50E6-47D1-BDD7-8AEA5B488161}" type="pres">
      <dgm:prSet presAssocID="{5ADE58AA-D43E-4D01-851A-4B2454F34A9C}" presName="vertSpace2b" presStyleCnt="0"/>
      <dgm:spPr/>
    </dgm:pt>
  </dgm:ptLst>
  <dgm:cxnLst>
    <dgm:cxn modelId="{23F7FBC7-7CA1-4B5B-8B5E-FA2E0108EABB}" srcId="{ED3DF3F1-C9D4-4FC8-B9BA-D6DD9B992AF7}" destId="{2C9D7E6D-0B5F-4583-A1DD-4465E948AA95}" srcOrd="0" destOrd="0" parTransId="{6DB8AB8A-19F1-45F9-A00A-39B3E611A56F}" sibTransId="{D132FF65-2967-41CC-9BB5-0D1E1E92D08D}"/>
    <dgm:cxn modelId="{8DA87D25-7EE6-4751-B95F-69ADE270ED7D}" srcId="{2C9D7E6D-0B5F-4583-A1DD-4465E948AA95}" destId="{5ADE58AA-D43E-4D01-851A-4B2454F34A9C}" srcOrd="2" destOrd="0" parTransId="{B148DE50-330E-44FF-9CA0-C051EBA76C07}" sibTransId="{6FB4F6A4-C5B9-4F3E-B7AC-27E9F9D10940}"/>
    <dgm:cxn modelId="{B2FB1515-EB04-4D69-9212-6E6AA2EBAC4E}" type="presOf" srcId="{101A941B-1856-4B53-AFA8-9431FD8AD1B1}" destId="{F6A1F0AA-F341-4B1C-818C-E514AF0814BF}" srcOrd="0" destOrd="0" presId="urn:microsoft.com/office/officeart/2008/layout/LinedList"/>
    <dgm:cxn modelId="{E4C20B49-565F-4561-B5EF-DBEF78C96D10}" type="presOf" srcId="{FC973936-55BA-40CF-B71B-B281F8D40E5F}" destId="{122FDA42-AE3D-49FE-982A-397259E34FDE}" srcOrd="0" destOrd="0" presId="urn:microsoft.com/office/officeart/2008/layout/LinedList"/>
    <dgm:cxn modelId="{EB094D62-991C-446D-969F-F1D7F672BF67}" srcId="{2C9D7E6D-0B5F-4583-A1DD-4465E948AA95}" destId="{101A941B-1856-4B53-AFA8-9431FD8AD1B1}" srcOrd="0" destOrd="0" parTransId="{87FAE076-96D9-4055-A3CE-E1F8E38FDA5A}" sibTransId="{D5A3F9B0-AB63-4D55-B3C7-B98D8B39B8B5}"/>
    <dgm:cxn modelId="{36CEE05B-8DD1-472F-B9AF-A9E03A0E65EE}" type="presOf" srcId="{ED3DF3F1-C9D4-4FC8-B9BA-D6DD9B992AF7}" destId="{3648610C-232F-4B84-B23A-94CE35B2EE8E}" srcOrd="0" destOrd="0" presId="urn:microsoft.com/office/officeart/2008/layout/LinedList"/>
    <dgm:cxn modelId="{76A73118-BB27-473A-815B-B852EBD2D792}" srcId="{2C9D7E6D-0B5F-4583-A1DD-4465E948AA95}" destId="{FC973936-55BA-40CF-B71B-B281F8D40E5F}" srcOrd="1" destOrd="0" parTransId="{7C0A37ED-80B9-4A4E-BA5F-8F3712F72B95}" sibTransId="{FA667D2F-1BAC-4C03-B5BA-4226A4DC9269}"/>
    <dgm:cxn modelId="{1AC6DCC3-AF27-4DAD-8EA9-F0065C70D388}" type="presOf" srcId="{5ADE58AA-D43E-4D01-851A-4B2454F34A9C}" destId="{4D2BCDB1-86EB-4BB8-B882-29A56187295C}" srcOrd="0" destOrd="0" presId="urn:microsoft.com/office/officeart/2008/layout/LinedList"/>
    <dgm:cxn modelId="{B7A3358F-DC18-4009-B2FC-C27BBFFD4859}" type="presOf" srcId="{2C9D7E6D-0B5F-4583-A1DD-4465E948AA95}" destId="{0887BEEE-4BB8-4B58-BA75-5D076E58C780}" srcOrd="0" destOrd="0" presId="urn:microsoft.com/office/officeart/2008/layout/LinedList"/>
    <dgm:cxn modelId="{3C59FC84-D186-4176-A655-8F9D4CC27D97}" type="presParOf" srcId="{3648610C-232F-4B84-B23A-94CE35B2EE8E}" destId="{F5BE2B7B-3F1A-4D55-A448-59B8E7AD1556}" srcOrd="0" destOrd="0" presId="urn:microsoft.com/office/officeart/2008/layout/LinedList"/>
    <dgm:cxn modelId="{966C71A9-BF85-4A55-9539-E74BB5E88325}" type="presParOf" srcId="{3648610C-232F-4B84-B23A-94CE35B2EE8E}" destId="{E67088E3-89B4-4272-9748-6238F8F4B5D3}" srcOrd="1" destOrd="0" presId="urn:microsoft.com/office/officeart/2008/layout/LinedList"/>
    <dgm:cxn modelId="{2E7E5D9C-2BF7-4695-A053-5D3BB6360708}" type="presParOf" srcId="{E67088E3-89B4-4272-9748-6238F8F4B5D3}" destId="{0887BEEE-4BB8-4B58-BA75-5D076E58C780}" srcOrd="0" destOrd="0" presId="urn:microsoft.com/office/officeart/2008/layout/LinedList"/>
    <dgm:cxn modelId="{F4E8F7AF-315F-4846-B5B0-882BA8E42AAD}" type="presParOf" srcId="{E67088E3-89B4-4272-9748-6238F8F4B5D3}" destId="{D9ACAC60-AA96-4F33-93D9-A9D8BF57FAC8}" srcOrd="1" destOrd="0" presId="urn:microsoft.com/office/officeart/2008/layout/LinedList"/>
    <dgm:cxn modelId="{73084F32-DA8F-43DC-98D6-381845C31499}" type="presParOf" srcId="{D9ACAC60-AA96-4F33-93D9-A9D8BF57FAC8}" destId="{7DE93C63-87CA-4A6C-9F7A-168AABDFBEAF}" srcOrd="0" destOrd="0" presId="urn:microsoft.com/office/officeart/2008/layout/LinedList"/>
    <dgm:cxn modelId="{B8F3FD3B-FF79-43C4-8F57-6321072C91D4}" type="presParOf" srcId="{D9ACAC60-AA96-4F33-93D9-A9D8BF57FAC8}" destId="{6B328A34-A546-47A1-98F7-77904CDC838E}" srcOrd="1" destOrd="0" presId="urn:microsoft.com/office/officeart/2008/layout/LinedList"/>
    <dgm:cxn modelId="{A6985413-B2E4-48E2-B354-41E0D2D026FE}" type="presParOf" srcId="{6B328A34-A546-47A1-98F7-77904CDC838E}" destId="{F898549D-6D2F-4755-B7D4-909E01B4AB44}" srcOrd="0" destOrd="0" presId="urn:microsoft.com/office/officeart/2008/layout/LinedList"/>
    <dgm:cxn modelId="{82BF32CE-65FE-4E2E-BFDC-3CD048BA5493}" type="presParOf" srcId="{6B328A34-A546-47A1-98F7-77904CDC838E}" destId="{F6A1F0AA-F341-4B1C-818C-E514AF0814BF}" srcOrd="1" destOrd="0" presId="urn:microsoft.com/office/officeart/2008/layout/LinedList"/>
    <dgm:cxn modelId="{B0B3DE88-7E76-4BA6-9CF4-0877D1E919D8}" type="presParOf" srcId="{6B328A34-A546-47A1-98F7-77904CDC838E}" destId="{792EA3A4-76AB-4077-8C0E-F3127FE7C307}" srcOrd="2" destOrd="0" presId="urn:microsoft.com/office/officeart/2008/layout/LinedList"/>
    <dgm:cxn modelId="{9B3C2B98-462C-4163-BAEF-AA63E52B9815}" type="presParOf" srcId="{D9ACAC60-AA96-4F33-93D9-A9D8BF57FAC8}" destId="{854B62F4-4747-4B88-9FF4-D353A77CF9DD}" srcOrd="2" destOrd="0" presId="urn:microsoft.com/office/officeart/2008/layout/LinedList"/>
    <dgm:cxn modelId="{E0F4E484-5C11-44F9-81BC-8993A2D288D8}" type="presParOf" srcId="{D9ACAC60-AA96-4F33-93D9-A9D8BF57FAC8}" destId="{FAE8338F-F1AF-4B2B-A10B-50E03F2F45AE}" srcOrd="3" destOrd="0" presId="urn:microsoft.com/office/officeart/2008/layout/LinedList"/>
    <dgm:cxn modelId="{FB9A0EFA-F225-49BC-8FE6-97F6A016F492}" type="presParOf" srcId="{D9ACAC60-AA96-4F33-93D9-A9D8BF57FAC8}" destId="{97B00740-3089-4F45-A989-CA050A775310}" srcOrd="4" destOrd="0" presId="urn:microsoft.com/office/officeart/2008/layout/LinedList"/>
    <dgm:cxn modelId="{EDA5492E-08C6-4017-B3C7-9B9D48C7D11F}" type="presParOf" srcId="{97B00740-3089-4F45-A989-CA050A775310}" destId="{8F3D7C1C-CFE3-4846-B55C-829C9113ECAC}" srcOrd="0" destOrd="0" presId="urn:microsoft.com/office/officeart/2008/layout/LinedList"/>
    <dgm:cxn modelId="{27428B70-A963-4C9A-994D-B3D8A3A94C07}" type="presParOf" srcId="{97B00740-3089-4F45-A989-CA050A775310}" destId="{122FDA42-AE3D-49FE-982A-397259E34FDE}" srcOrd="1" destOrd="0" presId="urn:microsoft.com/office/officeart/2008/layout/LinedList"/>
    <dgm:cxn modelId="{E36060F3-DF40-4C2B-B0C0-07E73AE94E5A}" type="presParOf" srcId="{97B00740-3089-4F45-A989-CA050A775310}" destId="{7AA621F5-52F7-4970-BCE6-9EAEFEA7258B}" srcOrd="2" destOrd="0" presId="urn:microsoft.com/office/officeart/2008/layout/LinedList"/>
    <dgm:cxn modelId="{1007EF40-5583-498A-9339-57A9346FC9EC}" type="presParOf" srcId="{D9ACAC60-AA96-4F33-93D9-A9D8BF57FAC8}" destId="{4FD9061C-F832-442C-8360-6A148E5262B2}" srcOrd="5" destOrd="0" presId="urn:microsoft.com/office/officeart/2008/layout/LinedList"/>
    <dgm:cxn modelId="{D769F8E7-3B49-4505-9480-088A8C4673DA}" type="presParOf" srcId="{D9ACAC60-AA96-4F33-93D9-A9D8BF57FAC8}" destId="{8BAE1FAF-F406-492C-B348-D37E71A6BDDA}" srcOrd="6" destOrd="0" presId="urn:microsoft.com/office/officeart/2008/layout/LinedList"/>
    <dgm:cxn modelId="{9D1C7DBE-8468-4494-9C5F-105ACF93CFEA}" type="presParOf" srcId="{D9ACAC60-AA96-4F33-93D9-A9D8BF57FAC8}" destId="{70EBB41E-6AA3-4B87-8E65-2B1AD541814A}" srcOrd="7" destOrd="0" presId="urn:microsoft.com/office/officeart/2008/layout/LinedList"/>
    <dgm:cxn modelId="{F8AC634C-23ED-4E45-9809-7D5CEFF7DAD7}" type="presParOf" srcId="{70EBB41E-6AA3-4B87-8E65-2B1AD541814A}" destId="{3258DA5F-7211-4014-A6C3-55E3F447D381}" srcOrd="0" destOrd="0" presId="urn:microsoft.com/office/officeart/2008/layout/LinedList"/>
    <dgm:cxn modelId="{25CB836B-9DA8-4F83-B433-DAF28815262E}" type="presParOf" srcId="{70EBB41E-6AA3-4B87-8E65-2B1AD541814A}" destId="{4D2BCDB1-86EB-4BB8-B882-29A56187295C}" srcOrd="1" destOrd="0" presId="urn:microsoft.com/office/officeart/2008/layout/LinedList"/>
    <dgm:cxn modelId="{9B1EAAFE-B817-414E-8A5C-08457CC28876}" type="presParOf" srcId="{70EBB41E-6AA3-4B87-8E65-2B1AD541814A}" destId="{5556F4AC-9B08-4FE4-9543-DB9BC90BE5B8}" srcOrd="2" destOrd="0" presId="urn:microsoft.com/office/officeart/2008/layout/LinedList"/>
    <dgm:cxn modelId="{B504176E-C970-4977-B1C8-21836E7DFEC5}" type="presParOf" srcId="{D9ACAC60-AA96-4F33-93D9-A9D8BF57FAC8}" destId="{A8B78F91-14C9-4985-B270-294DF1B0E007}" srcOrd="8" destOrd="0" presId="urn:microsoft.com/office/officeart/2008/layout/LinedList"/>
    <dgm:cxn modelId="{EBC3B8D2-29BD-4113-8CDE-F01FD415147E}" type="presParOf" srcId="{D9ACAC60-AA96-4F33-93D9-A9D8BF57FAC8}" destId="{81ECDE6A-50E6-47D1-BDD7-8AEA5B488161}"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D3DF3F1-C9D4-4FC8-B9BA-D6DD9B992AF7}"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5B68633B-43AC-4D15-B3B7-D906D9DE3660}">
      <dgm:prSet custT="1"/>
      <dgm:spPr/>
      <dgm:t>
        <a:bodyPr/>
        <a:lstStyle/>
        <a:p>
          <a:pPr algn="ctr"/>
          <a:r>
            <a:rPr lang="zh-CN" altLang="en-US" sz="2800" b="1" dirty="0" smtClean="0">
              <a:latin typeface="微软雅黑" panose="020B0503020204020204" pitchFamily="34" charset="-122"/>
              <a:ea typeface="微软雅黑" panose="020B0503020204020204" pitchFamily="34" charset="-122"/>
            </a:rPr>
            <a:t>软件测试准则</a:t>
          </a:r>
          <a:endParaRPr lang="zh-CN" altLang="en-US" sz="2800" b="1" dirty="0">
            <a:latin typeface="微软雅黑" panose="020B0503020204020204" pitchFamily="34" charset="-122"/>
            <a:ea typeface="微软雅黑" panose="020B0503020204020204" pitchFamily="34" charset="-122"/>
          </a:endParaRPr>
        </a:p>
      </dgm:t>
    </dgm:pt>
    <dgm:pt modelId="{8C2B7974-E0B4-47FE-83E7-BD8BD601A876}" type="parTrans" cxnId="{23DBC81C-EC00-4219-8AA7-483B890C4A77}">
      <dgm:prSet/>
      <dgm:spPr/>
      <dgm:t>
        <a:bodyPr/>
        <a:lstStyle/>
        <a:p>
          <a:endParaRPr lang="zh-CN" altLang="en-US">
            <a:latin typeface="微软雅黑" panose="020B0503020204020204" pitchFamily="34" charset="-122"/>
            <a:ea typeface="微软雅黑" panose="020B0503020204020204" pitchFamily="34" charset="-122"/>
          </a:endParaRPr>
        </a:p>
      </dgm:t>
    </dgm:pt>
    <dgm:pt modelId="{862990C0-2264-4ED9-A3A7-FB1AB64B78E6}" type="sibTrans" cxnId="{23DBC81C-EC00-4219-8AA7-483B890C4A77}">
      <dgm:prSet/>
      <dgm:spPr/>
      <dgm:t>
        <a:bodyPr/>
        <a:lstStyle/>
        <a:p>
          <a:endParaRPr lang="zh-CN" altLang="en-US">
            <a:latin typeface="微软雅黑" panose="020B0503020204020204" pitchFamily="34" charset="-122"/>
            <a:ea typeface="微软雅黑" panose="020B0503020204020204" pitchFamily="34" charset="-122"/>
          </a:endParaRPr>
        </a:p>
      </dgm:t>
    </dgm:pt>
    <dgm:pt modelId="{1AC5808C-1AF4-46ED-85A1-61B2D26EB6D6}">
      <dgm:prSet custT="1"/>
      <dgm:spPr/>
      <dgm:t>
        <a:bodyPr/>
        <a:lstStyle/>
        <a:p>
          <a:pPr algn="just"/>
          <a:r>
            <a:rPr lang="en-US" altLang="en-US" sz="2000" dirty="0" smtClean="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、所有测试都应该能追溯到</a:t>
          </a:r>
          <a:r>
            <a:rPr lang="zh-CN" altLang="en-US" sz="2000" b="1" dirty="0" smtClean="0">
              <a:latin typeface="微软雅黑" panose="020B0503020204020204" pitchFamily="34" charset="-122"/>
              <a:ea typeface="微软雅黑" panose="020B0503020204020204" pitchFamily="34" charset="-122"/>
            </a:rPr>
            <a:t>用户需求</a:t>
          </a:r>
          <a:endParaRPr lang="zh-CN" altLang="en-US" sz="2000" b="1" dirty="0">
            <a:latin typeface="微软雅黑" panose="020B0503020204020204" pitchFamily="34" charset="-122"/>
            <a:ea typeface="微软雅黑" panose="020B0503020204020204" pitchFamily="34" charset="-122"/>
          </a:endParaRPr>
        </a:p>
      </dgm:t>
    </dgm:pt>
    <dgm:pt modelId="{36DC7384-A021-44B5-BC13-45CC71B56004}" type="parTrans" cxnId="{622BDF46-6DEB-4B3C-B754-7F0FFAF51EC9}">
      <dgm:prSet/>
      <dgm:spPr/>
      <dgm:t>
        <a:bodyPr/>
        <a:lstStyle/>
        <a:p>
          <a:endParaRPr lang="zh-CN" altLang="en-US">
            <a:latin typeface="微软雅黑" panose="020B0503020204020204" pitchFamily="34" charset="-122"/>
            <a:ea typeface="微软雅黑" panose="020B0503020204020204" pitchFamily="34" charset="-122"/>
          </a:endParaRPr>
        </a:p>
      </dgm:t>
    </dgm:pt>
    <dgm:pt modelId="{4E941299-FFF8-4BB2-97C5-967E214D182E}" type="sibTrans" cxnId="{622BDF46-6DEB-4B3C-B754-7F0FFAF51EC9}">
      <dgm:prSet/>
      <dgm:spPr/>
      <dgm:t>
        <a:bodyPr/>
        <a:lstStyle/>
        <a:p>
          <a:endParaRPr lang="zh-CN" altLang="en-US">
            <a:latin typeface="微软雅黑" panose="020B0503020204020204" pitchFamily="34" charset="-122"/>
            <a:ea typeface="微软雅黑" panose="020B0503020204020204" pitchFamily="34" charset="-122"/>
          </a:endParaRPr>
        </a:p>
      </dgm:t>
    </dgm:pt>
    <dgm:pt modelId="{08E6883F-EA20-435B-9F17-C8BC8AAB4413}">
      <dgm:prSet custT="1"/>
      <dgm:spPr/>
      <dgm:t>
        <a:bodyPr/>
        <a:lstStyle/>
        <a:p>
          <a:pPr algn="just"/>
          <a:r>
            <a:rPr lang="en-US" altLang="en-US" sz="2000" dirty="0" smtClean="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、应该远在测试开始之前就制定出</a:t>
          </a:r>
          <a:r>
            <a:rPr lang="zh-CN" altLang="en-US" sz="2000" b="1" dirty="0" smtClean="0">
              <a:latin typeface="微软雅黑" panose="020B0503020204020204" pitchFamily="34" charset="-122"/>
              <a:ea typeface="微软雅黑" panose="020B0503020204020204" pitchFamily="34" charset="-122"/>
            </a:rPr>
            <a:t>测试计划</a:t>
          </a:r>
          <a:r>
            <a:rPr lang="zh-CN" altLang="en-US" sz="2000" dirty="0" smtClean="0">
              <a:latin typeface="微软雅黑" panose="020B0503020204020204" pitchFamily="34" charset="-122"/>
              <a:ea typeface="微软雅黑" panose="020B0503020204020204" pitchFamily="34" charset="-122"/>
            </a:rPr>
            <a:t>（完成</a:t>
          </a:r>
          <a:r>
            <a:rPr lang="en-US" altLang="en-US" sz="2000" dirty="0" smtClean="0">
              <a:latin typeface="微软雅黑" panose="020B0503020204020204" pitchFamily="34" charset="-122"/>
              <a:ea typeface="微软雅黑" panose="020B0503020204020204" pitchFamily="34" charset="-122"/>
            </a:rPr>
            <a:t>SRS</a:t>
          </a:r>
          <a:r>
            <a:rPr lang="zh-CN" altLang="en-US" sz="2000" dirty="0" smtClean="0">
              <a:latin typeface="微软雅黑" panose="020B0503020204020204" pitchFamily="34" charset="-122"/>
              <a:ea typeface="微软雅黑" panose="020B0503020204020204" pitchFamily="34" charset="-122"/>
            </a:rPr>
            <a:t>后就开始）</a:t>
          </a:r>
          <a:endParaRPr lang="zh-CN" altLang="en-US" sz="2000" dirty="0">
            <a:latin typeface="微软雅黑" panose="020B0503020204020204" pitchFamily="34" charset="-122"/>
            <a:ea typeface="微软雅黑" panose="020B0503020204020204" pitchFamily="34" charset="-122"/>
          </a:endParaRPr>
        </a:p>
      </dgm:t>
    </dgm:pt>
    <dgm:pt modelId="{6A560B6A-C0CD-42CD-A327-EBFC998DBC0F}" type="parTrans" cxnId="{9275F822-5F8F-464C-B467-9B6A51FDBF3C}">
      <dgm:prSet/>
      <dgm:spPr/>
      <dgm:t>
        <a:bodyPr/>
        <a:lstStyle/>
        <a:p>
          <a:endParaRPr lang="zh-CN" altLang="en-US">
            <a:latin typeface="微软雅黑" panose="020B0503020204020204" pitchFamily="34" charset="-122"/>
            <a:ea typeface="微软雅黑" panose="020B0503020204020204" pitchFamily="34" charset="-122"/>
          </a:endParaRPr>
        </a:p>
      </dgm:t>
    </dgm:pt>
    <dgm:pt modelId="{12AE1D99-E5FE-46AB-9D98-B7FBE17C92A0}" type="sibTrans" cxnId="{9275F822-5F8F-464C-B467-9B6A51FDBF3C}">
      <dgm:prSet/>
      <dgm:spPr/>
      <dgm:t>
        <a:bodyPr/>
        <a:lstStyle/>
        <a:p>
          <a:endParaRPr lang="zh-CN" altLang="en-US">
            <a:latin typeface="微软雅黑" panose="020B0503020204020204" pitchFamily="34" charset="-122"/>
            <a:ea typeface="微软雅黑" panose="020B0503020204020204" pitchFamily="34" charset="-122"/>
          </a:endParaRPr>
        </a:p>
      </dgm:t>
    </dgm:pt>
    <dgm:pt modelId="{57B72C17-7E3B-4F5F-AC7A-0F4114DB5EA1}">
      <dgm:prSet custT="1"/>
      <dgm:spPr/>
      <dgm:t>
        <a:bodyPr/>
        <a:lstStyle/>
        <a:p>
          <a:pPr algn="just"/>
          <a:r>
            <a:rPr lang="en-US" altLang="en-US" sz="2000" dirty="0" smtClean="0">
              <a:latin typeface="微软雅黑" panose="020B0503020204020204" pitchFamily="34" charset="-122"/>
              <a:ea typeface="微软雅黑" panose="020B0503020204020204" pitchFamily="34" charset="-122"/>
            </a:rPr>
            <a:t>3</a:t>
          </a:r>
          <a:r>
            <a:rPr lang="zh-CN" altLang="en-US" sz="2000" dirty="0" smtClean="0">
              <a:latin typeface="微软雅黑" panose="020B0503020204020204" pitchFamily="34" charset="-122"/>
              <a:ea typeface="微软雅黑" panose="020B0503020204020204" pitchFamily="34" charset="-122"/>
            </a:rPr>
            <a:t>、在软件测试过程中应用</a:t>
          </a:r>
          <a:r>
            <a:rPr lang="en-US" altLang="en-US" sz="2000" b="1" dirty="0" smtClean="0">
              <a:latin typeface="微软雅黑" panose="020B0503020204020204" pitchFamily="34" charset="-122"/>
              <a:ea typeface="微软雅黑" panose="020B0503020204020204" pitchFamily="34" charset="-122"/>
            </a:rPr>
            <a:t>Pareto</a:t>
          </a:r>
          <a:r>
            <a:rPr lang="zh-CN" altLang="en-US" sz="2000" b="1" dirty="0" smtClean="0">
              <a:latin typeface="微软雅黑" panose="020B0503020204020204" pitchFamily="34" charset="-122"/>
              <a:ea typeface="微软雅黑" panose="020B0503020204020204" pitchFamily="34" charset="-122"/>
            </a:rPr>
            <a:t>原理</a:t>
          </a:r>
          <a:endParaRPr lang="zh-CN" altLang="en-US" sz="2000" b="1" dirty="0">
            <a:latin typeface="微软雅黑" panose="020B0503020204020204" pitchFamily="34" charset="-122"/>
            <a:ea typeface="微软雅黑" panose="020B0503020204020204" pitchFamily="34" charset="-122"/>
          </a:endParaRPr>
        </a:p>
      </dgm:t>
    </dgm:pt>
    <dgm:pt modelId="{AE9328FA-97DF-43D0-BFA8-3FFD23654C1B}" type="parTrans" cxnId="{42E63503-1B39-4DDC-A28D-2FB8F06A03F9}">
      <dgm:prSet/>
      <dgm:spPr/>
      <dgm:t>
        <a:bodyPr/>
        <a:lstStyle/>
        <a:p>
          <a:endParaRPr lang="zh-CN" altLang="en-US">
            <a:latin typeface="微软雅黑" panose="020B0503020204020204" pitchFamily="34" charset="-122"/>
            <a:ea typeface="微软雅黑" panose="020B0503020204020204" pitchFamily="34" charset="-122"/>
          </a:endParaRPr>
        </a:p>
      </dgm:t>
    </dgm:pt>
    <dgm:pt modelId="{2D50E1CF-3414-4267-A507-4C70E8A01BBF}" type="sibTrans" cxnId="{42E63503-1B39-4DDC-A28D-2FB8F06A03F9}">
      <dgm:prSet/>
      <dgm:spPr/>
      <dgm:t>
        <a:bodyPr/>
        <a:lstStyle/>
        <a:p>
          <a:endParaRPr lang="zh-CN" altLang="en-US">
            <a:latin typeface="微软雅黑" panose="020B0503020204020204" pitchFamily="34" charset="-122"/>
            <a:ea typeface="微软雅黑" panose="020B0503020204020204" pitchFamily="34" charset="-122"/>
          </a:endParaRPr>
        </a:p>
      </dgm:t>
    </dgm:pt>
    <dgm:pt modelId="{DF7E0090-210F-4642-9A21-CC016D02C405}">
      <dgm:prSet custT="1"/>
      <dgm:spPr/>
      <dgm:t>
        <a:bodyPr/>
        <a:lstStyle/>
        <a:p>
          <a:pPr algn="just"/>
          <a:r>
            <a:rPr lang="en-US" altLang="en-US" sz="2000" dirty="0" smtClean="0">
              <a:latin typeface="微软雅黑" panose="020B0503020204020204" pitchFamily="34" charset="-122"/>
              <a:ea typeface="微软雅黑" panose="020B0503020204020204" pitchFamily="34" charset="-122"/>
            </a:rPr>
            <a:t>4</a:t>
          </a:r>
          <a:r>
            <a:rPr lang="zh-CN" altLang="en-US" sz="2000" dirty="0" smtClean="0">
              <a:latin typeface="微软雅黑" panose="020B0503020204020204" pitchFamily="34" charset="-122"/>
              <a:ea typeface="微软雅黑" panose="020B0503020204020204" pitchFamily="34" charset="-122"/>
            </a:rPr>
            <a:t>、应该从“小规模”测试开始，并</a:t>
          </a:r>
          <a:r>
            <a:rPr lang="zh-CN" altLang="en-US" sz="2000" b="1" dirty="0" smtClean="0">
              <a:latin typeface="微软雅黑" panose="020B0503020204020204" pitchFamily="34" charset="-122"/>
              <a:ea typeface="微软雅黑" panose="020B0503020204020204" pitchFamily="34" charset="-122"/>
            </a:rPr>
            <a:t>逐步</a:t>
          </a:r>
          <a:r>
            <a:rPr lang="zh-CN" altLang="en-US" sz="2000" dirty="0" smtClean="0">
              <a:latin typeface="微软雅黑" panose="020B0503020204020204" pitchFamily="34" charset="-122"/>
              <a:ea typeface="微软雅黑" panose="020B0503020204020204" pitchFamily="34" charset="-122"/>
            </a:rPr>
            <a:t>进行“大规模”测试</a:t>
          </a:r>
          <a:endParaRPr lang="zh-CN" altLang="en-US" sz="2000" dirty="0">
            <a:latin typeface="微软雅黑" panose="020B0503020204020204" pitchFamily="34" charset="-122"/>
            <a:ea typeface="微软雅黑" panose="020B0503020204020204" pitchFamily="34" charset="-122"/>
          </a:endParaRPr>
        </a:p>
      </dgm:t>
    </dgm:pt>
    <dgm:pt modelId="{18C36F8A-F5D6-4FBA-B03D-FAA086D3A993}" type="parTrans" cxnId="{DFAC53D4-D8E6-4D4D-8409-708B9F24A944}">
      <dgm:prSet/>
      <dgm:spPr/>
      <dgm:t>
        <a:bodyPr/>
        <a:lstStyle/>
        <a:p>
          <a:endParaRPr lang="zh-CN" altLang="en-US">
            <a:latin typeface="微软雅黑" panose="020B0503020204020204" pitchFamily="34" charset="-122"/>
            <a:ea typeface="微软雅黑" panose="020B0503020204020204" pitchFamily="34" charset="-122"/>
          </a:endParaRPr>
        </a:p>
      </dgm:t>
    </dgm:pt>
    <dgm:pt modelId="{C2AE36C3-D1B9-4C35-8D36-9796E5F05A4C}" type="sibTrans" cxnId="{DFAC53D4-D8E6-4D4D-8409-708B9F24A944}">
      <dgm:prSet/>
      <dgm:spPr/>
      <dgm:t>
        <a:bodyPr/>
        <a:lstStyle/>
        <a:p>
          <a:endParaRPr lang="zh-CN" altLang="en-US">
            <a:latin typeface="微软雅黑" panose="020B0503020204020204" pitchFamily="34" charset="-122"/>
            <a:ea typeface="微软雅黑" panose="020B0503020204020204" pitchFamily="34" charset="-122"/>
          </a:endParaRPr>
        </a:p>
      </dgm:t>
    </dgm:pt>
    <dgm:pt modelId="{6973C021-C41C-4EA7-9FBA-1E67AAD4BFDB}">
      <dgm:prSet custT="1"/>
      <dgm:spPr/>
      <dgm:t>
        <a:bodyPr/>
        <a:lstStyle/>
        <a:p>
          <a:pPr algn="just"/>
          <a:r>
            <a:rPr lang="en-US" altLang="en-US" sz="2000" dirty="0" smtClean="0">
              <a:latin typeface="微软雅黑" panose="020B0503020204020204" pitchFamily="34" charset="-122"/>
              <a:ea typeface="微软雅黑" panose="020B0503020204020204" pitchFamily="34" charset="-122"/>
            </a:rPr>
            <a:t>5</a:t>
          </a:r>
          <a:r>
            <a:rPr lang="zh-CN" altLang="en-US" sz="2000" dirty="0" smtClean="0">
              <a:latin typeface="微软雅黑" panose="020B0503020204020204" pitchFamily="34" charset="-122"/>
              <a:ea typeface="微软雅黑" panose="020B0503020204020204" pitchFamily="34" charset="-122"/>
            </a:rPr>
            <a:t>、</a:t>
          </a:r>
          <a:r>
            <a:rPr lang="zh-CN" altLang="en-US" sz="2000" b="1" dirty="0" smtClean="0">
              <a:latin typeface="微软雅黑" panose="020B0503020204020204" pitchFamily="34" charset="-122"/>
              <a:ea typeface="微软雅黑" panose="020B0503020204020204" pitchFamily="34" charset="-122"/>
            </a:rPr>
            <a:t>穷举测试</a:t>
          </a:r>
          <a:r>
            <a:rPr lang="zh-CN" altLang="en-US" sz="2000" dirty="0" smtClean="0">
              <a:latin typeface="微软雅黑" panose="020B0503020204020204" pitchFamily="34" charset="-122"/>
              <a:ea typeface="微软雅黑" panose="020B0503020204020204" pitchFamily="34" charset="-122"/>
            </a:rPr>
            <a:t>是不可能的</a:t>
          </a:r>
          <a:endParaRPr lang="zh-CN" altLang="en-US" sz="2000" dirty="0">
            <a:latin typeface="微软雅黑" panose="020B0503020204020204" pitchFamily="34" charset="-122"/>
            <a:ea typeface="微软雅黑" panose="020B0503020204020204" pitchFamily="34" charset="-122"/>
          </a:endParaRPr>
        </a:p>
      </dgm:t>
    </dgm:pt>
    <dgm:pt modelId="{3B74931F-F40B-4BFC-813F-925A909BEAB7}" type="parTrans" cxnId="{BCEEB015-7B9E-4397-86E8-7D4A4D1206F3}">
      <dgm:prSet/>
      <dgm:spPr/>
      <dgm:t>
        <a:bodyPr/>
        <a:lstStyle/>
        <a:p>
          <a:endParaRPr lang="zh-CN" altLang="en-US">
            <a:latin typeface="微软雅黑" panose="020B0503020204020204" pitchFamily="34" charset="-122"/>
            <a:ea typeface="微软雅黑" panose="020B0503020204020204" pitchFamily="34" charset="-122"/>
          </a:endParaRPr>
        </a:p>
      </dgm:t>
    </dgm:pt>
    <dgm:pt modelId="{FA507233-D0F1-4CAB-9E64-C9A327681EE5}" type="sibTrans" cxnId="{BCEEB015-7B9E-4397-86E8-7D4A4D1206F3}">
      <dgm:prSet/>
      <dgm:spPr/>
      <dgm:t>
        <a:bodyPr/>
        <a:lstStyle/>
        <a:p>
          <a:endParaRPr lang="zh-CN" altLang="en-US">
            <a:latin typeface="微软雅黑" panose="020B0503020204020204" pitchFamily="34" charset="-122"/>
            <a:ea typeface="微软雅黑" panose="020B0503020204020204" pitchFamily="34" charset="-122"/>
          </a:endParaRPr>
        </a:p>
      </dgm:t>
    </dgm:pt>
    <dgm:pt modelId="{16CEEE91-1DE4-4264-8F0B-FB93F695E4C6}">
      <dgm:prSet custT="1"/>
      <dgm:spPr/>
      <dgm:t>
        <a:bodyPr/>
        <a:lstStyle/>
        <a:p>
          <a:pPr algn="just"/>
          <a:r>
            <a:rPr lang="en-US" altLang="en-US" sz="2000" dirty="0" smtClean="0">
              <a:latin typeface="微软雅黑" panose="020B0503020204020204" pitchFamily="34" charset="-122"/>
              <a:ea typeface="微软雅黑" panose="020B0503020204020204" pitchFamily="34" charset="-122"/>
            </a:rPr>
            <a:t>6</a:t>
          </a:r>
          <a:r>
            <a:rPr lang="zh-CN" altLang="en-US" sz="2000" dirty="0" smtClean="0">
              <a:latin typeface="微软雅黑" panose="020B0503020204020204" pitchFamily="34" charset="-122"/>
              <a:ea typeface="微软雅黑" panose="020B0503020204020204" pitchFamily="34" charset="-122"/>
            </a:rPr>
            <a:t>、为了达到最佳的测试效果，应该由</a:t>
          </a:r>
          <a:r>
            <a:rPr lang="zh-CN" altLang="en-US" sz="2000" b="1" dirty="0" smtClean="0">
              <a:latin typeface="微软雅黑" panose="020B0503020204020204" pitchFamily="34" charset="-122"/>
              <a:ea typeface="微软雅黑" panose="020B0503020204020204" pitchFamily="34" charset="-122"/>
            </a:rPr>
            <a:t>独立的第三方</a:t>
          </a:r>
          <a:r>
            <a:rPr lang="zh-CN" altLang="en-US" sz="2000" dirty="0" smtClean="0">
              <a:latin typeface="微软雅黑" panose="020B0503020204020204" pitchFamily="34" charset="-122"/>
              <a:ea typeface="微软雅黑" panose="020B0503020204020204" pitchFamily="34" charset="-122"/>
            </a:rPr>
            <a:t>从事测试工作</a:t>
          </a:r>
          <a:endParaRPr lang="zh-CN" altLang="en-US" sz="2000" dirty="0">
            <a:latin typeface="微软雅黑" panose="020B0503020204020204" pitchFamily="34" charset="-122"/>
            <a:ea typeface="微软雅黑" panose="020B0503020204020204" pitchFamily="34" charset="-122"/>
          </a:endParaRPr>
        </a:p>
      </dgm:t>
    </dgm:pt>
    <dgm:pt modelId="{EC1A34A2-3CC3-4113-8953-E8FF30F1C27A}" type="parTrans" cxnId="{7FC551BD-5E8F-4931-8CBC-6B842616BF21}">
      <dgm:prSet/>
      <dgm:spPr/>
      <dgm:t>
        <a:bodyPr/>
        <a:lstStyle/>
        <a:p>
          <a:endParaRPr lang="zh-CN" altLang="en-US">
            <a:latin typeface="微软雅黑" panose="020B0503020204020204" pitchFamily="34" charset="-122"/>
            <a:ea typeface="微软雅黑" panose="020B0503020204020204" pitchFamily="34" charset="-122"/>
          </a:endParaRPr>
        </a:p>
      </dgm:t>
    </dgm:pt>
    <dgm:pt modelId="{9A9E235F-0A1B-44FF-BC57-336E3C4FD6C8}" type="sibTrans" cxnId="{7FC551BD-5E8F-4931-8CBC-6B842616BF21}">
      <dgm:prSet/>
      <dgm:spPr/>
      <dgm:t>
        <a:bodyPr/>
        <a:lstStyle/>
        <a:p>
          <a:endParaRPr lang="zh-CN" altLang="en-US">
            <a:latin typeface="微软雅黑" panose="020B0503020204020204" pitchFamily="34" charset="-122"/>
            <a:ea typeface="微软雅黑" panose="020B0503020204020204" pitchFamily="34" charset="-122"/>
          </a:endParaRPr>
        </a:p>
      </dgm:t>
    </dgm:pt>
    <dgm:pt modelId="{3648610C-232F-4B84-B23A-94CE35B2EE8E}" type="pres">
      <dgm:prSet presAssocID="{ED3DF3F1-C9D4-4FC8-B9BA-D6DD9B992AF7}" presName="vert0" presStyleCnt="0">
        <dgm:presLayoutVars>
          <dgm:dir/>
          <dgm:animOne val="branch"/>
          <dgm:animLvl val="lvl"/>
        </dgm:presLayoutVars>
      </dgm:prSet>
      <dgm:spPr/>
      <dgm:t>
        <a:bodyPr/>
        <a:lstStyle/>
        <a:p>
          <a:endParaRPr lang="zh-CN" altLang="en-US"/>
        </a:p>
      </dgm:t>
    </dgm:pt>
    <dgm:pt modelId="{A1786569-24DB-4D86-BE82-4FB960403878}" type="pres">
      <dgm:prSet presAssocID="{5B68633B-43AC-4D15-B3B7-D906D9DE3660}" presName="thickLine" presStyleLbl="alignNode1" presStyleIdx="0" presStyleCnt="1"/>
      <dgm:spPr/>
    </dgm:pt>
    <dgm:pt modelId="{96A24CB3-AA28-4553-911F-F29F43BD1E5E}" type="pres">
      <dgm:prSet presAssocID="{5B68633B-43AC-4D15-B3B7-D906D9DE3660}" presName="horz1" presStyleCnt="0"/>
      <dgm:spPr/>
    </dgm:pt>
    <dgm:pt modelId="{1131BC1C-E2B6-4083-87C3-9CC9BACC8B44}" type="pres">
      <dgm:prSet presAssocID="{5B68633B-43AC-4D15-B3B7-D906D9DE3660}" presName="tx1" presStyleLbl="revTx" presStyleIdx="0" presStyleCnt="7"/>
      <dgm:spPr/>
      <dgm:t>
        <a:bodyPr/>
        <a:lstStyle/>
        <a:p>
          <a:endParaRPr lang="zh-CN" altLang="en-US"/>
        </a:p>
      </dgm:t>
    </dgm:pt>
    <dgm:pt modelId="{95F21702-74B1-4789-8338-D544AB6F1770}" type="pres">
      <dgm:prSet presAssocID="{5B68633B-43AC-4D15-B3B7-D906D9DE3660}" presName="vert1" presStyleCnt="0"/>
      <dgm:spPr/>
    </dgm:pt>
    <dgm:pt modelId="{CD077351-87A9-4CB4-BD80-F7D99F70C046}" type="pres">
      <dgm:prSet presAssocID="{1AC5808C-1AF4-46ED-85A1-61B2D26EB6D6}" presName="vertSpace2a" presStyleCnt="0"/>
      <dgm:spPr/>
    </dgm:pt>
    <dgm:pt modelId="{2CA02DD3-C6C0-4A42-BD63-B40284F3291B}" type="pres">
      <dgm:prSet presAssocID="{1AC5808C-1AF4-46ED-85A1-61B2D26EB6D6}" presName="horz2" presStyleCnt="0"/>
      <dgm:spPr/>
    </dgm:pt>
    <dgm:pt modelId="{6A3ABA76-0FBF-4844-8233-FB0D6DE2D3E1}" type="pres">
      <dgm:prSet presAssocID="{1AC5808C-1AF4-46ED-85A1-61B2D26EB6D6}" presName="horzSpace2" presStyleCnt="0"/>
      <dgm:spPr/>
    </dgm:pt>
    <dgm:pt modelId="{EEC3641B-D383-4FD5-8F02-F23A0B86ADCD}" type="pres">
      <dgm:prSet presAssocID="{1AC5808C-1AF4-46ED-85A1-61B2D26EB6D6}" presName="tx2" presStyleLbl="revTx" presStyleIdx="1" presStyleCnt="7" custScaleY="62180"/>
      <dgm:spPr/>
      <dgm:t>
        <a:bodyPr/>
        <a:lstStyle/>
        <a:p>
          <a:endParaRPr lang="zh-CN" altLang="en-US"/>
        </a:p>
      </dgm:t>
    </dgm:pt>
    <dgm:pt modelId="{BC0D7FD6-44B2-48B7-B8D9-2D9F7E26C79C}" type="pres">
      <dgm:prSet presAssocID="{1AC5808C-1AF4-46ED-85A1-61B2D26EB6D6}" presName="vert2" presStyleCnt="0"/>
      <dgm:spPr/>
    </dgm:pt>
    <dgm:pt modelId="{FD61DFA7-0F9E-4DCC-B3D5-D922DD5F1963}" type="pres">
      <dgm:prSet presAssocID="{1AC5808C-1AF4-46ED-85A1-61B2D26EB6D6}" presName="thinLine2b" presStyleLbl="callout" presStyleIdx="0" presStyleCnt="6"/>
      <dgm:spPr/>
    </dgm:pt>
    <dgm:pt modelId="{6E6F49BC-4563-4702-BFDF-A9701B8B9C0F}" type="pres">
      <dgm:prSet presAssocID="{1AC5808C-1AF4-46ED-85A1-61B2D26EB6D6}" presName="vertSpace2b" presStyleCnt="0"/>
      <dgm:spPr/>
    </dgm:pt>
    <dgm:pt modelId="{7018CDC7-0A76-4C75-A858-8B687201E154}" type="pres">
      <dgm:prSet presAssocID="{08E6883F-EA20-435B-9F17-C8BC8AAB4413}" presName="horz2" presStyleCnt="0"/>
      <dgm:spPr/>
    </dgm:pt>
    <dgm:pt modelId="{7738E97F-42C9-4029-8272-79C677E881BD}" type="pres">
      <dgm:prSet presAssocID="{08E6883F-EA20-435B-9F17-C8BC8AAB4413}" presName="horzSpace2" presStyleCnt="0"/>
      <dgm:spPr/>
    </dgm:pt>
    <dgm:pt modelId="{C505B31B-E8C4-48CA-83B1-4CFD93E00813}" type="pres">
      <dgm:prSet presAssocID="{08E6883F-EA20-435B-9F17-C8BC8AAB4413}" presName="tx2" presStyleLbl="revTx" presStyleIdx="2" presStyleCnt="7" custScaleY="115343"/>
      <dgm:spPr/>
      <dgm:t>
        <a:bodyPr/>
        <a:lstStyle/>
        <a:p>
          <a:endParaRPr lang="zh-CN" altLang="en-US"/>
        </a:p>
      </dgm:t>
    </dgm:pt>
    <dgm:pt modelId="{42A84BDA-945F-434E-A606-3036D8F641A0}" type="pres">
      <dgm:prSet presAssocID="{08E6883F-EA20-435B-9F17-C8BC8AAB4413}" presName="vert2" presStyleCnt="0"/>
      <dgm:spPr/>
    </dgm:pt>
    <dgm:pt modelId="{6153E884-D48D-401B-90AC-2AFA635B1969}" type="pres">
      <dgm:prSet presAssocID="{08E6883F-EA20-435B-9F17-C8BC8AAB4413}" presName="thinLine2b" presStyleLbl="callout" presStyleIdx="1" presStyleCnt="6"/>
      <dgm:spPr/>
    </dgm:pt>
    <dgm:pt modelId="{FB2508CC-70B8-4481-B05A-92B59E3C9685}" type="pres">
      <dgm:prSet presAssocID="{08E6883F-EA20-435B-9F17-C8BC8AAB4413}" presName="vertSpace2b" presStyleCnt="0"/>
      <dgm:spPr/>
    </dgm:pt>
    <dgm:pt modelId="{7D3BA14C-534D-45EE-BBE9-87519C59F723}" type="pres">
      <dgm:prSet presAssocID="{57B72C17-7E3B-4F5F-AC7A-0F4114DB5EA1}" presName="horz2" presStyleCnt="0"/>
      <dgm:spPr/>
    </dgm:pt>
    <dgm:pt modelId="{687593ED-4F1D-4CE6-BEC2-236AB052DB47}" type="pres">
      <dgm:prSet presAssocID="{57B72C17-7E3B-4F5F-AC7A-0F4114DB5EA1}" presName="horzSpace2" presStyleCnt="0"/>
      <dgm:spPr/>
    </dgm:pt>
    <dgm:pt modelId="{B06813C9-DFAB-4DDF-A0C5-7E74CEC321E3}" type="pres">
      <dgm:prSet presAssocID="{57B72C17-7E3B-4F5F-AC7A-0F4114DB5EA1}" presName="tx2" presStyleLbl="revTx" presStyleIdx="3" presStyleCnt="7" custScaleY="62580"/>
      <dgm:spPr/>
      <dgm:t>
        <a:bodyPr/>
        <a:lstStyle/>
        <a:p>
          <a:endParaRPr lang="zh-CN" altLang="en-US"/>
        </a:p>
      </dgm:t>
    </dgm:pt>
    <dgm:pt modelId="{DE17FAE8-9534-4289-8014-2365A970017F}" type="pres">
      <dgm:prSet presAssocID="{57B72C17-7E3B-4F5F-AC7A-0F4114DB5EA1}" presName="vert2" presStyleCnt="0"/>
      <dgm:spPr/>
    </dgm:pt>
    <dgm:pt modelId="{CA487B79-127A-43A2-A037-EE41F5DAB168}" type="pres">
      <dgm:prSet presAssocID="{57B72C17-7E3B-4F5F-AC7A-0F4114DB5EA1}" presName="thinLine2b" presStyleLbl="callout" presStyleIdx="2" presStyleCnt="6"/>
      <dgm:spPr/>
    </dgm:pt>
    <dgm:pt modelId="{4C1FBB07-C5DF-402F-8C89-5CEE24DE3090}" type="pres">
      <dgm:prSet presAssocID="{57B72C17-7E3B-4F5F-AC7A-0F4114DB5EA1}" presName="vertSpace2b" presStyleCnt="0"/>
      <dgm:spPr/>
    </dgm:pt>
    <dgm:pt modelId="{28505CAE-C76F-4138-85F2-96DB769BC351}" type="pres">
      <dgm:prSet presAssocID="{DF7E0090-210F-4642-9A21-CC016D02C405}" presName="horz2" presStyleCnt="0"/>
      <dgm:spPr/>
    </dgm:pt>
    <dgm:pt modelId="{7C42E22F-9357-4363-A908-7F6CDC97679D}" type="pres">
      <dgm:prSet presAssocID="{DF7E0090-210F-4642-9A21-CC016D02C405}" presName="horzSpace2" presStyleCnt="0"/>
      <dgm:spPr/>
    </dgm:pt>
    <dgm:pt modelId="{DC24206D-4B56-45EA-965B-FD8D2154FB91}" type="pres">
      <dgm:prSet presAssocID="{DF7E0090-210F-4642-9A21-CC016D02C405}" presName="tx2" presStyleLbl="revTx" presStyleIdx="4" presStyleCnt="7" custScaleY="117206"/>
      <dgm:spPr/>
      <dgm:t>
        <a:bodyPr/>
        <a:lstStyle/>
        <a:p>
          <a:endParaRPr lang="zh-CN" altLang="en-US"/>
        </a:p>
      </dgm:t>
    </dgm:pt>
    <dgm:pt modelId="{1F6DDC63-1DDA-4955-8784-7A93E859CCC1}" type="pres">
      <dgm:prSet presAssocID="{DF7E0090-210F-4642-9A21-CC016D02C405}" presName="vert2" presStyleCnt="0"/>
      <dgm:spPr/>
    </dgm:pt>
    <dgm:pt modelId="{F959577A-2AFF-4451-A117-66637ACD012C}" type="pres">
      <dgm:prSet presAssocID="{DF7E0090-210F-4642-9A21-CC016D02C405}" presName="thinLine2b" presStyleLbl="callout" presStyleIdx="3" presStyleCnt="6"/>
      <dgm:spPr/>
    </dgm:pt>
    <dgm:pt modelId="{25521E82-1F5C-46AF-92AB-7FA9565D4F9B}" type="pres">
      <dgm:prSet presAssocID="{DF7E0090-210F-4642-9A21-CC016D02C405}" presName="vertSpace2b" presStyleCnt="0"/>
      <dgm:spPr/>
    </dgm:pt>
    <dgm:pt modelId="{4B659DBB-A063-47AF-B378-8F8479230F4B}" type="pres">
      <dgm:prSet presAssocID="{6973C021-C41C-4EA7-9FBA-1E67AAD4BFDB}" presName="horz2" presStyleCnt="0"/>
      <dgm:spPr/>
    </dgm:pt>
    <dgm:pt modelId="{82A0D095-AABB-48FC-B8D3-E17E9D1C60B8}" type="pres">
      <dgm:prSet presAssocID="{6973C021-C41C-4EA7-9FBA-1E67AAD4BFDB}" presName="horzSpace2" presStyleCnt="0"/>
      <dgm:spPr/>
    </dgm:pt>
    <dgm:pt modelId="{36461CFE-6A2D-483A-8A4C-9385B6A7656E}" type="pres">
      <dgm:prSet presAssocID="{6973C021-C41C-4EA7-9FBA-1E67AAD4BFDB}" presName="tx2" presStyleLbl="revTx" presStyleIdx="5" presStyleCnt="7" custScaleY="56502"/>
      <dgm:spPr/>
      <dgm:t>
        <a:bodyPr/>
        <a:lstStyle/>
        <a:p>
          <a:endParaRPr lang="zh-CN" altLang="en-US"/>
        </a:p>
      </dgm:t>
    </dgm:pt>
    <dgm:pt modelId="{60D1EBAC-DFC8-43F3-B1C7-D1A93235E96A}" type="pres">
      <dgm:prSet presAssocID="{6973C021-C41C-4EA7-9FBA-1E67AAD4BFDB}" presName="vert2" presStyleCnt="0"/>
      <dgm:spPr/>
    </dgm:pt>
    <dgm:pt modelId="{C4E136F2-8BD1-4F96-96FD-2D4214EC4B80}" type="pres">
      <dgm:prSet presAssocID="{6973C021-C41C-4EA7-9FBA-1E67AAD4BFDB}" presName="thinLine2b" presStyleLbl="callout" presStyleIdx="4" presStyleCnt="6"/>
      <dgm:spPr/>
    </dgm:pt>
    <dgm:pt modelId="{1E260948-D115-45C6-A890-7A8C232AC4EC}" type="pres">
      <dgm:prSet presAssocID="{6973C021-C41C-4EA7-9FBA-1E67AAD4BFDB}" presName="vertSpace2b" presStyleCnt="0"/>
      <dgm:spPr/>
    </dgm:pt>
    <dgm:pt modelId="{F6C93743-331B-45DC-929E-2016E74EF6C5}" type="pres">
      <dgm:prSet presAssocID="{16CEEE91-1DE4-4264-8F0B-FB93F695E4C6}" presName="horz2" presStyleCnt="0"/>
      <dgm:spPr/>
    </dgm:pt>
    <dgm:pt modelId="{39E65E4A-E833-4E77-8245-531F6DE4DE8D}" type="pres">
      <dgm:prSet presAssocID="{16CEEE91-1DE4-4264-8F0B-FB93F695E4C6}" presName="horzSpace2" presStyleCnt="0"/>
      <dgm:spPr/>
    </dgm:pt>
    <dgm:pt modelId="{65822A96-95B3-418B-970C-1913EF7F8D4E}" type="pres">
      <dgm:prSet presAssocID="{16CEEE91-1DE4-4264-8F0B-FB93F695E4C6}" presName="tx2" presStyleLbl="revTx" presStyleIdx="6" presStyleCnt="7"/>
      <dgm:spPr/>
      <dgm:t>
        <a:bodyPr/>
        <a:lstStyle/>
        <a:p>
          <a:endParaRPr lang="zh-CN" altLang="en-US"/>
        </a:p>
      </dgm:t>
    </dgm:pt>
    <dgm:pt modelId="{DFDA106D-D1E3-44FF-94B4-669A4A87C8F4}" type="pres">
      <dgm:prSet presAssocID="{16CEEE91-1DE4-4264-8F0B-FB93F695E4C6}" presName="vert2" presStyleCnt="0"/>
      <dgm:spPr/>
    </dgm:pt>
    <dgm:pt modelId="{663A778C-2A54-4A52-ACFF-CC191BE4A221}" type="pres">
      <dgm:prSet presAssocID="{16CEEE91-1DE4-4264-8F0B-FB93F695E4C6}" presName="thinLine2b" presStyleLbl="callout" presStyleIdx="5" presStyleCnt="6"/>
      <dgm:spPr/>
    </dgm:pt>
    <dgm:pt modelId="{15CE0347-20D6-4CBD-9A0A-D9D69AC8BA7D}" type="pres">
      <dgm:prSet presAssocID="{16CEEE91-1DE4-4264-8F0B-FB93F695E4C6}" presName="vertSpace2b" presStyleCnt="0"/>
      <dgm:spPr/>
    </dgm:pt>
  </dgm:ptLst>
  <dgm:cxnLst>
    <dgm:cxn modelId="{40476CEF-0DA7-4BE1-BD92-0938BB544DD0}" type="presOf" srcId="{08E6883F-EA20-435B-9F17-C8BC8AAB4413}" destId="{C505B31B-E8C4-48CA-83B1-4CFD93E00813}" srcOrd="0" destOrd="0" presId="urn:microsoft.com/office/officeart/2008/layout/LinedList"/>
    <dgm:cxn modelId="{E448EC4A-5501-4DDC-BF1C-567D13BF91A9}" type="presOf" srcId="{57B72C17-7E3B-4F5F-AC7A-0F4114DB5EA1}" destId="{B06813C9-DFAB-4DDF-A0C5-7E74CEC321E3}" srcOrd="0" destOrd="0" presId="urn:microsoft.com/office/officeart/2008/layout/LinedList"/>
    <dgm:cxn modelId="{23DBC81C-EC00-4219-8AA7-483B890C4A77}" srcId="{ED3DF3F1-C9D4-4FC8-B9BA-D6DD9B992AF7}" destId="{5B68633B-43AC-4D15-B3B7-D906D9DE3660}" srcOrd="0" destOrd="0" parTransId="{8C2B7974-E0B4-47FE-83E7-BD8BD601A876}" sibTransId="{862990C0-2264-4ED9-A3A7-FB1AB64B78E6}"/>
    <dgm:cxn modelId="{BCEEB015-7B9E-4397-86E8-7D4A4D1206F3}" srcId="{5B68633B-43AC-4D15-B3B7-D906D9DE3660}" destId="{6973C021-C41C-4EA7-9FBA-1E67AAD4BFDB}" srcOrd="4" destOrd="0" parTransId="{3B74931F-F40B-4BFC-813F-925A909BEAB7}" sibTransId="{FA507233-D0F1-4CAB-9E64-C9A327681EE5}"/>
    <dgm:cxn modelId="{6225D65F-8146-4BE7-B83B-2E444C687A81}" type="presOf" srcId="{DF7E0090-210F-4642-9A21-CC016D02C405}" destId="{DC24206D-4B56-45EA-965B-FD8D2154FB91}" srcOrd="0" destOrd="0" presId="urn:microsoft.com/office/officeart/2008/layout/LinedList"/>
    <dgm:cxn modelId="{6F4AFB36-F7B3-4669-9056-34CAFBC7B196}" type="presOf" srcId="{5B68633B-43AC-4D15-B3B7-D906D9DE3660}" destId="{1131BC1C-E2B6-4083-87C3-9CC9BACC8B44}" srcOrd="0" destOrd="0" presId="urn:microsoft.com/office/officeart/2008/layout/LinedList"/>
    <dgm:cxn modelId="{DFAC53D4-D8E6-4D4D-8409-708B9F24A944}" srcId="{5B68633B-43AC-4D15-B3B7-D906D9DE3660}" destId="{DF7E0090-210F-4642-9A21-CC016D02C405}" srcOrd="3" destOrd="0" parTransId="{18C36F8A-F5D6-4FBA-B03D-FAA086D3A993}" sibTransId="{C2AE36C3-D1B9-4C35-8D36-9796E5F05A4C}"/>
    <dgm:cxn modelId="{491C22A3-04F4-4772-91A3-F58331467A71}" type="presOf" srcId="{1AC5808C-1AF4-46ED-85A1-61B2D26EB6D6}" destId="{EEC3641B-D383-4FD5-8F02-F23A0B86ADCD}" srcOrd="0" destOrd="0" presId="urn:microsoft.com/office/officeart/2008/layout/LinedList"/>
    <dgm:cxn modelId="{42E63503-1B39-4DDC-A28D-2FB8F06A03F9}" srcId="{5B68633B-43AC-4D15-B3B7-D906D9DE3660}" destId="{57B72C17-7E3B-4F5F-AC7A-0F4114DB5EA1}" srcOrd="2" destOrd="0" parTransId="{AE9328FA-97DF-43D0-BFA8-3FFD23654C1B}" sibTransId="{2D50E1CF-3414-4267-A507-4C70E8A01BBF}"/>
    <dgm:cxn modelId="{7FC551BD-5E8F-4931-8CBC-6B842616BF21}" srcId="{5B68633B-43AC-4D15-B3B7-D906D9DE3660}" destId="{16CEEE91-1DE4-4264-8F0B-FB93F695E4C6}" srcOrd="5" destOrd="0" parTransId="{EC1A34A2-3CC3-4113-8953-E8FF30F1C27A}" sibTransId="{9A9E235F-0A1B-44FF-BC57-336E3C4FD6C8}"/>
    <dgm:cxn modelId="{CC093B93-B458-4306-A2E8-8A03EC9CA410}" type="presOf" srcId="{ED3DF3F1-C9D4-4FC8-B9BA-D6DD9B992AF7}" destId="{3648610C-232F-4B84-B23A-94CE35B2EE8E}" srcOrd="0" destOrd="0" presId="urn:microsoft.com/office/officeart/2008/layout/LinedList"/>
    <dgm:cxn modelId="{864E8C5D-AF90-48EB-BFB7-6E3AEE7A14EB}" type="presOf" srcId="{6973C021-C41C-4EA7-9FBA-1E67AAD4BFDB}" destId="{36461CFE-6A2D-483A-8A4C-9385B6A7656E}" srcOrd="0" destOrd="0" presId="urn:microsoft.com/office/officeart/2008/layout/LinedList"/>
    <dgm:cxn modelId="{9275F822-5F8F-464C-B467-9B6A51FDBF3C}" srcId="{5B68633B-43AC-4D15-B3B7-D906D9DE3660}" destId="{08E6883F-EA20-435B-9F17-C8BC8AAB4413}" srcOrd="1" destOrd="0" parTransId="{6A560B6A-C0CD-42CD-A327-EBFC998DBC0F}" sibTransId="{12AE1D99-E5FE-46AB-9D98-B7FBE17C92A0}"/>
    <dgm:cxn modelId="{622BDF46-6DEB-4B3C-B754-7F0FFAF51EC9}" srcId="{5B68633B-43AC-4D15-B3B7-D906D9DE3660}" destId="{1AC5808C-1AF4-46ED-85A1-61B2D26EB6D6}" srcOrd="0" destOrd="0" parTransId="{36DC7384-A021-44B5-BC13-45CC71B56004}" sibTransId="{4E941299-FFF8-4BB2-97C5-967E214D182E}"/>
    <dgm:cxn modelId="{4153EE9B-6EB6-424E-B3A2-36A033C122A3}" type="presOf" srcId="{16CEEE91-1DE4-4264-8F0B-FB93F695E4C6}" destId="{65822A96-95B3-418B-970C-1913EF7F8D4E}" srcOrd="0" destOrd="0" presId="urn:microsoft.com/office/officeart/2008/layout/LinedList"/>
    <dgm:cxn modelId="{16F27F73-3C25-4A0B-8567-91C7CB583100}" type="presParOf" srcId="{3648610C-232F-4B84-B23A-94CE35B2EE8E}" destId="{A1786569-24DB-4D86-BE82-4FB960403878}" srcOrd="0" destOrd="0" presId="urn:microsoft.com/office/officeart/2008/layout/LinedList"/>
    <dgm:cxn modelId="{164A59C0-32C7-4677-BD50-FD9ECD993A99}" type="presParOf" srcId="{3648610C-232F-4B84-B23A-94CE35B2EE8E}" destId="{96A24CB3-AA28-4553-911F-F29F43BD1E5E}" srcOrd="1" destOrd="0" presId="urn:microsoft.com/office/officeart/2008/layout/LinedList"/>
    <dgm:cxn modelId="{C90F1EA8-A003-46AF-815A-0BC5C590B542}" type="presParOf" srcId="{96A24CB3-AA28-4553-911F-F29F43BD1E5E}" destId="{1131BC1C-E2B6-4083-87C3-9CC9BACC8B44}" srcOrd="0" destOrd="0" presId="urn:microsoft.com/office/officeart/2008/layout/LinedList"/>
    <dgm:cxn modelId="{956495AF-4B31-4103-8A5E-B2CA1BB0C173}" type="presParOf" srcId="{96A24CB3-AA28-4553-911F-F29F43BD1E5E}" destId="{95F21702-74B1-4789-8338-D544AB6F1770}" srcOrd="1" destOrd="0" presId="urn:microsoft.com/office/officeart/2008/layout/LinedList"/>
    <dgm:cxn modelId="{8F988ED8-A2BB-4F2B-AE96-F92E04595026}" type="presParOf" srcId="{95F21702-74B1-4789-8338-D544AB6F1770}" destId="{CD077351-87A9-4CB4-BD80-F7D99F70C046}" srcOrd="0" destOrd="0" presId="urn:microsoft.com/office/officeart/2008/layout/LinedList"/>
    <dgm:cxn modelId="{048FB62B-3E75-4527-8A58-11D0828964A9}" type="presParOf" srcId="{95F21702-74B1-4789-8338-D544AB6F1770}" destId="{2CA02DD3-C6C0-4A42-BD63-B40284F3291B}" srcOrd="1" destOrd="0" presId="urn:microsoft.com/office/officeart/2008/layout/LinedList"/>
    <dgm:cxn modelId="{8D9AD9A0-3F11-4519-B8EA-CEBF001D69ED}" type="presParOf" srcId="{2CA02DD3-C6C0-4A42-BD63-B40284F3291B}" destId="{6A3ABA76-0FBF-4844-8233-FB0D6DE2D3E1}" srcOrd="0" destOrd="0" presId="urn:microsoft.com/office/officeart/2008/layout/LinedList"/>
    <dgm:cxn modelId="{DC097743-490D-4596-9F7E-934311326727}" type="presParOf" srcId="{2CA02DD3-C6C0-4A42-BD63-B40284F3291B}" destId="{EEC3641B-D383-4FD5-8F02-F23A0B86ADCD}" srcOrd="1" destOrd="0" presId="urn:microsoft.com/office/officeart/2008/layout/LinedList"/>
    <dgm:cxn modelId="{79FF2172-20E9-4C6B-9CFE-B0D85CA407BE}" type="presParOf" srcId="{2CA02DD3-C6C0-4A42-BD63-B40284F3291B}" destId="{BC0D7FD6-44B2-48B7-B8D9-2D9F7E26C79C}" srcOrd="2" destOrd="0" presId="urn:microsoft.com/office/officeart/2008/layout/LinedList"/>
    <dgm:cxn modelId="{0A0E5341-6D7C-4242-A296-BC95E518A0D2}" type="presParOf" srcId="{95F21702-74B1-4789-8338-D544AB6F1770}" destId="{FD61DFA7-0F9E-4DCC-B3D5-D922DD5F1963}" srcOrd="2" destOrd="0" presId="urn:microsoft.com/office/officeart/2008/layout/LinedList"/>
    <dgm:cxn modelId="{C39C56E1-EBEE-4D4D-9ABC-B1688795C352}" type="presParOf" srcId="{95F21702-74B1-4789-8338-D544AB6F1770}" destId="{6E6F49BC-4563-4702-BFDF-A9701B8B9C0F}" srcOrd="3" destOrd="0" presId="urn:microsoft.com/office/officeart/2008/layout/LinedList"/>
    <dgm:cxn modelId="{D450F55A-45C1-47C0-830F-CF1CC33139B0}" type="presParOf" srcId="{95F21702-74B1-4789-8338-D544AB6F1770}" destId="{7018CDC7-0A76-4C75-A858-8B687201E154}" srcOrd="4" destOrd="0" presId="urn:microsoft.com/office/officeart/2008/layout/LinedList"/>
    <dgm:cxn modelId="{57EE6322-3C09-4217-9151-465236DB60D5}" type="presParOf" srcId="{7018CDC7-0A76-4C75-A858-8B687201E154}" destId="{7738E97F-42C9-4029-8272-79C677E881BD}" srcOrd="0" destOrd="0" presId="urn:microsoft.com/office/officeart/2008/layout/LinedList"/>
    <dgm:cxn modelId="{3FFFE35F-0528-4961-B85C-CCECFC63150D}" type="presParOf" srcId="{7018CDC7-0A76-4C75-A858-8B687201E154}" destId="{C505B31B-E8C4-48CA-83B1-4CFD93E00813}" srcOrd="1" destOrd="0" presId="urn:microsoft.com/office/officeart/2008/layout/LinedList"/>
    <dgm:cxn modelId="{F876CA4A-58D4-42DC-95FA-6BBB5646643F}" type="presParOf" srcId="{7018CDC7-0A76-4C75-A858-8B687201E154}" destId="{42A84BDA-945F-434E-A606-3036D8F641A0}" srcOrd="2" destOrd="0" presId="urn:microsoft.com/office/officeart/2008/layout/LinedList"/>
    <dgm:cxn modelId="{BC1F51CA-415D-4212-B5CC-35472E92F916}" type="presParOf" srcId="{95F21702-74B1-4789-8338-D544AB6F1770}" destId="{6153E884-D48D-401B-90AC-2AFA635B1969}" srcOrd="5" destOrd="0" presId="urn:microsoft.com/office/officeart/2008/layout/LinedList"/>
    <dgm:cxn modelId="{955E73F6-A1DD-47DF-BE9E-7762E1B577F0}" type="presParOf" srcId="{95F21702-74B1-4789-8338-D544AB6F1770}" destId="{FB2508CC-70B8-4481-B05A-92B59E3C9685}" srcOrd="6" destOrd="0" presId="urn:microsoft.com/office/officeart/2008/layout/LinedList"/>
    <dgm:cxn modelId="{ADCE29D6-3B70-49CD-891F-374B83BCCB36}" type="presParOf" srcId="{95F21702-74B1-4789-8338-D544AB6F1770}" destId="{7D3BA14C-534D-45EE-BBE9-87519C59F723}" srcOrd="7" destOrd="0" presId="urn:microsoft.com/office/officeart/2008/layout/LinedList"/>
    <dgm:cxn modelId="{650389D4-FCBF-4A8E-93B8-C99F346FFE0F}" type="presParOf" srcId="{7D3BA14C-534D-45EE-BBE9-87519C59F723}" destId="{687593ED-4F1D-4CE6-BEC2-236AB052DB47}" srcOrd="0" destOrd="0" presId="urn:microsoft.com/office/officeart/2008/layout/LinedList"/>
    <dgm:cxn modelId="{60F71828-347D-4779-8DB2-D146313E6D3D}" type="presParOf" srcId="{7D3BA14C-534D-45EE-BBE9-87519C59F723}" destId="{B06813C9-DFAB-4DDF-A0C5-7E74CEC321E3}" srcOrd="1" destOrd="0" presId="urn:microsoft.com/office/officeart/2008/layout/LinedList"/>
    <dgm:cxn modelId="{048B7E7C-EBEA-4EDF-A64B-D02BF49F2BA3}" type="presParOf" srcId="{7D3BA14C-534D-45EE-BBE9-87519C59F723}" destId="{DE17FAE8-9534-4289-8014-2365A970017F}" srcOrd="2" destOrd="0" presId="urn:microsoft.com/office/officeart/2008/layout/LinedList"/>
    <dgm:cxn modelId="{559EC52A-523A-49CE-9099-FAFE8854A0AF}" type="presParOf" srcId="{95F21702-74B1-4789-8338-D544AB6F1770}" destId="{CA487B79-127A-43A2-A037-EE41F5DAB168}" srcOrd="8" destOrd="0" presId="urn:microsoft.com/office/officeart/2008/layout/LinedList"/>
    <dgm:cxn modelId="{590CC854-DA2B-48B8-85D9-36CCB27D1F8E}" type="presParOf" srcId="{95F21702-74B1-4789-8338-D544AB6F1770}" destId="{4C1FBB07-C5DF-402F-8C89-5CEE24DE3090}" srcOrd="9" destOrd="0" presId="urn:microsoft.com/office/officeart/2008/layout/LinedList"/>
    <dgm:cxn modelId="{B0BA4A6B-5114-4452-A6A8-E6D98A6F4D04}" type="presParOf" srcId="{95F21702-74B1-4789-8338-D544AB6F1770}" destId="{28505CAE-C76F-4138-85F2-96DB769BC351}" srcOrd="10" destOrd="0" presId="urn:microsoft.com/office/officeart/2008/layout/LinedList"/>
    <dgm:cxn modelId="{C7DF9772-4AEE-4282-AD91-2C28AF1F7695}" type="presParOf" srcId="{28505CAE-C76F-4138-85F2-96DB769BC351}" destId="{7C42E22F-9357-4363-A908-7F6CDC97679D}" srcOrd="0" destOrd="0" presId="urn:microsoft.com/office/officeart/2008/layout/LinedList"/>
    <dgm:cxn modelId="{751B28FE-2F47-4E29-91F4-F3C2B30A0A95}" type="presParOf" srcId="{28505CAE-C76F-4138-85F2-96DB769BC351}" destId="{DC24206D-4B56-45EA-965B-FD8D2154FB91}" srcOrd="1" destOrd="0" presId="urn:microsoft.com/office/officeart/2008/layout/LinedList"/>
    <dgm:cxn modelId="{35C5C486-C24E-4669-9E55-2F426A042E92}" type="presParOf" srcId="{28505CAE-C76F-4138-85F2-96DB769BC351}" destId="{1F6DDC63-1DDA-4955-8784-7A93E859CCC1}" srcOrd="2" destOrd="0" presId="urn:microsoft.com/office/officeart/2008/layout/LinedList"/>
    <dgm:cxn modelId="{CB79D5B3-4C60-46AB-800B-F9C0D748ABD2}" type="presParOf" srcId="{95F21702-74B1-4789-8338-D544AB6F1770}" destId="{F959577A-2AFF-4451-A117-66637ACD012C}" srcOrd="11" destOrd="0" presId="urn:microsoft.com/office/officeart/2008/layout/LinedList"/>
    <dgm:cxn modelId="{AA336F30-8C13-4E31-9966-9727B6A8C77F}" type="presParOf" srcId="{95F21702-74B1-4789-8338-D544AB6F1770}" destId="{25521E82-1F5C-46AF-92AB-7FA9565D4F9B}" srcOrd="12" destOrd="0" presId="urn:microsoft.com/office/officeart/2008/layout/LinedList"/>
    <dgm:cxn modelId="{B4701324-9256-495C-8418-08CFACE1EE81}" type="presParOf" srcId="{95F21702-74B1-4789-8338-D544AB6F1770}" destId="{4B659DBB-A063-47AF-B378-8F8479230F4B}" srcOrd="13" destOrd="0" presId="urn:microsoft.com/office/officeart/2008/layout/LinedList"/>
    <dgm:cxn modelId="{47FED8E6-17EC-41A7-977C-25CA0F5A5D55}" type="presParOf" srcId="{4B659DBB-A063-47AF-B378-8F8479230F4B}" destId="{82A0D095-AABB-48FC-B8D3-E17E9D1C60B8}" srcOrd="0" destOrd="0" presId="urn:microsoft.com/office/officeart/2008/layout/LinedList"/>
    <dgm:cxn modelId="{D3553B52-3A06-47CC-9E9C-6F3461B112A7}" type="presParOf" srcId="{4B659DBB-A063-47AF-B378-8F8479230F4B}" destId="{36461CFE-6A2D-483A-8A4C-9385B6A7656E}" srcOrd="1" destOrd="0" presId="urn:microsoft.com/office/officeart/2008/layout/LinedList"/>
    <dgm:cxn modelId="{13F51E7D-8AB2-4F6F-8F84-053561A818AC}" type="presParOf" srcId="{4B659DBB-A063-47AF-B378-8F8479230F4B}" destId="{60D1EBAC-DFC8-43F3-B1C7-D1A93235E96A}" srcOrd="2" destOrd="0" presId="urn:microsoft.com/office/officeart/2008/layout/LinedList"/>
    <dgm:cxn modelId="{79B25126-6A62-470A-B82A-F27DE476F5B4}" type="presParOf" srcId="{95F21702-74B1-4789-8338-D544AB6F1770}" destId="{C4E136F2-8BD1-4F96-96FD-2D4214EC4B80}" srcOrd="14" destOrd="0" presId="urn:microsoft.com/office/officeart/2008/layout/LinedList"/>
    <dgm:cxn modelId="{650551EB-CEE4-4B5D-9E8C-971B34FE8030}" type="presParOf" srcId="{95F21702-74B1-4789-8338-D544AB6F1770}" destId="{1E260948-D115-45C6-A890-7A8C232AC4EC}" srcOrd="15" destOrd="0" presId="urn:microsoft.com/office/officeart/2008/layout/LinedList"/>
    <dgm:cxn modelId="{ACF26FBF-30B2-4AF0-B013-9D8D06EB94F4}" type="presParOf" srcId="{95F21702-74B1-4789-8338-D544AB6F1770}" destId="{F6C93743-331B-45DC-929E-2016E74EF6C5}" srcOrd="16" destOrd="0" presId="urn:microsoft.com/office/officeart/2008/layout/LinedList"/>
    <dgm:cxn modelId="{F654FCEC-3095-48D0-904B-BCDFE1BE944E}" type="presParOf" srcId="{F6C93743-331B-45DC-929E-2016E74EF6C5}" destId="{39E65E4A-E833-4E77-8245-531F6DE4DE8D}" srcOrd="0" destOrd="0" presId="urn:microsoft.com/office/officeart/2008/layout/LinedList"/>
    <dgm:cxn modelId="{6C4706BD-A853-4874-9288-2F4210AEDF9D}" type="presParOf" srcId="{F6C93743-331B-45DC-929E-2016E74EF6C5}" destId="{65822A96-95B3-418B-970C-1913EF7F8D4E}" srcOrd="1" destOrd="0" presId="urn:microsoft.com/office/officeart/2008/layout/LinedList"/>
    <dgm:cxn modelId="{445792DB-247B-47DF-9DE8-67C78FE02DA6}" type="presParOf" srcId="{F6C93743-331B-45DC-929E-2016E74EF6C5}" destId="{DFDA106D-D1E3-44FF-94B4-669A4A87C8F4}" srcOrd="2" destOrd="0" presId="urn:microsoft.com/office/officeart/2008/layout/LinedList"/>
    <dgm:cxn modelId="{D6428554-E4A9-4F09-A0EC-1D89251BB1DC}" type="presParOf" srcId="{95F21702-74B1-4789-8338-D544AB6F1770}" destId="{663A778C-2A54-4A52-ACFF-CC191BE4A221}" srcOrd="17" destOrd="0" presId="urn:microsoft.com/office/officeart/2008/layout/LinedList"/>
    <dgm:cxn modelId="{515EB344-5716-44E4-80D5-9CBF7884A016}" type="presParOf" srcId="{95F21702-74B1-4789-8338-D544AB6F1770}" destId="{15CE0347-20D6-4CBD-9A0A-D9D69AC8BA7D}" srcOrd="18"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78441F19-ADF5-4063-A6FF-E1A6F9BB9286}" type="doc">
      <dgm:prSet loTypeId="urn:microsoft.com/office/officeart/2009/3/layout/PieProcess" loCatId="process" qsTypeId="urn:microsoft.com/office/officeart/2005/8/quickstyle/simple1" qsCatId="simple" csTypeId="urn:microsoft.com/office/officeart/2005/8/colors/accent2_2" csCatId="accent2" phldr="1"/>
      <dgm:spPr/>
      <dgm:t>
        <a:bodyPr/>
        <a:lstStyle/>
        <a:p>
          <a:endParaRPr lang="zh-CN" altLang="en-US"/>
        </a:p>
      </dgm:t>
    </dgm:pt>
    <dgm:pt modelId="{B4660651-038F-4108-8B72-E048C9D0C3B7}">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tep1</a:t>
          </a:r>
          <a:endParaRPr lang="zh-CN" altLang="en-US" sz="2400" b="1" dirty="0">
            <a:latin typeface="微软雅黑" panose="020B0503020204020204" pitchFamily="34" charset="-122"/>
            <a:ea typeface="微软雅黑" panose="020B0503020204020204" pitchFamily="34" charset="-122"/>
          </a:endParaRPr>
        </a:p>
      </dgm:t>
    </dgm:pt>
    <dgm:pt modelId="{7216AC86-F594-40E8-A667-8D6BAC515440}" type="parTrans" cxnId="{BF1A1603-AE74-4050-A4B0-5D2F77904126}">
      <dgm:prSet/>
      <dgm:spPr/>
      <dgm:t>
        <a:bodyPr/>
        <a:lstStyle/>
        <a:p>
          <a:endParaRPr lang="zh-CN" altLang="en-US">
            <a:latin typeface="微软雅黑" panose="020B0503020204020204" pitchFamily="34" charset="-122"/>
            <a:ea typeface="微软雅黑" panose="020B0503020204020204" pitchFamily="34" charset="-122"/>
          </a:endParaRPr>
        </a:p>
      </dgm:t>
    </dgm:pt>
    <dgm:pt modelId="{A6118672-57DB-4211-AA85-5E59383B8D86}" type="sibTrans" cxnId="{BF1A1603-AE74-4050-A4B0-5D2F77904126}">
      <dgm:prSet/>
      <dgm:spPr/>
      <dgm:t>
        <a:bodyPr/>
        <a:lstStyle/>
        <a:p>
          <a:endParaRPr lang="zh-CN" altLang="en-US">
            <a:latin typeface="微软雅黑" panose="020B0503020204020204" pitchFamily="34" charset="-122"/>
            <a:ea typeface="微软雅黑" panose="020B0503020204020204" pitchFamily="34" charset="-122"/>
          </a:endParaRPr>
        </a:p>
      </dgm:t>
    </dgm:pt>
    <dgm:pt modelId="{C71DAFC0-8D19-466B-8406-F1414B8FB41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对</a:t>
          </a:r>
          <a:r>
            <a:rPr lang="zh-CN" altLang="en-US" sz="2000" b="1" dirty="0" smtClean="0">
              <a:latin typeface="微软雅黑" panose="020B0503020204020204" pitchFamily="34" charset="-122"/>
              <a:ea typeface="微软雅黑" panose="020B0503020204020204" pitchFamily="34" charset="-122"/>
            </a:rPr>
            <a:t>主控制模块</a:t>
          </a:r>
          <a:r>
            <a:rPr lang="zh-CN" altLang="en-US" sz="2000" dirty="0" smtClean="0">
              <a:latin typeface="微软雅黑" panose="020B0503020204020204" pitchFamily="34" charset="-122"/>
              <a:ea typeface="微软雅黑" panose="020B0503020204020204" pitchFamily="34" charset="-122"/>
            </a:rPr>
            <a:t>进行测试，测试时用桩模块替代所有直接附属于主控制模块的模块</a:t>
          </a:r>
          <a:endParaRPr lang="zh-CN" altLang="en-US" sz="2000" dirty="0">
            <a:latin typeface="微软雅黑" panose="020B0503020204020204" pitchFamily="34" charset="-122"/>
            <a:ea typeface="微软雅黑" panose="020B0503020204020204" pitchFamily="34" charset="-122"/>
          </a:endParaRPr>
        </a:p>
      </dgm:t>
    </dgm:pt>
    <dgm:pt modelId="{DD252B11-A7BF-4F60-A085-7547F7678999}" type="parTrans" cxnId="{3BA1DEC6-CD8A-4392-9CD3-C275A7DD9459}">
      <dgm:prSet/>
      <dgm:spPr/>
      <dgm:t>
        <a:bodyPr/>
        <a:lstStyle/>
        <a:p>
          <a:endParaRPr lang="zh-CN" altLang="en-US">
            <a:latin typeface="微软雅黑" panose="020B0503020204020204" pitchFamily="34" charset="-122"/>
            <a:ea typeface="微软雅黑" panose="020B0503020204020204" pitchFamily="34" charset="-122"/>
          </a:endParaRPr>
        </a:p>
      </dgm:t>
    </dgm:pt>
    <dgm:pt modelId="{66534C35-093C-4FC6-AEF8-A433B179EDCA}" type="sibTrans" cxnId="{3BA1DEC6-CD8A-4392-9CD3-C275A7DD9459}">
      <dgm:prSet/>
      <dgm:spPr/>
      <dgm:t>
        <a:bodyPr/>
        <a:lstStyle/>
        <a:p>
          <a:endParaRPr lang="zh-CN" altLang="en-US">
            <a:latin typeface="微软雅黑" panose="020B0503020204020204" pitchFamily="34" charset="-122"/>
            <a:ea typeface="微软雅黑" panose="020B0503020204020204" pitchFamily="34" charset="-122"/>
          </a:endParaRPr>
        </a:p>
      </dgm:t>
    </dgm:pt>
    <dgm:pt modelId="{F923C040-0982-4678-A5BF-3DEAEBBAAC3C}">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a:t>
          </a:r>
          <a:r>
            <a:rPr lang="en-US" altLang="zh-CN" sz="2400" b="1" dirty="0" smtClean="0">
              <a:latin typeface="微软雅黑" panose="020B0503020204020204" pitchFamily="34" charset="-122"/>
              <a:ea typeface="微软雅黑" panose="020B0503020204020204" pitchFamily="34" charset="-122"/>
            </a:rPr>
            <a:t>2</a:t>
          </a:r>
          <a:endParaRPr lang="zh-CN" altLang="en-US" sz="2400" b="1" dirty="0">
            <a:latin typeface="微软雅黑" panose="020B0503020204020204" pitchFamily="34" charset="-122"/>
            <a:ea typeface="微软雅黑" panose="020B0503020204020204" pitchFamily="34" charset="-122"/>
          </a:endParaRPr>
        </a:p>
      </dgm:t>
    </dgm:pt>
    <dgm:pt modelId="{8E6F4AB8-B936-460F-80CC-495EC41EA9EE}" type="parTrans" cxnId="{3948A6BF-9FB8-499C-8C3B-A1C6DF06E150}">
      <dgm:prSet/>
      <dgm:spPr/>
      <dgm:t>
        <a:bodyPr/>
        <a:lstStyle/>
        <a:p>
          <a:endParaRPr lang="zh-CN" altLang="en-US">
            <a:latin typeface="微软雅黑" panose="020B0503020204020204" pitchFamily="34" charset="-122"/>
            <a:ea typeface="微软雅黑" panose="020B0503020204020204" pitchFamily="34" charset="-122"/>
          </a:endParaRPr>
        </a:p>
      </dgm:t>
    </dgm:pt>
    <dgm:pt modelId="{47D1B953-CBD6-4CEE-8864-9DB8458AE562}" type="sibTrans" cxnId="{3948A6BF-9FB8-499C-8C3B-A1C6DF06E150}">
      <dgm:prSet/>
      <dgm:spPr/>
      <dgm:t>
        <a:bodyPr/>
        <a:lstStyle/>
        <a:p>
          <a:endParaRPr lang="zh-CN" altLang="en-US">
            <a:latin typeface="微软雅黑" panose="020B0503020204020204" pitchFamily="34" charset="-122"/>
            <a:ea typeface="微软雅黑" panose="020B0503020204020204" pitchFamily="34" charset="-122"/>
          </a:endParaRPr>
        </a:p>
      </dgm:t>
    </dgm:pt>
    <dgm:pt modelId="{1A8657A0-A030-45FC-8966-08AAAEC89F7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根据选定的结合策略</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深度优先</a:t>
          </a:r>
          <a:r>
            <a:rPr lang="en-US" altLang="zh-CN" sz="2000"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宽度优先），每次用一个实际模块代换一个桩模块（此时可能又需要新的桩模块）</a:t>
          </a:r>
          <a:endParaRPr lang="zh-CN" altLang="en-US" sz="2000" dirty="0">
            <a:latin typeface="微软雅黑" panose="020B0503020204020204" pitchFamily="34" charset="-122"/>
            <a:ea typeface="微软雅黑" panose="020B0503020204020204" pitchFamily="34" charset="-122"/>
          </a:endParaRPr>
        </a:p>
      </dgm:t>
    </dgm:pt>
    <dgm:pt modelId="{5E26089B-38DA-4466-BFEA-85FE86421A60}" type="parTrans" cxnId="{9437CC85-5306-4F59-A50B-18C1AF3FE416}">
      <dgm:prSet/>
      <dgm:spPr/>
      <dgm:t>
        <a:bodyPr/>
        <a:lstStyle/>
        <a:p>
          <a:endParaRPr lang="zh-CN" altLang="en-US">
            <a:latin typeface="微软雅黑" panose="020B0503020204020204" pitchFamily="34" charset="-122"/>
            <a:ea typeface="微软雅黑" panose="020B0503020204020204" pitchFamily="34" charset="-122"/>
          </a:endParaRPr>
        </a:p>
      </dgm:t>
    </dgm:pt>
    <dgm:pt modelId="{5718A702-3CE3-42A8-AA67-ABABA4232C5F}" type="sibTrans" cxnId="{9437CC85-5306-4F59-A50B-18C1AF3FE416}">
      <dgm:prSet/>
      <dgm:spPr/>
      <dgm:t>
        <a:bodyPr/>
        <a:lstStyle/>
        <a:p>
          <a:endParaRPr lang="zh-CN" altLang="en-US">
            <a:latin typeface="微软雅黑" panose="020B0503020204020204" pitchFamily="34" charset="-122"/>
            <a:ea typeface="微软雅黑" panose="020B0503020204020204" pitchFamily="34" charset="-122"/>
          </a:endParaRPr>
        </a:p>
      </dgm:t>
    </dgm:pt>
    <dgm:pt modelId="{193D3B8D-102A-47E8-872C-BA71896C691E}">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a:t>
          </a:r>
          <a:r>
            <a:rPr lang="en-US" altLang="zh-CN" sz="2400" b="1" dirty="0" smtClean="0">
              <a:latin typeface="微软雅黑" panose="020B0503020204020204" pitchFamily="34" charset="-122"/>
              <a:ea typeface="微软雅黑" panose="020B0503020204020204" pitchFamily="34" charset="-122"/>
            </a:rPr>
            <a:t>3</a:t>
          </a:r>
          <a:endParaRPr lang="zh-CN" altLang="en-US" sz="2400" b="1" dirty="0">
            <a:latin typeface="微软雅黑" panose="020B0503020204020204" pitchFamily="34" charset="-122"/>
            <a:ea typeface="微软雅黑" panose="020B0503020204020204" pitchFamily="34" charset="-122"/>
          </a:endParaRPr>
        </a:p>
      </dgm:t>
    </dgm:pt>
    <dgm:pt modelId="{61422D12-C8C4-4394-BE64-4BBCB2A7E866}" type="parTrans" cxnId="{22C7E485-8155-4C43-9862-F1E73BBCEC94}">
      <dgm:prSet/>
      <dgm:spPr/>
      <dgm:t>
        <a:bodyPr/>
        <a:lstStyle/>
        <a:p>
          <a:endParaRPr lang="zh-CN" altLang="en-US">
            <a:latin typeface="微软雅黑" panose="020B0503020204020204" pitchFamily="34" charset="-122"/>
            <a:ea typeface="微软雅黑" panose="020B0503020204020204" pitchFamily="34" charset="-122"/>
          </a:endParaRPr>
        </a:p>
      </dgm:t>
    </dgm:pt>
    <dgm:pt modelId="{4BD86F19-AA7C-447D-BCA1-F554D10F336B}" type="sibTrans" cxnId="{22C7E485-8155-4C43-9862-F1E73BBCEC94}">
      <dgm:prSet/>
      <dgm:spPr/>
      <dgm:t>
        <a:bodyPr/>
        <a:lstStyle/>
        <a:p>
          <a:endParaRPr lang="zh-CN" altLang="en-US">
            <a:latin typeface="微软雅黑" panose="020B0503020204020204" pitchFamily="34" charset="-122"/>
            <a:ea typeface="微软雅黑" panose="020B0503020204020204" pitchFamily="34" charset="-122"/>
          </a:endParaRPr>
        </a:p>
      </dgm:t>
    </dgm:pt>
    <dgm:pt modelId="{319EF93B-8306-40E5-BC4B-3AECA3EB343A}">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再结合进一个模块的同时进行测试</a:t>
          </a:r>
          <a:endParaRPr lang="zh-CN" altLang="en-US" sz="2000" dirty="0">
            <a:latin typeface="微软雅黑" panose="020B0503020204020204" pitchFamily="34" charset="-122"/>
            <a:ea typeface="微软雅黑" panose="020B0503020204020204" pitchFamily="34" charset="-122"/>
          </a:endParaRPr>
        </a:p>
      </dgm:t>
    </dgm:pt>
    <dgm:pt modelId="{F0DDC22F-6E20-45B4-ACA5-CC8BDDCE7596}" type="parTrans" cxnId="{A4B2812C-D4DE-43B5-B8FC-7D72FDC45DC1}">
      <dgm:prSet/>
      <dgm:spPr/>
      <dgm:t>
        <a:bodyPr/>
        <a:lstStyle/>
        <a:p>
          <a:endParaRPr lang="zh-CN" altLang="en-US">
            <a:latin typeface="微软雅黑" panose="020B0503020204020204" pitchFamily="34" charset="-122"/>
            <a:ea typeface="微软雅黑" panose="020B0503020204020204" pitchFamily="34" charset="-122"/>
          </a:endParaRPr>
        </a:p>
      </dgm:t>
    </dgm:pt>
    <dgm:pt modelId="{11BB4C1F-0EDC-4BCA-A821-A7259A9E1D91}" type="sibTrans" cxnId="{A4B2812C-D4DE-43B5-B8FC-7D72FDC45DC1}">
      <dgm:prSet/>
      <dgm:spPr/>
      <dgm:t>
        <a:bodyPr/>
        <a:lstStyle/>
        <a:p>
          <a:endParaRPr lang="zh-CN" altLang="en-US">
            <a:latin typeface="微软雅黑" panose="020B0503020204020204" pitchFamily="34" charset="-122"/>
            <a:ea typeface="微软雅黑" panose="020B0503020204020204" pitchFamily="34" charset="-122"/>
          </a:endParaRPr>
        </a:p>
      </dgm:t>
    </dgm:pt>
    <dgm:pt modelId="{D2837437-96BB-4B5D-AAA4-B15D83F89CE3}">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a:t>
          </a:r>
          <a:r>
            <a:rPr lang="en-US" altLang="zh-CN" sz="2400" b="1" dirty="0" smtClean="0">
              <a:latin typeface="微软雅黑" panose="020B0503020204020204" pitchFamily="34" charset="-122"/>
              <a:ea typeface="微软雅黑" panose="020B0503020204020204" pitchFamily="34" charset="-122"/>
            </a:rPr>
            <a:t>4</a:t>
          </a:r>
          <a:endParaRPr lang="zh-CN" altLang="en-US" sz="2400" b="1" dirty="0">
            <a:latin typeface="微软雅黑" panose="020B0503020204020204" pitchFamily="34" charset="-122"/>
            <a:ea typeface="微软雅黑" panose="020B0503020204020204" pitchFamily="34" charset="-122"/>
          </a:endParaRPr>
        </a:p>
      </dgm:t>
    </dgm:pt>
    <dgm:pt modelId="{0B83CC0D-E93E-4A09-AD32-BB668333B95C}" type="parTrans" cxnId="{6788AFA6-380C-44DA-9D2C-C93FB3F230A6}">
      <dgm:prSet/>
      <dgm:spPr/>
      <dgm:t>
        <a:bodyPr/>
        <a:lstStyle/>
        <a:p>
          <a:endParaRPr lang="zh-CN" altLang="en-US">
            <a:latin typeface="微软雅黑" panose="020B0503020204020204" pitchFamily="34" charset="-122"/>
            <a:ea typeface="微软雅黑" panose="020B0503020204020204" pitchFamily="34" charset="-122"/>
          </a:endParaRPr>
        </a:p>
      </dgm:t>
    </dgm:pt>
    <dgm:pt modelId="{E8F383A7-BFA3-4090-9F29-A5FBECC33B7A}" type="sibTrans" cxnId="{6788AFA6-380C-44DA-9D2C-C93FB3F230A6}">
      <dgm:prSet/>
      <dgm:spPr/>
      <dgm:t>
        <a:bodyPr/>
        <a:lstStyle/>
        <a:p>
          <a:endParaRPr lang="zh-CN" altLang="en-US">
            <a:latin typeface="微软雅黑" panose="020B0503020204020204" pitchFamily="34" charset="-122"/>
            <a:ea typeface="微软雅黑" panose="020B0503020204020204" pitchFamily="34" charset="-122"/>
          </a:endParaRPr>
        </a:p>
      </dgm:t>
    </dgm:pt>
    <dgm:pt modelId="{5CFDD41A-9E74-4606-8217-B73C56EEAC0C}">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为了保证加入模块没有引进新的错误，可能需要进行回归测试</a:t>
          </a:r>
          <a:endParaRPr lang="zh-CN" altLang="en-US" sz="2000" dirty="0">
            <a:latin typeface="微软雅黑" panose="020B0503020204020204" pitchFamily="34" charset="-122"/>
            <a:ea typeface="微软雅黑" panose="020B0503020204020204" pitchFamily="34" charset="-122"/>
          </a:endParaRPr>
        </a:p>
      </dgm:t>
    </dgm:pt>
    <dgm:pt modelId="{9708B84D-0C2B-4E27-AAB0-4DBEC0A4A773}" type="parTrans" cxnId="{36151DF5-3A1C-4E37-B581-DBA8B8B19E1E}">
      <dgm:prSet/>
      <dgm:spPr/>
      <dgm:t>
        <a:bodyPr/>
        <a:lstStyle/>
        <a:p>
          <a:endParaRPr lang="zh-CN" altLang="en-US"/>
        </a:p>
      </dgm:t>
    </dgm:pt>
    <dgm:pt modelId="{F9F7DA61-DC3D-421C-8FE9-65B63FB66C8A}" type="sibTrans" cxnId="{36151DF5-3A1C-4E37-B581-DBA8B8B19E1E}">
      <dgm:prSet/>
      <dgm:spPr/>
      <dgm:t>
        <a:bodyPr/>
        <a:lstStyle/>
        <a:p>
          <a:endParaRPr lang="zh-CN" altLang="en-US"/>
        </a:p>
      </dgm:t>
    </dgm:pt>
    <dgm:pt modelId="{86E08CD6-ECCC-4D71-B41C-087AB3C3109F}" type="pres">
      <dgm:prSet presAssocID="{78441F19-ADF5-4063-A6FF-E1A6F9BB9286}" presName="Name0" presStyleCnt="0">
        <dgm:presLayoutVars>
          <dgm:chMax val="7"/>
          <dgm:chPref val="7"/>
          <dgm:dir/>
          <dgm:animOne val="branch"/>
          <dgm:animLvl val="lvl"/>
        </dgm:presLayoutVars>
      </dgm:prSet>
      <dgm:spPr/>
      <dgm:t>
        <a:bodyPr/>
        <a:lstStyle/>
        <a:p>
          <a:endParaRPr lang="zh-CN" altLang="en-US"/>
        </a:p>
      </dgm:t>
    </dgm:pt>
    <dgm:pt modelId="{79A03011-3FAB-4377-B245-DDB739C2283E}" type="pres">
      <dgm:prSet presAssocID="{B4660651-038F-4108-8B72-E048C9D0C3B7}" presName="ParentComposite" presStyleCnt="0"/>
      <dgm:spPr/>
    </dgm:pt>
    <dgm:pt modelId="{8D281A17-3A07-4E3F-8B73-919532210438}" type="pres">
      <dgm:prSet presAssocID="{B4660651-038F-4108-8B72-E048C9D0C3B7}" presName="Chord" presStyleLbl="bgShp" presStyleIdx="0"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D303304C-3971-4159-8BE3-78B4D7BFA0F0}" type="pres">
      <dgm:prSet presAssocID="{B4660651-038F-4108-8B72-E048C9D0C3B7}" presName="Pie" presStyleLbl="alignNode1" presStyleIdx="0" presStyleCnt="4"/>
      <dgm:spPr/>
    </dgm:pt>
    <dgm:pt modelId="{BCC32A6C-2CD0-4A6B-B69D-081DA4B7FDAE}" type="pres">
      <dgm:prSet presAssocID="{B4660651-038F-4108-8B72-E048C9D0C3B7}" presName="Parent" presStyleLbl="revTx" presStyleIdx="0" presStyleCnt="8">
        <dgm:presLayoutVars>
          <dgm:chMax val="1"/>
          <dgm:chPref val="1"/>
          <dgm:bulletEnabled val="1"/>
        </dgm:presLayoutVars>
      </dgm:prSet>
      <dgm:spPr/>
      <dgm:t>
        <a:bodyPr/>
        <a:lstStyle/>
        <a:p>
          <a:endParaRPr lang="zh-CN" altLang="en-US"/>
        </a:p>
      </dgm:t>
    </dgm:pt>
    <dgm:pt modelId="{F9E32E5C-A525-4581-BEF8-384ABF56753F}" type="pres">
      <dgm:prSet presAssocID="{66534C35-093C-4FC6-AEF8-A433B179EDCA}" presName="negSibTrans" presStyleCnt="0"/>
      <dgm:spPr/>
    </dgm:pt>
    <dgm:pt modelId="{9ACFD3E7-32BA-491E-AA33-C1758B19EB78}" type="pres">
      <dgm:prSet presAssocID="{B4660651-038F-4108-8B72-E048C9D0C3B7}" presName="composite" presStyleCnt="0"/>
      <dgm:spPr/>
    </dgm:pt>
    <dgm:pt modelId="{73DE6C16-F0F7-42C6-8E9A-6EE2C584DC51}" type="pres">
      <dgm:prSet presAssocID="{B4660651-038F-4108-8B72-E048C9D0C3B7}" presName="Child" presStyleLbl="revTx" presStyleIdx="1" presStyleCnt="8">
        <dgm:presLayoutVars>
          <dgm:chMax val="0"/>
          <dgm:chPref val="0"/>
          <dgm:bulletEnabled val="1"/>
        </dgm:presLayoutVars>
      </dgm:prSet>
      <dgm:spPr/>
      <dgm:t>
        <a:bodyPr/>
        <a:lstStyle/>
        <a:p>
          <a:endParaRPr lang="zh-CN" altLang="en-US"/>
        </a:p>
      </dgm:t>
    </dgm:pt>
    <dgm:pt modelId="{2FEB18B6-B0B4-4AD4-8ABA-356699BC2E46}" type="pres">
      <dgm:prSet presAssocID="{A6118672-57DB-4211-AA85-5E59383B8D86}" presName="sibTrans" presStyleCnt="0"/>
      <dgm:spPr/>
    </dgm:pt>
    <dgm:pt modelId="{15915304-671E-4971-8876-7A0DEDC64664}" type="pres">
      <dgm:prSet presAssocID="{F923C040-0982-4678-A5BF-3DEAEBBAAC3C}" presName="ParentComposite" presStyleCnt="0"/>
      <dgm:spPr/>
    </dgm:pt>
    <dgm:pt modelId="{9668CA55-5107-495D-93AB-F745D1D386A6}" type="pres">
      <dgm:prSet presAssocID="{F923C040-0982-4678-A5BF-3DEAEBBAAC3C}" presName="Chord" presStyleLbl="bgShp" presStyleIdx="1"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12CE4197-BC7E-47ED-884A-133E05FA0FF6}" type="pres">
      <dgm:prSet presAssocID="{F923C040-0982-4678-A5BF-3DEAEBBAAC3C}" presName="Pie" presStyleLbl="alignNode1" presStyleIdx="1" presStyleCnt="4"/>
      <dgm:spPr/>
    </dgm:pt>
    <dgm:pt modelId="{337A8B65-4119-4CC2-A876-12C78A861117}" type="pres">
      <dgm:prSet presAssocID="{F923C040-0982-4678-A5BF-3DEAEBBAAC3C}" presName="Parent" presStyleLbl="revTx" presStyleIdx="2" presStyleCnt="8">
        <dgm:presLayoutVars>
          <dgm:chMax val="1"/>
          <dgm:chPref val="1"/>
          <dgm:bulletEnabled val="1"/>
        </dgm:presLayoutVars>
      </dgm:prSet>
      <dgm:spPr/>
      <dgm:t>
        <a:bodyPr/>
        <a:lstStyle/>
        <a:p>
          <a:endParaRPr lang="zh-CN" altLang="en-US"/>
        </a:p>
      </dgm:t>
    </dgm:pt>
    <dgm:pt modelId="{CF02954B-B503-4C41-865C-BE5B434D6DDE}" type="pres">
      <dgm:prSet presAssocID="{5718A702-3CE3-42A8-AA67-ABABA4232C5F}" presName="negSibTrans" presStyleCnt="0"/>
      <dgm:spPr/>
    </dgm:pt>
    <dgm:pt modelId="{A81EDD2A-3CA0-4C2E-A96B-71524376B537}" type="pres">
      <dgm:prSet presAssocID="{F923C040-0982-4678-A5BF-3DEAEBBAAC3C}" presName="composite" presStyleCnt="0"/>
      <dgm:spPr/>
    </dgm:pt>
    <dgm:pt modelId="{8D640645-EC26-40B3-82F0-A03380ACA96F}" type="pres">
      <dgm:prSet presAssocID="{F923C040-0982-4678-A5BF-3DEAEBBAAC3C}" presName="Child" presStyleLbl="revTx" presStyleIdx="3" presStyleCnt="8">
        <dgm:presLayoutVars>
          <dgm:chMax val="0"/>
          <dgm:chPref val="0"/>
          <dgm:bulletEnabled val="1"/>
        </dgm:presLayoutVars>
      </dgm:prSet>
      <dgm:spPr/>
      <dgm:t>
        <a:bodyPr/>
        <a:lstStyle/>
        <a:p>
          <a:endParaRPr lang="zh-CN" altLang="en-US"/>
        </a:p>
      </dgm:t>
    </dgm:pt>
    <dgm:pt modelId="{CDF524A7-5368-45D8-9237-93ADAF87EFCA}" type="pres">
      <dgm:prSet presAssocID="{47D1B953-CBD6-4CEE-8864-9DB8458AE562}" presName="sibTrans" presStyleCnt="0"/>
      <dgm:spPr/>
    </dgm:pt>
    <dgm:pt modelId="{D8175ED9-34DB-45B0-8425-F3F8F596B4DA}" type="pres">
      <dgm:prSet presAssocID="{193D3B8D-102A-47E8-872C-BA71896C691E}" presName="ParentComposite" presStyleCnt="0"/>
      <dgm:spPr/>
    </dgm:pt>
    <dgm:pt modelId="{A6A54764-96E7-465B-A390-7070FAD10AAB}" type="pres">
      <dgm:prSet presAssocID="{193D3B8D-102A-47E8-872C-BA71896C691E}" presName="Chord" presStyleLbl="bgShp" presStyleIdx="2" presStyleCnt="4"/>
      <dgm:spPr/>
    </dgm:pt>
    <dgm:pt modelId="{05D62A4B-2DF6-4A9B-A086-715E51AA71BF}" type="pres">
      <dgm:prSet presAssocID="{193D3B8D-102A-47E8-872C-BA71896C691E}" presName="Pie" presStyleLbl="alignNode1" presStyleIdx="2"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0D172795-E084-456C-B6FD-E19FFA319E84}" type="pres">
      <dgm:prSet presAssocID="{193D3B8D-102A-47E8-872C-BA71896C691E}" presName="Parent" presStyleLbl="revTx" presStyleIdx="4" presStyleCnt="8">
        <dgm:presLayoutVars>
          <dgm:chMax val="1"/>
          <dgm:chPref val="1"/>
          <dgm:bulletEnabled val="1"/>
        </dgm:presLayoutVars>
      </dgm:prSet>
      <dgm:spPr/>
      <dgm:t>
        <a:bodyPr/>
        <a:lstStyle/>
        <a:p>
          <a:endParaRPr lang="zh-CN" altLang="en-US"/>
        </a:p>
      </dgm:t>
    </dgm:pt>
    <dgm:pt modelId="{286FEDF8-EA10-4A09-9297-D23DF8832DD8}" type="pres">
      <dgm:prSet presAssocID="{11BB4C1F-0EDC-4BCA-A821-A7259A9E1D91}" presName="negSibTrans" presStyleCnt="0"/>
      <dgm:spPr/>
    </dgm:pt>
    <dgm:pt modelId="{CF391E9B-9169-4A3B-9C16-2FF2D065EB93}" type="pres">
      <dgm:prSet presAssocID="{193D3B8D-102A-47E8-872C-BA71896C691E}" presName="composite" presStyleCnt="0"/>
      <dgm:spPr/>
    </dgm:pt>
    <dgm:pt modelId="{585CBD05-878B-4B94-AFFA-11A6976C7D65}" type="pres">
      <dgm:prSet presAssocID="{193D3B8D-102A-47E8-872C-BA71896C691E}" presName="Child" presStyleLbl="revTx" presStyleIdx="5" presStyleCnt="8">
        <dgm:presLayoutVars>
          <dgm:chMax val="0"/>
          <dgm:chPref val="0"/>
          <dgm:bulletEnabled val="1"/>
        </dgm:presLayoutVars>
      </dgm:prSet>
      <dgm:spPr/>
      <dgm:t>
        <a:bodyPr/>
        <a:lstStyle/>
        <a:p>
          <a:endParaRPr lang="zh-CN" altLang="en-US"/>
        </a:p>
      </dgm:t>
    </dgm:pt>
    <dgm:pt modelId="{B461D100-F028-44F4-8458-FF7FEB782994}" type="pres">
      <dgm:prSet presAssocID="{4BD86F19-AA7C-447D-BCA1-F554D10F336B}" presName="sibTrans" presStyleCnt="0"/>
      <dgm:spPr/>
    </dgm:pt>
    <dgm:pt modelId="{704C91E4-DA18-4E58-9883-1581C0D1DBB2}" type="pres">
      <dgm:prSet presAssocID="{D2837437-96BB-4B5D-AAA4-B15D83F89CE3}" presName="ParentComposite" presStyleCnt="0"/>
      <dgm:spPr/>
    </dgm:pt>
    <dgm:pt modelId="{E0AE3C64-420F-4678-B023-09F89610E481}" type="pres">
      <dgm:prSet presAssocID="{D2837437-96BB-4B5D-AAA4-B15D83F89CE3}" presName="Chord" presStyleLbl="bgShp" presStyleIdx="3" presStyleCnt="4"/>
      <dgm:spPr/>
    </dgm:pt>
    <dgm:pt modelId="{13C24C6D-A640-42ED-ABFC-7977D1CDC9E8}" type="pres">
      <dgm:prSet presAssocID="{D2837437-96BB-4B5D-AAA4-B15D83F89CE3}" presName="Pie" presStyleLbl="alignNode1" presStyleIdx="3"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5BBF96AC-7305-4F73-96D5-5988EA70ED55}" type="pres">
      <dgm:prSet presAssocID="{D2837437-96BB-4B5D-AAA4-B15D83F89CE3}" presName="Parent" presStyleLbl="revTx" presStyleIdx="6" presStyleCnt="8">
        <dgm:presLayoutVars>
          <dgm:chMax val="1"/>
          <dgm:chPref val="1"/>
          <dgm:bulletEnabled val="1"/>
        </dgm:presLayoutVars>
      </dgm:prSet>
      <dgm:spPr/>
      <dgm:t>
        <a:bodyPr/>
        <a:lstStyle/>
        <a:p>
          <a:endParaRPr lang="zh-CN" altLang="en-US"/>
        </a:p>
      </dgm:t>
    </dgm:pt>
    <dgm:pt modelId="{88CFE215-21A4-40F0-B6A6-B29765286698}" type="pres">
      <dgm:prSet presAssocID="{F9F7DA61-DC3D-421C-8FE9-65B63FB66C8A}" presName="negSibTrans" presStyleCnt="0"/>
      <dgm:spPr/>
    </dgm:pt>
    <dgm:pt modelId="{C44BA89D-78D6-46C9-B436-BD74C71AD904}" type="pres">
      <dgm:prSet presAssocID="{D2837437-96BB-4B5D-AAA4-B15D83F89CE3}" presName="composite" presStyleCnt="0"/>
      <dgm:spPr/>
    </dgm:pt>
    <dgm:pt modelId="{D570C8A0-6CF7-4EDD-9907-2527BC396637}" type="pres">
      <dgm:prSet presAssocID="{D2837437-96BB-4B5D-AAA4-B15D83F89CE3}" presName="Child" presStyleLbl="revTx" presStyleIdx="7" presStyleCnt="8">
        <dgm:presLayoutVars>
          <dgm:chMax val="0"/>
          <dgm:chPref val="0"/>
          <dgm:bulletEnabled val="1"/>
        </dgm:presLayoutVars>
      </dgm:prSet>
      <dgm:spPr/>
      <dgm:t>
        <a:bodyPr/>
        <a:lstStyle/>
        <a:p>
          <a:endParaRPr lang="zh-CN" altLang="en-US"/>
        </a:p>
      </dgm:t>
    </dgm:pt>
  </dgm:ptLst>
  <dgm:cxnLst>
    <dgm:cxn modelId="{36151DF5-3A1C-4E37-B581-DBA8B8B19E1E}" srcId="{D2837437-96BB-4B5D-AAA4-B15D83F89CE3}" destId="{5CFDD41A-9E74-4606-8217-B73C56EEAC0C}" srcOrd="0" destOrd="0" parTransId="{9708B84D-0C2B-4E27-AAB0-4DBEC0A4A773}" sibTransId="{F9F7DA61-DC3D-421C-8FE9-65B63FB66C8A}"/>
    <dgm:cxn modelId="{22C7E485-8155-4C43-9862-F1E73BBCEC94}" srcId="{78441F19-ADF5-4063-A6FF-E1A6F9BB9286}" destId="{193D3B8D-102A-47E8-872C-BA71896C691E}" srcOrd="2" destOrd="0" parTransId="{61422D12-C8C4-4394-BE64-4BBCB2A7E866}" sibTransId="{4BD86F19-AA7C-447D-BCA1-F554D10F336B}"/>
    <dgm:cxn modelId="{6788AFA6-380C-44DA-9D2C-C93FB3F230A6}" srcId="{78441F19-ADF5-4063-A6FF-E1A6F9BB9286}" destId="{D2837437-96BB-4B5D-AAA4-B15D83F89CE3}" srcOrd="3" destOrd="0" parTransId="{0B83CC0D-E93E-4A09-AD32-BB668333B95C}" sibTransId="{E8F383A7-BFA3-4090-9F29-A5FBECC33B7A}"/>
    <dgm:cxn modelId="{A4B2812C-D4DE-43B5-B8FC-7D72FDC45DC1}" srcId="{193D3B8D-102A-47E8-872C-BA71896C691E}" destId="{319EF93B-8306-40E5-BC4B-3AECA3EB343A}" srcOrd="0" destOrd="0" parTransId="{F0DDC22F-6E20-45B4-ACA5-CC8BDDCE7596}" sibTransId="{11BB4C1F-0EDC-4BCA-A821-A7259A9E1D91}"/>
    <dgm:cxn modelId="{3BA1DEC6-CD8A-4392-9CD3-C275A7DD9459}" srcId="{B4660651-038F-4108-8B72-E048C9D0C3B7}" destId="{C71DAFC0-8D19-466B-8406-F1414B8FB419}" srcOrd="0" destOrd="0" parTransId="{DD252B11-A7BF-4F60-A085-7547F7678999}" sibTransId="{66534C35-093C-4FC6-AEF8-A433B179EDCA}"/>
    <dgm:cxn modelId="{7A0A18BB-A73A-410C-9D17-18EC43728AFC}" type="presOf" srcId="{1A8657A0-A030-45FC-8966-08AAAEC89F79}" destId="{8D640645-EC26-40B3-82F0-A03380ACA96F}" srcOrd="0" destOrd="0" presId="urn:microsoft.com/office/officeart/2009/3/layout/PieProcess"/>
    <dgm:cxn modelId="{AD717795-58B4-43CF-8D60-A2B2CA9789D0}" type="presOf" srcId="{C71DAFC0-8D19-466B-8406-F1414B8FB419}" destId="{73DE6C16-F0F7-42C6-8E9A-6EE2C584DC51}" srcOrd="0" destOrd="0" presId="urn:microsoft.com/office/officeart/2009/3/layout/PieProcess"/>
    <dgm:cxn modelId="{FFEF046B-8D85-4EA7-BC71-F4701427FDF3}" type="presOf" srcId="{193D3B8D-102A-47E8-872C-BA71896C691E}" destId="{0D172795-E084-456C-B6FD-E19FFA319E84}" srcOrd="0" destOrd="0" presId="urn:microsoft.com/office/officeart/2009/3/layout/PieProcess"/>
    <dgm:cxn modelId="{1ADE5516-2799-4E49-86B8-4A846DD24B64}" type="presOf" srcId="{78441F19-ADF5-4063-A6FF-E1A6F9BB9286}" destId="{86E08CD6-ECCC-4D71-B41C-087AB3C3109F}" srcOrd="0" destOrd="0" presId="urn:microsoft.com/office/officeart/2009/3/layout/PieProcess"/>
    <dgm:cxn modelId="{BF1A1603-AE74-4050-A4B0-5D2F77904126}" srcId="{78441F19-ADF5-4063-A6FF-E1A6F9BB9286}" destId="{B4660651-038F-4108-8B72-E048C9D0C3B7}" srcOrd="0" destOrd="0" parTransId="{7216AC86-F594-40E8-A667-8D6BAC515440}" sibTransId="{A6118672-57DB-4211-AA85-5E59383B8D86}"/>
    <dgm:cxn modelId="{0E067D11-3C62-4332-953C-06616A44CE24}" type="presOf" srcId="{D2837437-96BB-4B5D-AAA4-B15D83F89CE3}" destId="{5BBF96AC-7305-4F73-96D5-5988EA70ED55}" srcOrd="0" destOrd="0" presId="urn:microsoft.com/office/officeart/2009/3/layout/PieProcess"/>
    <dgm:cxn modelId="{9437CC85-5306-4F59-A50B-18C1AF3FE416}" srcId="{F923C040-0982-4678-A5BF-3DEAEBBAAC3C}" destId="{1A8657A0-A030-45FC-8966-08AAAEC89F79}" srcOrd="0" destOrd="0" parTransId="{5E26089B-38DA-4466-BFEA-85FE86421A60}" sibTransId="{5718A702-3CE3-42A8-AA67-ABABA4232C5F}"/>
    <dgm:cxn modelId="{ACB281B3-9040-4C54-B1EC-499C5EB7C1C9}" type="presOf" srcId="{5CFDD41A-9E74-4606-8217-B73C56EEAC0C}" destId="{D570C8A0-6CF7-4EDD-9907-2527BC396637}" srcOrd="0" destOrd="0" presId="urn:microsoft.com/office/officeart/2009/3/layout/PieProcess"/>
    <dgm:cxn modelId="{6A5C9EFB-92DB-4C82-A956-FBBA8E38CEC9}" type="presOf" srcId="{B4660651-038F-4108-8B72-E048C9D0C3B7}" destId="{BCC32A6C-2CD0-4A6B-B69D-081DA4B7FDAE}" srcOrd="0" destOrd="0" presId="urn:microsoft.com/office/officeart/2009/3/layout/PieProcess"/>
    <dgm:cxn modelId="{3948A6BF-9FB8-499C-8C3B-A1C6DF06E150}" srcId="{78441F19-ADF5-4063-A6FF-E1A6F9BB9286}" destId="{F923C040-0982-4678-A5BF-3DEAEBBAAC3C}" srcOrd="1" destOrd="0" parTransId="{8E6F4AB8-B936-460F-80CC-495EC41EA9EE}" sibTransId="{47D1B953-CBD6-4CEE-8864-9DB8458AE562}"/>
    <dgm:cxn modelId="{7A78B994-2ECA-4A8D-ABAB-685BBA60467E}" type="presOf" srcId="{319EF93B-8306-40E5-BC4B-3AECA3EB343A}" destId="{585CBD05-878B-4B94-AFFA-11A6976C7D65}" srcOrd="0" destOrd="0" presId="urn:microsoft.com/office/officeart/2009/3/layout/PieProcess"/>
    <dgm:cxn modelId="{CD434F7D-4948-471F-A8EC-AB531DECD0FC}" type="presOf" srcId="{F923C040-0982-4678-A5BF-3DEAEBBAAC3C}" destId="{337A8B65-4119-4CC2-A876-12C78A861117}" srcOrd="0" destOrd="0" presId="urn:microsoft.com/office/officeart/2009/3/layout/PieProcess"/>
    <dgm:cxn modelId="{67B36DDF-F11E-489C-B6EE-13C31DBDD27A}" type="presParOf" srcId="{86E08CD6-ECCC-4D71-B41C-087AB3C3109F}" destId="{79A03011-3FAB-4377-B245-DDB739C2283E}" srcOrd="0" destOrd="0" presId="urn:microsoft.com/office/officeart/2009/3/layout/PieProcess"/>
    <dgm:cxn modelId="{21F2858E-181D-41BC-9996-AE57E9181124}" type="presParOf" srcId="{79A03011-3FAB-4377-B245-DDB739C2283E}" destId="{8D281A17-3A07-4E3F-8B73-919532210438}" srcOrd="0" destOrd="0" presId="urn:microsoft.com/office/officeart/2009/3/layout/PieProcess"/>
    <dgm:cxn modelId="{E40818CF-B007-4708-9896-25F4F33AA0C6}" type="presParOf" srcId="{79A03011-3FAB-4377-B245-DDB739C2283E}" destId="{D303304C-3971-4159-8BE3-78B4D7BFA0F0}" srcOrd="1" destOrd="0" presId="urn:microsoft.com/office/officeart/2009/3/layout/PieProcess"/>
    <dgm:cxn modelId="{0B2982D0-12FA-49FA-A132-8DBFA67B5632}" type="presParOf" srcId="{79A03011-3FAB-4377-B245-DDB739C2283E}" destId="{BCC32A6C-2CD0-4A6B-B69D-081DA4B7FDAE}" srcOrd="2" destOrd="0" presId="urn:microsoft.com/office/officeart/2009/3/layout/PieProcess"/>
    <dgm:cxn modelId="{36BAE9B3-1A44-4FD6-A639-4F22436765D3}" type="presParOf" srcId="{86E08CD6-ECCC-4D71-B41C-087AB3C3109F}" destId="{F9E32E5C-A525-4581-BEF8-384ABF56753F}" srcOrd="1" destOrd="0" presId="urn:microsoft.com/office/officeart/2009/3/layout/PieProcess"/>
    <dgm:cxn modelId="{A20E5D59-7700-4663-A3FE-07DC44350C81}" type="presParOf" srcId="{86E08CD6-ECCC-4D71-B41C-087AB3C3109F}" destId="{9ACFD3E7-32BA-491E-AA33-C1758B19EB78}" srcOrd="2" destOrd="0" presId="urn:microsoft.com/office/officeart/2009/3/layout/PieProcess"/>
    <dgm:cxn modelId="{919CAE6B-CC40-4FB6-BCD5-2F03791FEBF8}" type="presParOf" srcId="{9ACFD3E7-32BA-491E-AA33-C1758B19EB78}" destId="{73DE6C16-F0F7-42C6-8E9A-6EE2C584DC51}" srcOrd="0" destOrd="0" presId="urn:microsoft.com/office/officeart/2009/3/layout/PieProcess"/>
    <dgm:cxn modelId="{F64B6786-1C0D-4F31-8DFA-ADE2CCE81215}" type="presParOf" srcId="{86E08CD6-ECCC-4D71-B41C-087AB3C3109F}" destId="{2FEB18B6-B0B4-4AD4-8ABA-356699BC2E46}" srcOrd="3" destOrd="0" presId="urn:microsoft.com/office/officeart/2009/3/layout/PieProcess"/>
    <dgm:cxn modelId="{07FA89C9-B60F-453B-B268-2AEF5C42C4F5}" type="presParOf" srcId="{86E08CD6-ECCC-4D71-B41C-087AB3C3109F}" destId="{15915304-671E-4971-8876-7A0DEDC64664}" srcOrd="4" destOrd="0" presId="urn:microsoft.com/office/officeart/2009/3/layout/PieProcess"/>
    <dgm:cxn modelId="{E020317D-CB17-4ACA-9AB8-AAE7DD53013C}" type="presParOf" srcId="{15915304-671E-4971-8876-7A0DEDC64664}" destId="{9668CA55-5107-495D-93AB-F745D1D386A6}" srcOrd="0" destOrd="0" presId="urn:microsoft.com/office/officeart/2009/3/layout/PieProcess"/>
    <dgm:cxn modelId="{085E0B4B-C2A2-4870-89F0-87A18B04344C}" type="presParOf" srcId="{15915304-671E-4971-8876-7A0DEDC64664}" destId="{12CE4197-BC7E-47ED-884A-133E05FA0FF6}" srcOrd="1" destOrd="0" presId="urn:microsoft.com/office/officeart/2009/3/layout/PieProcess"/>
    <dgm:cxn modelId="{B2758E13-9922-41CF-B49C-F9F2AAA88185}" type="presParOf" srcId="{15915304-671E-4971-8876-7A0DEDC64664}" destId="{337A8B65-4119-4CC2-A876-12C78A861117}" srcOrd="2" destOrd="0" presId="urn:microsoft.com/office/officeart/2009/3/layout/PieProcess"/>
    <dgm:cxn modelId="{527C9A8F-D56E-400E-A842-D41BCDDF45ED}" type="presParOf" srcId="{86E08CD6-ECCC-4D71-B41C-087AB3C3109F}" destId="{CF02954B-B503-4C41-865C-BE5B434D6DDE}" srcOrd="5" destOrd="0" presId="urn:microsoft.com/office/officeart/2009/3/layout/PieProcess"/>
    <dgm:cxn modelId="{92F959AA-59BD-4326-8988-540FF7C282C2}" type="presParOf" srcId="{86E08CD6-ECCC-4D71-B41C-087AB3C3109F}" destId="{A81EDD2A-3CA0-4C2E-A96B-71524376B537}" srcOrd="6" destOrd="0" presId="urn:microsoft.com/office/officeart/2009/3/layout/PieProcess"/>
    <dgm:cxn modelId="{479FD77D-D61E-457C-A588-38F60474B85C}" type="presParOf" srcId="{A81EDD2A-3CA0-4C2E-A96B-71524376B537}" destId="{8D640645-EC26-40B3-82F0-A03380ACA96F}" srcOrd="0" destOrd="0" presId="urn:microsoft.com/office/officeart/2009/3/layout/PieProcess"/>
    <dgm:cxn modelId="{6C080E83-876C-49C9-99DE-9ABE7F50B333}" type="presParOf" srcId="{86E08CD6-ECCC-4D71-B41C-087AB3C3109F}" destId="{CDF524A7-5368-45D8-9237-93ADAF87EFCA}" srcOrd="7" destOrd="0" presId="urn:microsoft.com/office/officeart/2009/3/layout/PieProcess"/>
    <dgm:cxn modelId="{B66D88E3-CEE7-46C8-88CE-400508C43B18}" type="presParOf" srcId="{86E08CD6-ECCC-4D71-B41C-087AB3C3109F}" destId="{D8175ED9-34DB-45B0-8425-F3F8F596B4DA}" srcOrd="8" destOrd="0" presId="urn:microsoft.com/office/officeart/2009/3/layout/PieProcess"/>
    <dgm:cxn modelId="{DD6FBA9C-6A25-4D50-B53E-AB9E7BE1C9AE}" type="presParOf" srcId="{D8175ED9-34DB-45B0-8425-F3F8F596B4DA}" destId="{A6A54764-96E7-465B-A390-7070FAD10AAB}" srcOrd="0" destOrd="0" presId="urn:microsoft.com/office/officeart/2009/3/layout/PieProcess"/>
    <dgm:cxn modelId="{8C9EB681-6F4D-4C6D-B547-797E660C82D7}" type="presParOf" srcId="{D8175ED9-34DB-45B0-8425-F3F8F596B4DA}" destId="{05D62A4B-2DF6-4A9B-A086-715E51AA71BF}" srcOrd="1" destOrd="0" presId="urn:microsoft.com/office/officeart/2009/3/layout/PieProcess"/>
    <dgm:cxn modelId="{DEB379E9-0DBA-4DE4-8090-5DEFC166D535}" type="presParOf" srcId="{D8175ED9-34DB-45B0-8425-F3F8F596B4DA}" destId="{0D172795-E084-456C-B6FD-E19FFA319E84}" srcOrd="2" destOrd="0" presId="urn:microsoft.com/office/officeart/2009/3/layout/PieProcess"/>
    <dgm:cxn modelId="{919D81BD-A243-4DC5-A061-7381736D167B}" type="presParOf" srcId="{86E08CD6-ECCC-4D71-B41C-087AB3C3109F}" destId="{286FEDF8-EA10-4A09-9297-D23DF8832DD8}" srcOrd="9" destOrd="0" presId="urn:microsoft.com/office/officeart/2009/3/layout/PieProcess"/>
    <dgm:cxn modelId="{73EDF6BA-F21A-4043-AAB0-38BCE241AA8B}" type="presParOf" srcId="{86E08CD6-ECCC-4D71-B41C-087AB3C3109F}" destId="{CF391E9B-9169-4A3B-9C16-2FF2D065EB93}" srcOrd="10" destOrd="0" presId="urn:microsoft.com/office/officeart/2009/3/layout/PieProcess"/>
    <dgm:cxn modelId="{7DE90937-07C4-4A91-BDB7-6D918DEE06A0}" type="presParOf" srcId="{CF391E9B-9169-4A3B-9C16-2FF2D065EB93}" destId="{585CBD05-878B-4B94-AFFA-11A6976C7D65}" srcOrd="0" destOrd="0" presId="urn:microsoft.com/office/officeart/2009/3/layout/PieProcess"/>
    <dgm:cxn modelId="{B92D2DA6-FAC7-41FD-9FD2-75F5F61A22E0}" type="presParOf" srcId="{86E08CD6-ECCC-4D71-B41C-087AB3C3109F}" destId="{B461D100-F028-44F4-8458-FF7FEB782994}" srcOrd="11" destOrd="0" presId="urn:microsoft.com/office/officeart/2009/3/layout/PieProcess"/>
    <dgm:cxn modelId="{52E8840B-E89F-4210-9151-0BE8D04AA205}" type="presParOf" srcId="{86E08CD6-ECCC-4D71-B41C-087AB3C3109F}" destId="{704C91E4-DA18-4E58-9883-1581C0D1DBB2}" srcOrd="12" destOrd="0" presId="urn:microsoft.com/office/officeart/2009/3/layout/PieProcess"/>
    <dgm:cxn modelId="{19162B7C-2439-41AD-85EC-2139AC4A06DF}" type="presParOf" srcId="{704C91E4-DA18-4E58-9883-1581C0D1DBB2}" destId="{E0AE3C64-420F-4678-B023-09F89610E481}" srcOrd="0" destOrd="0" presId="urn:microsoft.com/office/officeart/2009/3/layout/PieProcess"/>
    <dgm:cxn modelId="{1D06E0DF-4725-4182-BF74-86867B2A15CF}" type="presParOf" srcId="{704C91E4-DA18-4E58-9883-1581C0D1DBB2}" destId="{13C24C6D-A640-42ED-ABFC-7977D1CDC9E8}" srcOrd="1" destOrd="0" presId="urn:microsoft.com/office/officeart/2009/3/layout/PieProcess"/>
    <dgm:cxn modelId="{BEFCCA59-A525-419E-AC90-AB6880EF71A1}" type="presParOf" srcId="{704C91E4-DA18-4E58-9883-1581C0D1DBB2}" destId="{5BBF96AC-7305-4F73-96D5-5988EA70ED55}" srcOrd="2" destOrd="0" presId="urn:microsoft.com/office/officeart/2009/3/layout/PieProcess"/>
    <dgm:cxn modelId="{CD39E40B-5FBF-4A59-B467-FD57723D2246}" type="presParOf" srcId="{86E08CD6-ECCC-4D71-B41C-087AB3C3109F}" destId="{88CFE215-21A4-40F0-B6A6-B29765286698}" srcOrd="13" destOrd="0" presId="urn:microsoft.com/office/officeart/2009/3/layout/PieProcess"/>
    <dgm:cxn modelId="{773FAE4B-F499-4000-86E0-360A514E6473}" type="presParOf" srcId="{86E08CD6-ECCC-4D71-B41C-087AB3C3109F}" destId="{C44BA89D-78D6-46C9-B436-BD74C71AD904}" srcOrd="14" destOrd="0" presId="urn:microsoft.com/office/officeart/2009/3/layout/PieProcess"/>
    <dgm:cxn modelId="{1F1BD38E-6081-43A6-B257-B81DE5CFE02B}" type="presParOf" srcId="{C44BA89D-78D6-46C9-B436-BD74C71AD904}" destId="{D570C8A0-6CF7-4EDD-9907-2527BC396637}"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8441F19-ADF5-4063-A6FF-E1A6F9BB9286}" type="doc">
      <dgm:prSet loTypeId="urn:microsoft.com/office/officeart/2009/3/layout/PieProcess" loCatId="process" qsTypeId="urn:microsoft.com/office/officeart/2005/8/quickstyle/simple1" qsCatId="simple" csTypeId="urn:microsoft.com/office/officeart/2005/8/colors/accent2_2" csCatId="accent2" phldr="1"/>
      <dgm:spPr/>
      <dgm:t>
        <a:bodyPr/>
        <a:lstStyle/>
        <a:p>
          <a:endParaRPr lang="zh-CN" altLang="en-US"/>
        </a:p>
      </dgm:t>
    </dgm:pt>
    <dgm:pt modelId="{B4660651-038F-4108-8B72-E048C9D0C3B7}">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tep1</a:t>
          </a:r>
          <a:endParaRPr lang="zh-CN" altLang="en-US" sz="2400" b="1" dirty="0">
            <a:latin typeface="微软雅黑" panose="020B0503020204020204" pitchFamily="34" charset="-122"/>
            <a:ea typeface="微软雅黑" panose="020B0503020204020204" pitchFamily="34" charset="-122"/>
          </a:endParaRPr>
        </a:p>
      </dgm:t>
    </dgm:pt>
    <dgm:pt modelId="{7216AC86-F594-40E8-A667-8D6BAC515440}" type="parTrans" cxnId="{BF1A1603-AE74-4050-A4B0-5D2F77904126}">
      <dgm:prSet/>
      <dgm:spPr/>
      <dgm:t>
        <a:bodyPr/>
        <a:lstStyle/>
        <a:p>
          <a:endParaRPr lang="zh-CN" altLang="en-US">
            <a:latin typeface="微软雅黑" panose="020B0503020204020204" pitchFamily="34" charset="-122"/>
            <a:ea typeface="微软雅黑" panose="020B0503020204020204" pitchFamily="34" charset="-122"/>
          </a:endParaRPr>
        </a:p>
      </dgm:t>
    </dgm:pt>
    <dgm:pt modelId="{A6118672-57DB-4211-AA85-5E59383B8D86}" type="sibTrans" cxnId="{BF1A1603-AE74-4050-A4B0-5D2F77904126}">
      <dgm:prSet/>
      <dgm:spPr/>
      <dgm:t>
        <a:bodyPr/>
        <a:lstStyle/>
        <a:p>
          <a:endParaRPr lang="zh-CN" altLang="en-US">
            <a:latin typeface="微软雅黑" panose="020B0503020204020204" pitchFamily="34" charset="-122"/>
            <a:ea typeface="微软雅黑" panose="020B0503020204020204" pitchFamily="34" charset="-122"/>
          </a:endParaRPr>
        </a:p>
      </dgm:t>
    </dgm:pt>
    <dgm:pt modelId="{C71DAFC0-8D19-466B-8406-F1414B8FB41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把</a:t>
          </a:r>
          <a:r>
            <a:rPr lang="zh-CN" altLang="en-US" sz="2000" b="1" dirty="0" smtClean="0">
              <a:latin typeface="微软雅黑" panose="020B0503020204020204" pitchFamily="34" charset="-122"/>
              <a:ea typeface="微软雅黑" panose="020B0503020204020204" pitchFamily="34" charset="-122"/>
            </a:rPr>
            <a:t>低层模块</a:t>
          </a:r>
          <a:r>
            <a:rPr lang="zh-CN" altLang="en-US" sz="2000" dirty="0" smtClean="0">
              <a:latin typeface="微软雅黑" panose="020B0503020204020204" pitchFamily="34" charset="-122"/>
              <a:ea typeface="微软雅黑" panose="020B0503020204020204" pitchFamily="34" charset="-122"/>
            </a:rPr>
            <a:t>组合成实现某个特定的软件子功能的族</a:t>
          </a:r>
          <a:endParaRPr lang="zh-CN" altLang="en-US" sz="2000" dirty="0">
            <a:latin typeface="微软雅黑" panose="020B0503020204020204" pitchFamily="34" charset="-122"/>
            <a:ea typeface="微软雅黑" panose="020B0503020204020204" pitchFamily="34" charset="-122"/>
          </a:endParaRPr>
        </a:p>
      </dgm:t>
    </dgm:pt>
    <dgm:pt modelId="{DD252B11-A7BF-4F60-A085-7547F7678999}" type="parTrans" cxnId="{3BA1DEC6-CD8A-4392-9CD3-C275A7DD9459}">
      <dgm:prSet/>
      <dgm:spPr/>
      <dgm:t>
        <a:bodyPr/>
        <a:lstStyle/>
        <a:p>
          <a:endParaRPr lang="zh-CN" altLang="en-US">
            <a:latin typeface="微软雅黑" panose="020B0503020204020204" pitchFamily="34" charset="-122"/>
            <a:ea typeface="微软雅黑" panose="020B0503020204020204" pitchFamily="34" charset="-122"/>
          </a:endParaRPr>
        </a:p>
      </dgm:t>
    </dgm:pt>
    <dgm:pt modelId="{66534C35-093C-4FC6-AEF8-A433B179EDCA}" type="sibTrans" cxnId="{3BA1DEC6-CD8A-4392-9CD3-C275A7DD9459}">
      <dgm:prSet/>
      <dgm:spPr/>
      <dgm:t>
        <a:bodyPr/>
        <a:lstStyle/>
        <a:p>
          <a:endParaRPr lang="zh-CN" altLang="en-US">
            <a:latin typeface="微软雅黑" panose="020B0503020204020204" pitchFamily="34" charset="-122"/>
            <a:ea typeface="微软雅黑" panose="020B0503020204020204" pitchFamily="34" charset="-122"/>
          </a:endParaRPr>
        </a:p>
      </dgm:t>
    </dgm:pt>
    <dgm:pt modelId="{F923C040-0982-4678-A5BF-3DEAEBBAAC3C}">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a:t>
          </a:r>
          <a:r>
            <a:rPr lang="en-US" altLang="zh-CN" sz="2400" b="1" dirty="0" smtClean="0">
              <a:latin typeface="微软雅黑" panose="020B0503020204020204" pitchFamily="34" charset="-122"/>
              <a:ea typeface="微软雅黑" panose="020B0503020204020204" pitchFamily="34" charset="-122"/>
            </a:rPr>
            <a:t>2</a:t>
          </a:r>
          <a:endParaRPr lang="zh-CN" altLang="en-US" sz="2400" b="1" dirty="0">
            <a:latin typeface="微软雅黑" panose="020B0503020204020204" pitchFamily="34" charset="-122"/>
            <a:ea typeface="微软雅黑" panose="020B0503020204020204" pitchFamily="34" charset="-122"/>
          </a:endParaRPr>
        </a:p>
      </dgm:t>
    </dgm:pt>
    <dgm:pt modelId="{8E6F4AB8-B936-460F-80CC-495EC41EA9EE}" type="parTrans" cxnId="{3948A6BF-9FB8-499C-8C3B-A1C6DF06E150}">
      <dgm:prSet/>
      <dgm:spPr/>
      <dgm:t>
        <a:bodyPr/>
        <a:lstStyle/>
        <a:p>
          <a:endParaRPr lang="zh-CN" altLang="en-US">
            <a:latin typeface="微软雅黑" panose="020B0503020204020204" pitchFamily="34" charset="-122"/>
            <a:ea typeface="微软雅黑" panose="020B0503020204020204" pitchFamily="34" charset="-122"/>
          </a:endParaRPr>
        </a:p>
      </dgm:t>
    </dgm:pt>
    <dgm:pt modelId="{47D1B953-CBD6-4CEE-8864-9DB8458AE562}" type="sibTrans" cxnId="{3948A6BF-9FB8-499C-8C3B-A1C6DF06E150}">
      <dgm:prSet/>
      <dgm:spPr/>
      <dgm:t>
        <a:bodyPr/>
        <a:lstStyle/>
        <a:p>
          <a:endParaRPr lang="zh-CN" altLang="en-US">
            <a:latin typeface="微软雅黑" panose="020B0503020204020204" pitchFamily="34" charset="-122"/>
            <a:ea typeface="微软雅黑" panose="020B0503020204020204" pitchFamily="34" charset="-122"/>
          </a:endParaRPr>
        </a:p>
      </dgm:t>
    </dgm:pt>
    <dgm:pt modelId="{1A8657A0-A030-45FC-8966-08AAAEC89F7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写一个驱动程序（用于测试的控制程序），协调测试数据的输入和输出</a:t>
          </a:r>
          <a:endParaRPr lang="zh-CN" altLang="en-US" sz="2000" dirty="0">
            <a:latin typeface="微软雅黑" panose="020B0503020204020204" pitchFamily="34" charset="-122"/>
            <a:ea typeface="微软雅黑" panose="020B0503020204020204" pitchFamily="34" charset="-122"/>
          </a:endParaRPr>
        </a:p>
      </dgm:t>
    </dgm:pt>
    <dgm:pt modelId="{5E26089B-38DA-4466-BFEA-85FE86421A60}" type="parTrans" cxnId="{9437CC85-5306-4F59-A50B-18C1AF3FE416}">
      <dgm:prSet/>
      <dgm:spPr/>
      <dgm:t>
        <a:bodyPr/>
        <a:lstStyle/>
        <a:p>
          <a:endParaRPr lang="zh-CN" altLang="en-US">
            <a:latin typeface="微软雅黑" panose="020B0503020204020204" pitchFamily="34" charset="-122"/>
            <a:ea typeface="微软雅黑" panose="020B0503020204020204" pitchFamily="34" charset="-122"/>
          </a:endParaRPr>
        </a:p>
      </dgm:t>
    </dgm:pt>
    <dgm:pt modelId="{5718A702-3CE3-42A8-AA67-ABABA4232C5F}" type="sibTrans" cxnId="{9437CC85-5306-4F59-A50B-18C1AF3FE416}">
      <dgm:prSet/>
      <dgm:spPr/>
      <dgm:t>
        <a:bodyPr/>
        <a:lstStyle/>
        <a:p>
          <a:endParaRPr lang="zh-CN" altLang="en-US">
            <a:latin typeface="微软雅黑" panose="020B0503020204020204" pitchFamily="34" charset="-122"/>
            <a:ea typeface="微软雅黑" panose="020B0503020204020204" pitchFamily="34" charset="-122"/>
          </a:endParaRPr>
        </a:p>
      </dgm:t>
    </dgm:pt>
    <dgm:pt modelId="{193D3B8D-102A-47E8-872C-BA71896C691E}">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a:t>
          </a:r>
          <a:r>
            <a:rPr lang="en-US" altLang="zh-CN" sz="2400" b="1" dirty="0" smtClean="0">
              <a:latin typeface="微软雅黑" panose="020B0503020204020204" pitchFamily="34" charset="-122"/>
              <a:ea typeface="微软雅黑" panose="020B0503020204020204" pitchFamily="34" charset="-122"/>
            </a:rPr>
            <a:t>3</a:t>
          </a:r>
          <a:endParaRPr lang="zh-CN" altLang="en-US" sz="2400" b="1" dirty="0">
            <a:latin typeface="微软雅黑" panose="020B0503020204020204" pitchFamily="34" charset="-122"/>
            <a:ea typeface="微软雅黑" panose="020B0503020204020204" pitchFamily="34" charset="-122"/>
          </a:endParaRPr>
        </a:p>
      </dgm:t>
    </dgm:pt>
    <dgm:pt modelId="{61422D12-C8C4-4394-BE64-4BBCB2A7E866}" type="parTrans" cxnId="{22C7E485-8155-4C43-9862-F1E73BBCEC94}">
      <dgm:prSet/>
      <dgm:spPr/>
      <dgm:t>
        <a:bodyPr/>
        <a:lstStyle/>
        <a:p>
          <a:endParaRPr lang="zh-CN" altLang="en-US">
            <a:latin typeface="微软雅黑" panose="020B0503020204020204" pitchFamily="34" charset="-122"/>
            <a:ea typeface="微软雅黑" panose="020B0503020204020204" pitchFamily="34" charset="-122"/>
          </a:endParaRPr>
        </a:p>
      </dgm:t>
    </dgm:pt>
    <dgm:pt modelId="{4BD86F19-AA7C-447D-BCA1-F554D10F336B}" type="sibTrans" cxnId="{22C7E485-8155-4C43-9862-F1E73BBCEC94}">
      <dgm:prSet/>
      <dgm:spPr/>
      <dgm:t>
        <a:bodyPr/>
        <a:lstStyle/>
        <a:p>
          <a:endParaRPr lang="zh-CN" altLang="en-US">
            <a:latin typeface="微软雅黑" panose="020B0503020204020204" pitchFamily="34" charset="-122"/>
            <a:ea typeface="微软雅黑" panose="020B0503020204020204" pitchFamily="34" charset="-122"/>
          </a:endParaRPr>
        </a:p>
      </dgm:t>
    </dgm:pt>
    <dgm:pt modelId="{319EF93B-8306-40E5-BC4B-3AECA3EB343A}">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对由模块组成的子功能族进行测试</a:t>
          </a:r>
          <a:endParaRPr lang="zh-CN" altLang="en-US" sz="2000" dirty="0">
            <a:latin typeface="微软雅黑" panose="020B0503020204020204" pitchFamily="34" charset="-122"/>
            <a:ea typeface="微软雅黑" panose="020B0503020204020204" pitchFamily="34" charset="-122"/>
          </a:endParaRPr>
        </a:p>
      </dgm:t>
    </dgm:pt>
    <dgm:pt modelId="{F0DDC22F-6E20-45B4-ACA5-CC8BDDCE7596}" type="parTrans" cxnId="{A4B2812C-D4DE-43B5-B8FC-7D72FDC45DC1}">
      <dgm:prSet/>
      <dgm:spPr/>
      <dgm:t>
        <a:bodyPr/>
        <a:lstStyle/>
        <a:p>
          <a:endParaRPr lang="zh-CN" altLang="en-US">
            <a:latin typeface="微软雅黑" panose="020B0503020204020204" pitchFamily="34" charset="-122"/>
            <a:ea typeface="微软雅黑" panose="020B0503020204020204" pitchFamily="34" charset="-122"/>
          </a:endParaRPr>
        </a:p>
      </dgm:t>
    </dgm:pt>
    <dgm:pt modelId="{11BB4C1F-0EDC-4BCA-A821-A7259A9E1D91}" type="sibTrans" cxnId="{A4B2812C-D4DE-43B5-B8FC-7D72FDC45DC1}">
      <dgm:prSet/>
      <dgm:spPr/>
      <dgm:t>
        <a:bodyPr/>
        <a:lstStyle/>
        <a:p>
          <a:endParaRPr lang="zh-CN" altLang="en-US">
            <a:latin typeface="微软雅黑" panose="020B0503020204020204" pitchFamily="34" charset="-122"/>
            <a:ea typeface="微软雅黑" panose="020B0503020204020204" pitchFamily="34" charset="-122"/>
          </a:endParaRPr>
        </a:p>
      </dgm:t>
    </dgm:pt>
    <dgm:pt modelId="{D2837437-96BB-4B5D-AAA4-B15D83F89CE3}">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a:t>
          </a:r>
          <a:r>
            <a:rPr lang="en-US" altLang="zh-CN" sz="2400" b="1" dirty="0" smtClean="0">
              <a:latin typeface="微软雅黑" panose="020B0503020204020204" pitchFamily="34" charset="-122"/>
              <a:ea typeface="微软雅黑" panose="020B0503020204020204" pitchFamily="34" charset="-122"/>
            </a:rPr>
            <a:t>4</a:t>
          </a:r>
          <a:endParaRPr lang="zh-CN" altLang="en-US" sz="2400" b="1" dirty="0">
            <a:latin typeface="微软雅黑" panose="020B0503020204020204" pitchFamily="34" charset="-122"/>
            <a:ea typeface="微软雅黑" panose="020B0503020204020204" pitchFamily="34" charset="-122"/>
          </a:endParaRPr>
        </a:p>
      </dgm:t>
    </dgm:pt>
    <dgm:pt modelId="{0B83CC0D-E93E-4A09-AD32-BB668333B95C}" type="parTrans" cxnId="{6788AFA6-380C-44DA-9D2C-C93FB3F230A6}">
      <dgm:prSet/>
      <dgm:spPr/>
      <dgm:t>
        <a:bodyPr/>
        <a:lstStyle/>
        <a:p>
          <a:endParaRPr lang="zh-CN" altLang="en-US">
            <a:latin typeface="微软雅黑" panose="020B0503020204020204" pitchFamily="34" charset="-122"/>
            <a:ea typeface="微软雅黑" panose="020B0503020204020204" pitchFamily="34" charset="-122"/>
          </a:endParaRPr>
        </a:p>
      </dgm:t>
    </dgm:pt>
    <dgm:pt modelId="{E8F383A7-BFA3-4090-9F29-A5FBECC33B7A}" type="sibTrans" cxnId="{6788AFA6-380C-44DA-9D2C-C93FB3F230A6}">
      <dgm:prSet/>
      <dgm:spPr/>
      <dgm:t>
        <a:bodyPr/>
        <a:lstStyle/>
        <a:p>
          <a:endParaRPr lang="zh-CN" altLang="en-US">
            <a:latin typeface="微软雅黑" panose="020B0503020204020204" pitchFamily="34" charset="-122"/>
            <a:ea typeface="微软雅黑" panose="020B0503020204020204" pitchFamily="34" charset="-122"/>
          </a:endParaRPr>
        </a:p>
      </dgm:t>
    </dgm:pt>
    <dgm:pt modelId="{5CFDD41A-9E74-4606-8217-B73C56EEAC0C}">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去掉驱动程序，沿软件结构自下向上移动，把子功能族组合起来形成更大的子功能族</a:t>
          </a:r>
          <a:endParaRPr lang="zh-CN" altLang="en-US" sz="2000" dirty="0">
            <a:latin typeface="微软雅黑" panose="020B0503020204020204" pitchFamily="34" charset="-122"/>
            <a:ea typeface="微软雅黑" panose="020B0503020204020204" pitchFamily="34" charset="-122"/>
          </a:endParaRPr>
        </a:p>
      </dgm:t>
    </dgm:pt>
    <dgm:pt modelId="{9708B84D-0C2B-4E27-AAB0-4DBEC0A4A773}" type="parTrans" cxnId="{36151DF5-3A1C-4E37-B581-DBA8B8B19E1E}">
      <dgm:prSet/>
      <dgm:spPr/>
      <dgm:t>
        <a:bodyPr/>
        <a:lstStyle/>
        <a:p>
          <a:endParaRPr lang="zh-CN" altLang="en-US"/>
        </a:p>
      </dgm:t>
    </dgm:pt>
    <dgm:pt modelId="{F9F7DA61-DC3D-421C-8FE9-65B63FB66C8A}" type="sibTrans" cxnId="{36151DF5-3A1C-4E37-B581-DBA8B8B19E1E}">
      <dgm:prSet/>
      <dgm:spPr/>
      <dgm:t>
        <a:bodyPr/>
        <a:lstStyle/>
        <a:p>
          <a:endParaRPr lang="zh-CN" altLang="en-US"/>
        </a:p>
      </dgm:t>
    </dgm:pt>
    <dgm:pt modelId="{86E08CD6-ECCC-4D71-B41C-087AB3C3109F}" type="pres">
      <dgm:prSet presAssocID="{78441F19-ADF5-4063-A6FF-E1A6F9BB9286}" presName="Name0" presStyleCnt="0">
        <dgm:presLayoutVars>
          <dgm:chMax val="7"/>
          <dgm:chPref val="7"/>
          <dgm:dir/>
          <dgm:animOne val="branch"/>
          <dgm:animLvl val="lvl"/>
        </dgm:presLayoutVars>
      </dgm:prSet>
      <dgm:spPr/>
      <dgm:t>
        <a:bodyPr/>
        <a:lstStyle/>
        <a:p>
          <a:endParaRPr lang="zh-CN" altLang="en-US"/>
        </a:p>
      </dgm:t>
    </dgm:pt>
    <dgm:pt modelId="{79A03011-3FAB-4377-B245-DDB739C2283E}" type="pres">
      <dgm:prSet presAssocID="{B4660651-038F-4108-8B72-E048C9D0C3B7}" presName="ParentComposite" presStyleCnt="0"/>
      <dgm:spPr/>
    </dgm:pt>
    <dgm:pt modelId="{8D281A17-3A07-4E3F-8B73-919532210438}" type="pres">
      <dgm:prSet presAssocID="{B4660651-038F-4108-8B72-E048C9D0C3B7}" presName="Chord" presStyleLbl="bgShp" presStyleIdx="0" presStyleCnt="4"/>
      <dgm:spPr/>
    </dgm:pt>
    <dgm:pt modelId="{D303304C-3971-4159-8BE3-78B4D7BFA0F0}" type="pres">
      <dgm:prSet presAssocID="{B4660651-038F-4108-8B72-E048C9D0C3B7}" presName="Pie" presStyleLbl="alignNode1" presStyleIdx="0"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BCC32A6C-2CD0-4A6B-B69D-081DA4B7FDAE}" type="pres">
      <dgm:prSet presAssocID="{B4660651-038F-4108-8B72-E048C9D0C3B7}" presName="Parent" presStyleLbl="revTx" presStyleIdx="0" presStyleCnt="8">
        <dgm:presLayoutVars>
          <dgm:chMax val="1"/>
          <dgm:chPref val="1"/>
          <dgm:bulletEnabled val="1"/>
        </dgm:presLayoutVars>
      </dgm:prSet>
      <dgm:spPr/>
      <dgm:t>
        <a:bodyPr/>
        <a:lstStyle/>
        <a:p>
          <a:endParaRPr lang="zh-CN" altLang="en-US"/>
        </a:p>
      </dgm:t>
    </dgm:pt>
    <dgm:pt modelId="{F9E32E5C-A525-4581-BEF8-384ABF56753F}" type="pres">
      <dgm:prSet presAssocID="{66534C35-093C-4FC6-AEF8-A433B179EDCA}" presName="negSibTrans" presStyleCnt="0"/>
      <dgm:spPr/>
    </dgm:pt>
    <dgm:pt modelId="{9ACFD3E7-32BA-491E-AA33-C1758B19EB78}" type="pres">
      <dgm:prSet presAssocID="{B4660651-038F-4108-8B72-E048C9D0C3B7}" presName="composite" presStyleCnt="0"/>
      <dgm:spPr/>
    </dgm:pt>
    <dgm:pt modelId="{73DE6C16-F0F7-42C6-8E9A-6EE2C584DC51}" type="pres">
      <dgm:prSet presAssocID="{B4660651-038F-4108-8B72-E048C9D0C3B7}" presName="Child" presStyleLbl="revTx" presStyleIdx="1" presStyleCnt="8">
        <dgm:presLayoutVars>
          <dgm:chMax val="0"/>
          <dgm:chPref val="0"/>
          <dgm:bulletEnabled val="1"/>
        </dgm:presLayoutVars>
      </dgm:prSet>
      <dgm:spPr/>
      <dgm:t>
        <a:bodyPr/>
        <a:lstStyle/>
        <a:p>
          <a:endParaRPr lang="zh-CN" altLang="en-US"/>
        </a:p>
      </dgm:t>
    </dgm:pt>
    <dgm:pt modelId="{2FEB18B6-B0B4-4AD4-8ABA-356699BC2E46}" type="pres">
      <dgm:prSet presAssocID="{A6118672-57DB-4211-AA85-5E59383B8D86}" presName="sibTrans" presStyleCnt="0"/>
      <dgm:spPr/>
    </dgm:pt>
    <dgm:pt modelId="{15915304-671E-4971-8876-7A0DEDC64664}" type="pres">
      <dgm:prSet presAssocID="{F923C040-0982-4678-A5BF-3DEAEBBAAC3C}" presName="ParentComposite" presStyleCnt="0"/>
      <dgm:spPr/>
    </dgm:pt>
    <dgm:pt modelId="{9668CA55-5107-495D-93AB-F745D1D386A6}" type="pres">
      <dgm:prSet presAssocID="{F923C040-0982-4678-A5BF-3DEAEBBAAC3C}" presName="Chord" presStyleLbl="bgShp" presStyleIdx="1" presStyleCnt="4"/>
      <dgm:spPr/>
    </dgm:pt>
    <dgm:pt modelId="{12CE4197-BC7E-47ED-884A-133E05FA0FF6}" type="pres">
      <dgm:prSet presAssocID="{F923C040-0982-4678-A5BF-3DEAEBBAAC3C}" presName="Pie" presStyleLbl="alignNode1" presStyleIdx="1"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337A8B65-4119-4CC2-A876-12C78A861117}" type="pres">
      <dgm:prSet presAssocID="{F923C040-0982-4678-A5BF-3DEAEBBAAC3C}" presName="Parent" presStyleLbl="revTx" presStyleIdx="2" presStyleCnt="8">
        <dgm:presLayoutVars>
          <dgm:chMax val="1"/>
          <dgm:chPref val="1"/>
          <dgm:bulletEnabled val="1"/>
        </dgm:presLayoutVars>
      </dgm:prSet>
      <dgm:spPr/>
      <dgm:t>
        <a:bodyPr/>
        <a:lstStyle/>
        <a:p>
          <a:endParaRPr lang="zh-CN" altLang="en-US"/>
        </a:p>
      </dgm:t>
    </dgm:pt>
    <dgm:pt modelId="{CF02954B-B503-4C41-865C-BE5B434D6DDE}" type="pres">
      <dgm:prSet presAssocID="{5718A702-3CE3-42A8-AA67-ABABA4232C5F}" presName="negSibTrans" presStyleCnt="0"/>
      <dgm:spPr/>
    </dgm:pt>
    <dgm:pt modelId="{A81EDD2A-3CA0-4C2E-A96B-71524376B537}" type="pres">
      <dgm:prSet presAssocID="{F923C040-0982-4678-A5BF-3DEAEBBAAC3C}" presName="composite" presStyleCnt="0"/>
      <dgm:spPr/>
    </dgm:pt>
    <dgm:pt modelId="{8D640645-EC26-40B3-82F0-A03380ACA96F}" type="pres">
      <dgm:prSet presAssocID="{F923C040-0982-4678-A5BF-3DEAEBBAAC3C}" presName="Child" presStyleLbl="revTx" presStyleIdx="3" presStyleCnt="8">
        <dgm:presLayoutVars>
          <dgm:chMax val="0"/>
          <dgm:chPref val="0"/>
          <dgm:bulletEnabled val="1"/>
        </dgm:presLayoutVars>
      </dgm:prSet>
      <dgm:spPr/>
      <dgm:t>
        <a:bodyPr/>
        <a:lstStyle/>
        <a:p>
          <a:endParaRPr lang="zh-CN" altLang="en-US"/>
        </a:p>
      </dgm:t>
    </dgm:pt>
    <dgm:pt modelId="{CDF524A7-5368-45D8-9237-93ADAF87EFCA}" type="pres">
      <dgm:prSet presAssocID="{47D1B953-CBD6-4CEE-8864-9DB8458AE562}" presName="sibTrans" presStyleCnt="0"/>
      <dgm:spPr/>
    </dgm:pt>
    <dgm:pt modelId="{D8175ED9-34DB-45B0-8425-F3F8F596B4DA}" type="pres">
      <dgm:prSet presAssocID="{193D3B8D-102A-47E8-872C-BA71896C691E}" presName="ParentComposite" presStyleCnt="0"/>
      <dgm:spPr/>
    </dgm:pt>
    <dgm:pt modelId="{A6A54764-96E7-465B-A390-7070FAD10AAB}" type="pres">
      <dgm:prSet presAssocID="{193D3B8D-102A-47E8-872C-BA71896C691E}" presName="Chord" presStyleLbl="bgShp" presStyleIdx="2" presStyleCnt="4"/>
      <dgm:spPr/>
    </dgm:pt>
    <dgm:pt modelId="{05D62A4B-2DF6-4A9B-A086-715E51AA71BF}" type="pres">
      <dgm:prSet presAssocID="{193D3B8D-102A-47E8-872C-BA71896C691E}" presName="Pie" presStyleLbl="alignNode1" presStyleIdx="2"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0D172795-E084-456C-B6FD-E19FFA319E84}" type="pres">
      <dgm:prSet presAssocID="{193D3B8D-102A-47E8-872C-BA71896C691E}" presName="Parent" presStyleLbl="revTx" presStyleIdx="4" presStyleCnt="8">
        <dgm:presLayoutVars>
          <dgm:chMax val="1"/>
          <dgm:chPref val="1"/>
          <dgm:bulletEnabled val="1"/>
        </dgm:presLayoutVars>
      </dgm:prSet>
      <dgm:spPr/>
      <dgm:t>
        <a:bodyPr/>
        <a:lstStyle/>
        <a:p>
          <a:endParaRPr lang="zh-CN" altLang="en-US"/>
        </a:p>
      </dgm:t>
    </dgm:pt>
    <dgm:pt modelId="{286FEDF8-EA10-4A09-9297-D23DF8832DD8}" type="pres">
      <dgm:prSet presAssocID="{11BB4C1F-0EDC-4BCA-A821-A7259A9E1D91}" presName="negSibTrans" presStyleCnt="0"/>
      <dgm:spPr/>
    </dgm:pt>
    <dgm:pt modelId="{CF391E9B-9169-4A3B-9C16-2FF2D065EB93}" type="pres">
      <dgm:prSet presAssocID="{193D3B8D-102A-47E8-872C-BA71896C691E}" presName="composite" presStyleCnt="0"/>
      <dgm:spPr/>
    </dgm:pt>
    <dgm:pt modelId="{585CBD05-878B-4B94-AFFA-11A6976C7D65}" type="pres">
      <dgm:prSet presAssocID="{193D3B8D-102A-47E8-872C-BA71896C691E}" presName="Child" presStyleLbl="revTx" presStyleIdx="5" presStyleCnt="8">
        <dgm:presLayoutVars>
          <dgm:chMax val="0"/>
          <dgm:chPref val="0"/>
          <dgm:bulletEnabled val="1"/>
        </dgm:presLayoutVars>
      </dgm:prSet>
      <dgm:spPr/>
      <dgm:t>
        <a:bodyPr/>
        <a:lstStyle/>
        <a:p>
          <a:endParaRPr lang="zh-CN" altLang="en-US"/>
        </a:p>
      </dgm:t>
    </dgm:pt>
    <dgm:pt modelId="{B461D100-F028-44F4-8458-FF7FEB782994}" type="pres">
      <dgm:prSet presAssocID="{4BD86F19-AA7C-447D-BCA1-F554D10F336B}" presName="sibTrans" presStyleCnt="0"/>
      <dgm:spPr/>
    </dgm:pt>
    <dgm:pt modelId="{704C91E4-DA18-4E58-9883-1581C0D1DBB2}" type="pres">
      <dgm:prSet presAssocID="{D2837437-96BB-4B5D-AAA4-B15D83F89CE3}" presName="ParentComposite" presStyleCnt="0"/>
      <dgm:spPr/>
    </dgm:pt>
    <dgm:pt modelId="{E0AE3C64-420F-4678-B023-09F89610E481}" type="pres">
      <dgm:prSet presAssocID="{D2837437-96BB-4B5D-AAA4-B15D83F89CE3}" presName="Chord" presStyleLbl="bgShp" presStyleIdx="3" presStyleCnt="4"/>
      <dgm:spPr/>
    </dgm:pt>
    <dgm:pt modelId="{13C24C6D-A640-42ED-ABFC-7977D1CDC9E8}" type="pres">
      <dgm:prSet presAssocID="{D2837437-96BB-4B5D-AAA4-B15D83F89CE3}" presName="Pie" presStyleLbl="alignNode1" presStyleIdx="3"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5BBF96AC-7305-4F73-96D5-5988EA70ED55}" type="pres">
      <dgm:prSet presAssocID="{D2837437-96BB-4B5D-AAA4-B15D83F89CE3}" presName="Parent" presStyleLbl="revTx" presStyleIdx="6" presStyleCnt="8">
        <dgm:presLayoutVars>
          <dgm:chMax val="1"/>
          <dgm:chPref val="1"/>
          <dgm:bulletEnabled val="1"/>
        </dgm:presLayoutVars>
      </dgm:prSet>
      <dgm:spPr/>
      <dgm:t>
        <a:bodyPr/>
        <a:lstStyle/>
        <a:p>
          <a:endParaRPr lang="zh-CN" altLang="en-US"/>
        </a:p>
      </dgm:t>
    </dgm:pt>
    <dgm:pt modelId="{88CFE215-21A4-40F0-B6A6-B29765286698}" type="pres">
      <dgm:prSet presAssocID="{F9F7DA61-DC3D-421C-8FE9-65B63FB66C8A}" presName="negSibTrans" presStyleCnt="0"/>
      <dgm:spPr/>
    </dgm:pt>
    <dgm:pt modelId="{C44BA89D-78D6-46C9-B436-BD74C71AD904}" type="pres">
      <dgm:prSet presAssocID="{D2837437-96BB-4B5D-AAA4-B15D83F89CE3}" presName="composite" presStyleCnt="0"/>
      <dgm:spPr/>
    </dgm:pt>
    <dgm:pt modelId="{D570C8A0-6CF7-4EDD-9907-2527BC396637}" type="pres">
      <dgm:prSet presAssocID="{D2837437-96BB-4B5D-AAA4-B15D83F89CE3}" presName="Child" presStyleLbl="revTx" presStyleIdx="7" presStyleCnt="8">
        <dgm:presLayoutVars>
          <dgm:chMax val="0"/>
          <dgm:chPref val="0"/>
          <dgm:bulletEnabled val="1"/>
        </dgm:presLayoutVars>
      </dgm:prSet>
      <dgm:spPr/>
      <dgm:t>
        <a:bodyPr/>
        <a:lstStyle/>
        <a:p>
          <a:endParaRPr lang="zh-CN" altLang="en-US"/>
        </a:p>
      </dgm:t>
    </dgm:pt>
  </dgm:ptLst>
  <dgm:cxnLst>
    <dgm:cxn modelId="{36151DF5-3A1C-4E37-B581-DBA8B8B19E1E}" srcId="{D2837437-96BB-4B5D-AAA4-B15D83F89CE3}" destId="{5CFDD41A-9E74-4606-8217-B73C56EEAC0C}" srcOrd="0" destOrd="0" parTransId="{9708B84D-0C2B-4E27-AAB0-4DBEC0A4A773}" sibTransId="{F9F7DA61-DC3D-421C-8FE9-65B63FB66C8A}"/>
    <dgm:cxn modelId="{37E2F364-14AD-4156-AD6F-A3D198FDAB05}" type="presOf" srcId="{B4660651-038F-4108-8B72-E048C9D0C3B7}" destId="{BCC32A6C-2CD0-4A6B-B69D-081DA4B7FDAE}" srcOrd="0" destOrd="0" presId="urn:microsoft.com/office/officeart/2009/3/layout/PieProcess"/>
    <dgm:cxn modelId="{DD2368DF-C4E0-48F2-93F3-A2A946DA8705}" type="presOf" srcId="{193D3B8D-102A-47E8-872C-BA71896C691E}" destId="{0D172795-E084-456C-B6FD-E19FFA319E84}" srcOrd="0" destOrd="0" presId="urn:microsoft.com/office/officeart/2009/3/layout/PieProcess"/>
    <dgm:cxn modelId="{22C7E485-8155-4C43-9862-F1E73BBCEC94}" srcId="{78441F19-ADF5-4063-A6FF-E1A6F9BB9286}" destId="{193D3B8D-102A-47E8-872C-BA71896C691E}" srcOrd="2" destOrd="0" parTransId="{61422D12-C8C4-4394-BE64-4BBCB2A7E866}" sibTransId="{4BD86F19-AA7C-447D-BCA1-F554D10F336B}"/>
    <dgm:cxn modelId="{CABF7483-8918-4641-B17E-0FE37284494C}" type="presOf" srcId="{1A8657A0-A030-45FC-8966-08AAAEC89F79}" destId="{8D640645-EC26-40B3-82F0-A03380ACA96F}" srcOrd="0" destOrd="0" presId="urn:microsoft.com/office/officeart/2009/3/layout/PieProcess"/>
    <dgm:cxn modelId="{6788AFA6-380C-44DA-9D2C-C93FB3F230A6}" srcId="{78441F19-ADF5-4063-A6FF-E1A6F9BB9286}" destId="{D2837437-96BB-4B5D-AAA4-B15D83F89CE3}" srcOrd="3" destOrd="0" parTransId="{0B83CC0D-E93E-4A09-AD32-BB668333B95C}" sibTransId="{E8F383A7-BFA3-4090-9F29-A5FBECC33B7A}"/>
    <dgm:cxn modelId="{A4B2812C-D4DE-43B5-B8FC-7D72FDC45DC1}" srcId="{193D3B8D-102A-47E8-872C-BA71896C691E}" destId="{319EF93B-8306-40E5-BC4B-3AECA3EB343A}" srcOrd="0" destOrd="0" parTransId="{F0DDC22F-6E20-45B4-ACA5-CC8BDDCE7596}" sibTransId="{11BB4C1F-0EDC-4BCA-A821-A7259A9E1D91}"/>
    <dgm:cxn modelId="{3BA1DEC6-CD8A-4392-9CD3-C275A7DD9459}" srcId="{B4660651-038F-4108-8B72-E048C9D0C3B7}" destId="{C71DAFC0-8D19-466B-8406-F1414B8FB419}" srcOrd="0" destOrd="0" parTransId="{DD252B11-A7BF-4F60-A085-7547F7678999}" sibTransId="{66534C35-093C-4FC6-AEF8-A433B179EDCA}"/>
    <dgm:cxn modelId="{BF1A1603-AE74-4050-A4B0-5D2F77904126}" srcId="{78441F19-ADF5-4063-A6FF-E1A6F9BB9286}" destId="{B4660651-038F-4108-8B72-E048C9D0C3B7}" srcOrd="0" destOrd="0" parTransId="{7216AC86-F594-40E8-A667-8D6BAC515440}" sibTransId="{A6118672-57DB-4211-AA85-5E59383B8D86}"/>
    <dgm:cxn modelId="{CF79B2B3-B754-462B-BAEF-190BF513BAE5}" type="presOf" srcId="{5CFDD41A-9E74-4606-8217-B73C56EEAC0C}" destId="{D570C8A0-6CF7-4EDD-9907-2527BC396637}" srcOrd="0" destOrd="0" presId="urn:microsoft.com/office/officeart/2009/3/layout/PieProcess"/>
    <dgm:cxn modelId="{9437CC85-5306-4F59-A50B-18C1AF3FE416}" srcId="{F923C040-0982-4678-A5BF-3DEAEBBAAC3C}" destId="{1A8657A0-A030-45FC-8966-08AAAEC89F79}" srcOrd="0" destOrd="0" parTransId="{5E26089B-38DA-4466-BFEA-85FE86421A60}" sibTransId="{5718A702-3CE3-42A8-AA67-ABABA4232C5F}"/>
    <dgm:cxn modelId="{79DC0407-172C-48F3-9CA7-BEAA3DB4F31F}" type="presOf" srcId="{78441F19-ADF5-4063-A6FF-E1A6F9BB9286}" destId="{86E08CD6-ECCC-4D71-B41C-087AB3C3109F}" srcOrd="0" destOrd="0" presId="urn:microsoft.com/office/officeart/2009/3/layout/PieProcess"/>
    <dgm:cxn modelId="{3948A6BF-9FB8-499C-8C3B-A1C6DF06E150}" srcId="{78441F19-ADF5-4063-A6FF-E1A6F9BB9286}" destId="{F923C040-0982-4678-A5BF-3DEAEBBAAC3C}" srcOrd="1" destOrd="0" parTransId="{8E6F4AB8-B936-460F-80CC-495EC41EA9EE}" sibTransId="{47D1B953-CBD6-4CEE-8864-9DB8458AE562}"/>
    <dgm:cxn modelId="{F9A48EFA-8BAD-42D6-883B-41B7FC0E3D12}" type="presOf" srcId="{D2837437-96BB-4B5D-AAA4-B15D83F89CE3}" destId="{5BBF96AC-7305-4F73-96D5-5988EA70ED55}" srcOrd="0" destOrd="0" presId="urn:microsoft.com/office/officeart/2009/3/layout/PieProcess"/>
    <dgm:cxn modelId="{06395D14-30E7-4C98-9C78-0F51EE7D5DB1}" type="presOf" srcId="{C71DAFC0-8D19-466B-8406-F1414B8FB419}" destId="{73DE6C16-F0F7-42C6-8E9A-6EE2C584DC51}" srcOrd="0" destOrd="0" presId="urn:microsoft.com/office/officeart/2009/3/layout/PieProcess"/>
    <dgm:cxn modelId="{83A4634B-4B23-447F-9943-8A5117747EF9}" type="presOf" srcId="{F923C040-0982-4678-A5BF-3DEAEBBAAC3C}" destId="{337A8B65-4119-4CC2-A876-12C78A861117}" srcOrd="0" destOrd="0" presId="urn:microsoft.com/office/officeart/2009/3/layout/PieProcess"/>
    <dgm:cxn modelId="{55141D50-E98D-435F-A229-7E696CB8681F}" type="presOf" srcId="{319EF93B-8306-40E5-BC4B-3AECA3EB343A}" destId="{585CBD05-878B-4B94-AFFA-11A6976C7D65}" srcOrd="0" destOrd="0" presId="urn:microsoft.com/office/officeart/2009/3/layout/PieProcess"/>
    <dgm:cxn modelId="{CD02BE04-8339-42C4-BC9E-7743A1746320}" type="presParOf" srcId="{86E08CD6-ECCC-4D71-B41C-087AB3C3109F}" destId="{79A03011-3FAB-4377-B245-DDB739C2283E}" srcOrd="0" destOrd="0" presId="urn:microsoft.com/office/officeart/2009/3/layout/PieProcess"/>
    <dgm:cxn modelId="{62EC843A-B1CB-48F7-998D-665E1D033743}" type="presParOf" srcId="{79A03011-3FAB-4377-B245-DDB739C2283E}" destId="{8D281A17-3A07-4E3F-8B73-919532210438}" srcOrd="0" destOrd="0" presId="urn:microsoft.com/office/officeart/2009/3/layout/PieProcess"/>
    <dgm:cxn modelId="{1581155A-564F-4E45-9EAD-1EB0F86CD516}" type="presParOf" srcId="{79A03011-3FAB-4377-B245-DDB739C2283E}" destId="{D303304C-3971-4159-8BE3-78B4D7BFA0F0}" srcOrd="1" destOrd="0" presId="urn:microsoft.com/office/officeart/2009/3/layout/PieProcess"/>
    <dgm:cxn modelId="{E0CEA774-56BD-430D-860A-FDC4A6FE2B0A}" type="presParOf" srcId="{79A03011-3FAB-4377-B245-DDB739C2283E}" destId="{BCC32A6C-2CD0-4A6B-B69D-081DA4B7FDAE}" srcOrd="2" destOrd="0" presId="urn:microsoft.com/office/officeart/2009/3/layout/PieProcess"/>
    <dgm:cxn modelId="{1CBB496E-85BB-4370-A9DF-3E193D8CCC8B}" type="presParOf" srcId="{86E08CD6-ECCC-4D71-B41C-087AB3C3109F}" destId="{F9E32E5C-A525-4581-BEF8-384ABF56753F}" srcOrd="1" destOrd="0" presId="urn:microsoft.com/office/officeart/2009/3/layout/PieProcess"/>
    <dgm:cxn modelId="{157C7806-956E-4C27-826F-E88DAAE05CB5}" type="presParOf" srcId="{86E08CD6-ECCC-4D71-B41C-087AB3C3109F}" destId="{9ACFD3E7-32BA-491E-AA33-C1758B19EB78}" srcOrd="2" destOrd="0" presId="urn:microsoft.com/office/officeart/2009/3/layout/PieProcess"/>
    <dgm:cxn modelId="{3356DB19-F48B-4C3D-8198-CD5C6030A94A}" type="presParOf" srcId="{9ACFD3E7-32BA-491E-AA33-C1758B19EB78}" destId="{73DE6C16-F0F7-42C6-8E9A-6EE2C584DC51}" srcOrd="0" destOrd="0" presId="urn:microsoft.com/office/officeart/2009/3/layout/PieProcess"/>
    <dgm:cxn modelId="{55B3213D-49A7-41C4-A21C-920B1FE6333C}" type="presParOf" srcId="{86E08CD6-ECCC-4D71-B41C-087AB3C3109F}" destId="{2FEB18B6-B0B4-4AD4-8ABA-356699BC2E46}" srcOrd="3" destOrd="0" presId="urn:microsoft.com/office/officeart/2009/3/layout/PieProcess"/>
    <dgm:cxn modelId="{F2B2FD6C-5585-4D01-8B95-3542CDE5464F}" type="presParOf" srcId="{86E08CD6-ECCC-4D71-B41C-087AB3C3109F}" destId="{15915304-671E-4971-8876-7A0DEDC64664}" srcOrd="4" destOrd="0" presId="urn:microsoft.com/office/officeart/2009/3/layout/PieProcess"/>
    <dgm:cxn modelId="{6243170E-0FE0-4250-BE5B-79CD7AE99263}" type="presParOf" srcId="{15915304-671E-4971-8876-7A0DEDC64664}" destId="{9668CA55-5107-495D-93AB-F745D1D386A6}" srcOrd="0" destOrd="0" presId="urn:microsoft.com/office/officeart/2009/3/layout/PieProcess"/>
    <dgm:cxn modelId="{8E1FA10C-4867-41F3-97B8-1BDD4DC2CF26}" type="presParOf" srcId="{15915304-671E-4971-8876-7A0DEDC64664}" destId="{12CE4197-BC7E-47ED-884A-133E05FA0FF6}" srcOrd="1" destOrd="0" presId="urn:microsoft.com/office/officeart/2009/3/layout/PieProcess"/>
    <dgm:cxn modelId="{9433F5D6-780C-4A69-8194-1A41DC8248B5}" type="presParOf" srcId="{15915304-671E-4971-8876-7A0DEDC64664}" destId="{337A8B65-4119-4CC2-A876-12C78A861117}" srcOrd="2" destOrd="0" presId="urn:microsoft.com/office/officeart/2009/3/layout/PieProcess"/>
    <dgm:cxn modelId="{1BF4389F-BA34-45F8-99CA-6DEFE3BD1E33}" type="presParOf" srcId="{86E08CD6-ECCC-4D71-B41C-087AB3C3109F}" destId="{CF02954B-B503-4C41-865C-BE5B434D6DDE}" srcOrd="5" destOrd="0" presId="urn:microsoft.com/office/officeart/2009/3/layout/PieProcess"/>
    <dgm:cxn modelId="{213DDF3D-6FD8-4A96-B0AB-CB98D4B1DA03}" type="presParOf" srcId="{86E08CD6-ECCC-4D71-B41C-087AB3C3109F}" destId="{A81EDD2A-3CA0-4C2E-A96B-71524376B537}" srcOrd="6" destOrd="0" presId="urn:microsoft.com/office/officeart/2009/3/layout/PieProcess"/>
    <dgm:cxn modelId="{EBF84670-EC58-4661-9920-63BCB6096703}" type="presParOf" srcId="{A81EDD2A-3CA0-4C2E-A96B-71524376B537}" destId="{8D640645-EC26-40B3-82F0-A03380ACA96F}" srcOrd="0" destOrd="0" presId="urn:microsoft.com/office/officeart/2009/3/layout/PieProcess"/>
    <dgm:cxn modelId="{FE849B78-CE10-4ADE-9D97-BA93D36B69FB}" type="presParOf" srcId="{86E08CD6-ECCC-4D71-B41C-087AB3C3109F}" destId="{CDF524A7-5368-45D8-9237-93ADAF87EFCA}" srcOrd="7" destOrd="0" presId="urn:microsoft.com/office/officeart/2009/3/layout/PieProcess"/>
    <dgm:cxn modelId="{44F4069A-97A1-4F45-B428-DE99AD2C2DF2}" type="presParOf" srcId="{86E08CD6-ECCC-4D71-B41C-087AB3C3109F}" destId="{D8175ED9-34DB-45B0-8425-F3F8F596B4DA}" srcOrd="8" destOrd="0" presId="urn:microsoft.com/office/officeart/2009/3/layout/PieProcess"/>
    <dgm:cxn modelId="{8205BFF5-416F-4CB7-A704-A13F02BA55F0}" type="presParOf" srcId="{D8175ED9-34DB-45B0-8425-F3F8F596B4DA}" destId="{A6A54764-96E7-465B-A390-7070FAD10AAB}" srcOrd="0" destOrd="0" presId="urn:microsoft.com/office/officeart/2009/3/layout/PieProcess"/>
    <dgm:cxn modelId="{17122F2F-E174-40BA-A9CA-0CE2DD562B3C}" type="presParOf" srcId="{D8175ED9-34DB-45B0-8425-F3F8F596B4DA}" destId="{05D62A4B-2DF6-4A9B-A086-715E51AA71BF}" srcOrd="1" destOrd="0" presId="urn:microsoft.com/office/officeart/2009/3/layout/PieProcess"/>
    <dgm:cxn modelId="{B6DBE584-5E06-42C7-80C5-C7A129B43FB6}" type="presParOf" srcId="{D8175ED9-34DB-45B0-8425-F3F8F596B4DA}" destId="{0D172795-E084-456C-B6FD-E19FFA319E84}" srcOrd="2" destOrd="0" presId="urn:microsoft.com/office/officeart/2009/3/layout/PieProcess"/>
    <dgm:cxn modelId="{51BD0937-ED29-4183-874D-BD9D61619E85}" type="presParOf" srcId="{86E08CD6-ECCC-4D71-B41C-087AB3C3109F}" destId="{286FEDF8-EA10-4A09-9297-D23DF8832DD8}" srcOrd="9" destOrd="0" presId="urn:microsoft.com/office/officeart/2009/3/layout/PieProcess"/>
    <dgm:cxn modelId="{69EBEA01-F967-4BA0-B7DF-1AD4476FDD98}" type="presParOf" srcId="{86E08CD6-ECCC-4D71-B41C-087AB3C3109F}" destId="{CF391E9B-9169-4A3B-9C16-2FF2D065EB93}" srcOrd="10" destOrd="0" presId="urn:microsoft.com/office/officeart/2009/3/layout/PieProcess"/>
    <dgm:cxn modelId="{288EE843-0DC4-4637-9C9D-850473B4FA9B}" type="presParOf" srcId="{CF391E9B-9169-4A3B-9C16-2FF2D065EB93}" destId="{585CBD05-878B-4B94-AFFA-11A6976C7D65}" srcOrd="0" destOrd="0" presId="urn:microsoft.com/office/officeart/2009/3/layout/PieProcess"/>
    <dgm:cxn modelId="{9C0C02E6-9579-495A-BFD9-F0EFD96F83C9}" type="presParOf" srcId="{86E08CD6-ECCC-4D71-B41C-087AB3C3109F}" destId="{B461D100-F028-44F4-8458-FF7FEB782994}" srcOrd="11" destOrd="0" presId="urn:microsoft.com/office/officeart/2009/3/layout/PieProcess"/>
    <dgm:cxn modelId="{D9A211DA-2DEC-4B44-8A00-2B39207E382F}" type="presParOf" srcId="{86E08CD6-ECCC-4D71-B41C-087AB3C3109F}" destId="{704C91E4-DA18-4E58-9883-1581C0D1DBB2}" srcOrd="12" destOrd="0" presId="urn:microsoft.com/office/officeart/2009/3/layout/PieProcess"/>
    <dgm:cxn modelId="{37C0FF5D-7B8D-4B22-8C6C-14A49C2A6C03}" type="presParOf" srcId="{704C91E4-DA18-4E58-9883-1581C0D1DBB2}" destId="{E0AE3C64-420F-4678-B023-09F89610E481}" srcOrd="0" destOrd="0" presId="urn:microsoft.com/office/officeart/2009/3/layout/PieProcess"/>
    <dgm:cxn modelId="{6D359B7A-E855-4F8B-9266-911A3D07CDEF}" type="presParOf" srcId="{704C91E4-DA18-4E58-9883-1581C0D1DBB2}" destId="{13C24C6D-A640-42ED-ABFC-7977D1CDC9E8}" srcOrd="1" destOrd="0" presId="urn:microsoft.com/office/officeart/2009/3/layout/PieProcess"/>
    <dgm:cxn modelId="{4FE46925-D7B6-49A9-A317-3839DC00868C}" type="presParOf" srcId="{704C91E4-DA18-4E58-9883-1581C0D1DBB2}" destId="{5BBF96AC-7305-4F73-96D5-5988EA70ED55}" srcOrd="2" destOrd="0" presId="urn:microsoft.com/office/officeart/2009/3/layout/PieProcess"/>
    <dgm:cxn modelId="{2BE271D6-79BC-4089-8CB4-309D025F937D}" type="presParOf" srcId="{86E08CD6-ECCC-4D71-B41C-087AB3C3109F}" destId="{88CFE215-21A4-40F0-B6A6-B29765286698}" srcOrd="13" destOrd="0" presId="urn:microsoft.com/office/officeart/2009/3/layout/PieProcess"/>
    <dgm:cxn modelId="{3FAB332F-BD5E-42F1-91D0-7491C242EC97}" type="presParOf" srcId="{86E08CD6-ECCC-4D71-B41C-087AB3C3109F}" destId="{C44BA89D-78D6-46C9-B436-BD74C71AD904}" srcOrd="14" destOrd="0" presId="urn:microsoft.com/office/officeart/2009/3/layout/PieProcess"/>
    <dgm:cxn modelId="{E6FB3317-601E-4C3A-A0FF-27B517292271}" type="presParOf" srcId="{C44BA89D-78D6-46C9-B436-BD74C71AD904}" destId="{D570C8A0-6CF7-4EDD-9907-2527BC396637}"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78441F19-ADF5-4063-A6FF-E1A6F9BB9286}" type="doc">
      <dgm:prSet loTypeId="urn:microsoft.com/office/officeart/2009/3/layout/PieProcess" loCatId="process" qsTypeId="urn:microsoft.com/office/officeart/2005/8/quickstyle/simple1" qsCatId="simple" csTypeId="urn:microsoft.com/office/officeart/2005/8/colors/accent2_2" csCatId="accent2" phldr="1"/>
      <dgm:spPr/>
      <dgm:t>
        <a:bodyPr/>
        <a:lstStyle/>
        <a:p>
          <a:endParaRPr lang="zh-CN" altLang="en-US"/>
        </a:p>
      </dgm:t>
    </dgm:pt>
    <dgm:pt modelId="{B4660651-038F-4108-8B72-E048C9D0C3B7}">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tep1</a:t>
          </a:r>
          <a:endParaRPr lang="zh-CN" altLang="en-US" sz="2400" b="1" dirty="0">
            <a:latin typeface="微软雅黑" panose="020B0503020204020204" pitchFamily="34" charset="-122"/>
            <a:ea typeface="微软雅黑" panose="020B0503020204020204" pitchFamily="34" charset="-122"/>
          </a:endParaRPr>
        </a:p>
      </dgm:t>
    </dgm:pt>
    <dgm:pt modelId="{7216AC86-F594-40E8-A667-8D6BAC515440}" type="parTrans" cxnId="{BF1A1603-AE74-4050-A4B0-5D2F77904126}">
      <dgm:prSet/>
      <dgm:spPr/>
      <dgm:t>
        <a:bodyPr/>
        <a:lstStyle/>
        <a:p>
          <a:endParaRPr lang="zh-CN" altLang="en-US">
            <a:latin typeface="微软雅黑" panose="020B0503020204020204" pitchFamily="34" charset="-122"/>
            <a:ea typeface="微软雅黑" panose="020B0503020204020204" pitchFamily="34" charset="-122"/>
          </a:endParaRPr>
        </a:p>
      </dgm:t>
    </dgm:pt>
    <dgm:pt modelId="{A6118672-57DB-4211-AA85-5E59383B8D86}" type="sibTrans" cxnId="{BF1A1603-AE74-4050-A4B0-5D2F77904126}">
      <dgm:prSet/>
      <dgm:spPr/>
      <dgm:t>
        <a:bodyPr/>
        <a:lstStyle/>
        <a:p>
          <a:endParaRPr lang="zh-CN" altLang="en-US">
            <a:latin typeface="微软雅黑" panose="020B0503020204020204" pitchFamily="34" charset="-122"/>
            <a:ea typeface="微软雅黑" panose="020B0503020204020204" pitchFamily="34" charset="-122"/>
          </a:endParaRPr>
        </a:p>
      </dgm:t>
    </dgm:pt>
    <dgm:pt modelId="{C71DAFC0-8D19-466B-8406-F1414B8FB41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根据过程设计结果画出相应的流图</a:t>
          </a:r>
          <a:endParaRPr lang="zh-CN" altLang="en-US" sz="2000" dirty="0">
            <a:latin typeface="微软雅黑" panose="020B0503020204020204" pitchFamily="34" charset="-122"/>
            <a:ea typeface="微软雅黑" panose="020B0503020204020204" pitchFamily="34" charset="-122"/>
          </a:endParaRPr>
        </a:p>
      </dgm:t>
    </dgm:pt>
    <dgm:pt modelId="{DD252B11-A7BF-4F60-A085-7547F7678999}" type="parTrans" cxnId="{3BA1DEC6-CD8A-4392-9CD3-C275A7DD9459}">
      <dgm:prSet/>
      <dgm:spPr/>
      <dgm:t>
        <a:bodyPr/>
        <a:lstStyle/>
        <a:p>
          <a:endParaRPr lang="zh-CN" altLang="en-US">
            <a:latin typeface="微软雅黑" panose="020B0503020204020204" pitchFamily="34" charset="-122"/>
            <a:ea typeface="微软雅黑" panose="020B0503020204020204" pitchFamily="34" charset="-122"/>
          </a:endParaRPr>
        </a:p>
      </dgm:t>
    </dgm:pt>
    <dgm:pt modelId="{66534C35-093C-4FC6-AEF8-A433B179EDCA}" type="sibTrans" cxnId="{3BA1DEC6-CD8A-4392-9CD3-C275A7DD9459}">
      <dgm:prSet/>
      <dgm:spPr/>
      <dgm:t>
        <a:bodyPr/>
        <a:lstStyle/>
        <a:p>
          <a:endParaRPr lang="zh-CN" altLang="en-US">
            <a:latin typeface="微软雅黑" panose="020B0503020204020204" pitchFamily="34" charset="-122"/>
            <a:ea typeface="微软雅黑" panose="020B0503020204020204" pitchFamily="34" charset="-122"/>
          </a:endParaRPr>
        </a:p>
      </dgm:t>
    </dgm:pt>
    <dgm:pt modelId="{F923C040-0982-4678-A5BF-3DEAEBBAAC3C}">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a:t>
          </a:r>
          <a:r>
            <a:rPr lang="en-US" altLang="zh-CN" sz="2400" b="1" dirty="0" smtClean="0">
              <a:latin typeface="微软雅黑" panose="020B0503020204020204" pitchFamily="34" charset="-122"/>
              <a:ea typeface="微软雅黑" panose="020B0503020204020204" pitchFamily="34" charset="-122"/>
            </a:rPr>
            <a:t>2</a:t>
          </a:r>
          <a:endParaRPr lang="zh-CN" altLang="en-US" sz="2400" b="1" dirty="0">
            <a:latin typeface="微软雅黑" panose="020B0503020204020204" pitchFamily="34" charset="-122"/>
            <a:ea typeface="微软雅黑" panose="020B0503020204020204" pitchFamily="34" charset="-122"/>
          </a:endParaRPr>
        </a:p>
      </dgm:t>
    </dgm:pt>
    <dgm:pt modelId="{8E6F4AB8-B936-460F-80CC-495EC41EA9EE}" type="parTrans" cxnId="{3948A6BF-9FB8-499C-8C3B-A1C6DF06E150}">
      <dgm:prSet/>
      <dgm:spPr/>
      <dgm:t>
        <a:bodyPr/>
        <a:lstStyle/>
        <a:p>
          <a:endParaRPr lang="zh-CN" altLang="en-US">
            <a:latin typeface="微软雅黑" panose="020B0503020204020204" pitchFamily="34" charset="-122"/>
            <a:ea typeface="微软雅黑" panose="020B0503020204020204" pitchFamily="34" charset="-122"/>
          </a:endParaRPr>
        </a:p>
      </dgm:t>
    </dgm:pt>
    <dgm:pt modelId="{47D1B953-CBD6-4CEE-8864-9DB8458AE562}" type="sibTrans" cxnId="{3948A6BF-9FB8-499C-8C3B-A1C6DF06E150}">
      <dgm:prSet/>
      <dgm:spPr/>
      <dgm:t>
        <a:bodyPr/>
        <a:lstStyle/>
        <a:p>
          <a:endParaRPr lang="zh-CN" altLang="en-US">
            <a:latin typeface="微软雅黑" panose="020B0503020204020204" pitchFamily="34" charset="-122"/>
            <a:ea typeface="微软雅黑" panose="020B0503020204020204" pitchFamily="34" charset="-122"/>
          </a:endParaRPr>
        </a:p>
      </dgm:t>
    </dgm:pt>
    <dgm:pt modelId="{1A8657A0-A030-45FC-8966-08AAAEC89F79}">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计算流图的环形复杂度</a:t>
          </a:r>
          <a:endParaRPr lang="zh-CN" altLang="en-US" sz="2000" dirty="0">
            <a:latin typeface="微软雅黑" panose="020B0503020204020204" pitchFamily="34" charset="-122"/>
            <a:ea typeface="微软雅黑" panose="020B0503020204020204" pitchFamily="34" charset="-122"/>
          </a:endParaRPr>
        </a:p>
      </dgm:t>
    </dgm:pt>
    <dgm:pt modelId="{5E26089B-38DA-4466-BFEA-85FE86421A60}" type="parTrans" cxnId="{9437CC85-5306-4F59-A50B-18C1AF3FE416}">
      <dgm:prSet/>
      <dgm:spPr/>
      <dgm:t>
        <a:bodyPr/>
        <a:lstStyle/>
        <a:p>
          <a:endParaRPr lang="zh-CN" altLang="en-US">
            <a:latin typeface="微软雅黑" panose="020B0503020204020204" pitchFamily="34" charset="-122"/>
            <a:ea typeface="微软雅黑" panose="020B0503020204020204" pitchFamily="34" charset="-122"/>
          </a:endParaRPr>
        </a:p>
      </dgm:t>
    </dgm:pt>
    <dgm:pt modelId="{5718A702-3CE3-42A8-AA67-ABABA4232C5F}" type="sibTrans" cxnId="{9437CC85-5306-4F59-A50B-18C1AF3FE416}">
      <dgm:prSet/>
      <dgm:spPr/>
      <dgm:t>
        <a:bodyPr/>
        <a:lstStyle/>
        <a:p>
          <a:endParaRPr lang="zh-CN" altLang="en-US">
            <a:latin typeface="微软雅黑" panose="020B0503020204020204" pitchFamily="34" charset="-122"/>
            <a:ea typeface="微软雅黑" panose="020B0503020204020204" pitchFamily="34" charset="-122"/>
          </a:endParaRPr>
        </a:p>
      </dgm:t>
    </dgm:pt>
    <dgm:pt modelId="{193D3B8D-102A-47E8-872C-BA71896C691E}">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a:t>
          </a:r>
          <a:r>
            <a:rPr lang="en-US" altLang="zh-CN" sz="2400" b="1" dirty="0" smtClean="0">
              <a:latin typeface="微软雅黑" panose="020B0503020204020204" pitchFamily="34" charset="-122"/>
              <a:ea typeface="微软雅黑" panose="020B0503020204020204" pitchFamily="34" charset="-122"/>
            </a:rPr>
            <a:t>3</a:t>
          </a:r>
          <a:endParaRPr lang="zh-CN" altLang="en-US" sz="2400" b="1" dirty="0">
            <a:latin typeface="微软雅黑" panose="020B0503020204020204" pitchFamily="34" charset="-122"/>
            <a:ea typeface="微软雅黑" panose="020B0503020204020204" pitchFamily="34" charset="-122"/>
          </a:endParaRPr>
        </a:p>
      </dgm:t>
    </dgm:pt>
    <dgm:pt modelId="{61422D12-C8C4-4394-BE64-4BBCB2A7E866}" type="parTrans" cxnId="{22C7E485-8155-4C43-9862-F1E73BBCEC94}">
      <dgm:prSet/>
      <dgm:spPr/>
      <dgm:t>
        <a:bodyPr/>
        <a:lstStyle/>
        <a:p>
          <a:endParaRPr lang="zh-CN" altLang="en-US">
            <a:latin typeface="微软雅黑" panose="020B0503020204020204" pitchFamily="34" charset="-122"/>
            <a:ea typeface="微软雅黑" panose="020B0503020204020204" pitchFamily="34" charset="-122"/>
          </a:endParaRPr>
        </a:p>
      </dgm:t>
    </dgm:pt>
    <dgm:pt modelId="{4BD86F19-AA7C-447D-BCA1-F554D10F336B}" type="sibTrans" cxnId="{22C7E485-8155-4C43-9862-F1E73BBCEC94}">
      <dgm:prSet/>
      <dgm:spPr/>
      <dgm:t>
        <a:bodyPr/>
        <a:lstStyle/>
        <a:p>
          <a:endParaRPr lang="zh-CN" altLang="en-US">
            <a:latin typeface="微软雅黑" panose="020B0503020204020204" pitchFamily="34" charset="-122"/>
            <a:ea typeface="微软雅黑" panose="020B0503020204020204" pitchFamily="34" charset="-122"/>
          </a:endParaRPr>
        </a:p>
      </dgm:t>
    </dgm:pt>
    <dgm:pt modelId="{319EF93B-8306-40E5-BC4B-3AECA3EB343A}">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确定线性独立路径（至少引入一个新处理语句集合或一个新条件的路劲）的基本集合</a:t>
          </a:r>
          <a:endParaRPr lang="zh-CN" altLang="en-US" sz="2000" dirty="0">
            <a:latin typeface="微软雅黑" panose="020B0503020204020204" pitchFamily="34" charset="-122"/>
            <a:ea typeface="微软雅黑" panose="020B0503020204020204" pitchFamily="34" charset="-122"/>
          </a:endParaRPr>
        </a:p>
      </dgm:t>
    </dgm:pt>
    <dgm:pt modelId="{F0DDC22F-6E20-45B4-ACA5-CC8BDDCE7596}" type="parTrans" cxnId="{A4B2812C-D4DE-43B5-B8FC-7D72FDC45DC1}">
      <dgm:prSet/>
      <dgm:spPr/>
      <dgm:t>
        <a:bodyPr/>
        <a:lstStyle/>
        <a:p>
          <a:endParaRPr lang="zh-CN" altLang="en-US">
            <a:latin typeface="微软雅黑" panose="020B0503020204020204" pitchFamily="34" charset="-122"/>
            <a:ea typeface="微软雅黑" panose="020B0503020204020204" pitchFamily="34" charset="-122"/>
          </a:endParaRPr>
        </a:p>
      </dgm:t>
    </dgm:pt>
    <dgm:pt modelId="{11BB4C1F-0EDC-4BCA-A821-A7259A9E1D91}" type="sibTrans" cxnId="{A4B2812C-D4DE-43B5-B8FC-7D72FDC45DC1}">
      <dgm:prSet/>
      <dgm:spPr/>
      <dgm:t>
        <a:bodyPr/>
        <a:lstStyle/>
        <a:p>
          <a:endParaRPr lang="zh-CN" altLang="en-US">
            <a:latin typeface="微软雅黑" panose="020B0503020204020204" pitchFamily="34" charset="-122"/>
            <a:ea typeface="微软雅黑" panose="020B0503020204020204" pitchFamily="34" charset="-122"/>
          </a:endParaRPr>
        </a:p>
      </dgm:t>
    </dgm:pt>
    <dgm:pt modelId="{D2837437-96BB-4B5D-AAA4-B15D83F89CE3}">
      <dgm:prSet phldrT="[文本]" custT="1"/>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r>
            <a:rPr lang="en-US" altLang="zh-CN" sz="2400" b="1" dirty="0" smtClean="0">
              <a:latin typeface="微软雅黑" panose="020B0503020204020204" pitchFamily="34" charset="-122"/>
              <a:ea typeface="微软雅黑" panose="020B0503020204020204" pitchFamily="34" charset="-122"/>
            </a:rPr>
            <a:t>S</a:t>
          </a:r>
          <a:r>
            <a:rPr lang="en-US" altLang="en-US" sz="2400" b="1" dirty="0" smtClean="0">
              <a:latin typeface="微软雅黑" panose="020B0503020204020204" pitchFamily="34" charset="-122"/>
              <a:ea typeface="微软雅黑" panose="020B0503020204020204" pitchFamily="34" charset="-122"/>
            </a:rPr>
            <a:t>tep</a:t>
          </a:r>
          <a:r>
            <a:rPr lang="en-US" altLang="zh-CN" sz="2400" b="1" dirty="0" smtClean="0">
              <a:latin typeface="微软雅黑" panose="020B0503020204020204" pitchFamily="34" charset="-122"/>
              <a:ea typeface="微软雅黑" panose="020B0503020204020204" pitchFamily="34" charset="-122"/>
            </a:rPr>
            <a:t>4</a:t>
          </a:r>
          <a:endParaRPr lang="zh-CN" altLang="en-US" sz="2400" b="1" dirty="0">
            <a:latin typeface="微软雅黑" panose="020B0503020204020204" pitchFamily="34" charset="-122"/>
            <a:ea typeface="微软雅黑" panose="020B0503020204020204" pitchFamily="34" charset="-122"/>
          </a:endParaRPr>
        </a:p>
      </dgm:t>
    </dgm:pt>
    <dgm:pt modelId="{0B83CC0D-E93E-4A09-AD32-BB668333B95C}" type="parTrans" cxnId="{6788AFA6-380C-44DA-9D2C-C93FB3F230A6}">
      <dgm:prSet/>
      <dgm:spPr/>
      <dgm:t>
        <a:bodyPr/>
        <a:lstStyle/>
        <a:p>
          <a:endParaRPr lang="zh-CN" altLang="en-US">
            <a:latin typeface="微软雅黑" panose="020B0503020204020204" pitchFamily="34" charset="-122"/>
            <a:ea typeface="微软雅黑" panose="020B0503020204020204" pitchFamily="34" charset="-122"/>
          </a:endParaRPr>
        </a:p>
      </dgm:t>
    </dgm:pt>
    <dgm:pt modelId="{E8F383A7-BFA3-4090-9F29-A5FBECC33B7A}" type="sibTrans" cxnId="{6788AFA6-380C-44DA-9D2C-C93FB3F230A6}">
      <dgm:prSet/>
      <dgm:spPr/>
      <dgm:t>
        <a:bodyPr/>
        <a:lstStyle/>
        <a:p>
          <a:endParaRPr lang="zh-CN" altLang="en-US">
            <a:latin typeface="微软雅黑" panose="020B0503020204020204" pitchFamily="34" charset="-122"/>
            <a:ea typeface="微软雅黑" panose="020B0503020204020204" pitchFamily="34" charset="-122"/>
          </a:endParaRPr>
        </a:p>
      </dgm:t>
    </dgm:pt>
    <dgm:pt modelId="{5CFDD41A-9E74-4606-8217-B73C56EEAC0C}">
      <dgm:prSet phldrT="[文本]" custT="1"/>
      <dgm:spPr/>
      <dgm:t>
        <a:bodyPr/>
        <a:lstStyle/>
        <a:p>
          <a:r>
            <a:rPr lang="zh-CN" altLang="en-US" sz="2000" dirty="0" smtClean="0">
              <a:latin typeface="微软雅黑" panose="020B0503020204020204" pitchFamily="34" charset="-122"/>
              <a:ea typeface="微软雅黑" panose="020B0503020204020204" pitchFamily="34" charset="-122"/>
            </a:rPr>
            <a:t>设计可强制执行基本集合中每条路径的测试用例</a:t>
          </a:r>
          <a:endParaRPr lang="zh-CN" altLang="en-US" sz="2000" dirty="0">
            <a:latin typeface="微软雅黑" panose="020B0503020204020204" pitchFamily="34" charset="-122"/>
            <a:ea typeface="微软雅黑" panose="020B0503020204020204" pitchFamily="34" charset="-122"/>
          </a:endParaRPr>
        </a:p>
      </dgm:t>
    </dgm:pt>
    <dgm:pt modelId="{9708B84D-0C2B-4E27-AAB0-4DBEC0A4A773}" type="parTrans" cxnId="{36151DF5-3A1C-4E37-B581-DBA8B8B19E1E}">
      <dgm:prSet/>
      <dgm:spPr/>
      <dgm:t>
        <a:bodyPr/>
        <a:lstStyle/>
        <a:p>
          <a:endParaRPr lang="zh-CN" altLang="en-US"/>
        </a:p>
      </dgm:t>
    </dgm:pt>
    <dgm:pt modelId="{F9F7DA61-DC3D-421C-8FE9-65B63FB66C8A}" type="sibTrans" cxnId="{36151DF5-3A1C-4E37-B581-DBA8B8B19E1E}">
      <dgm:prSet/>
      <dgm:spPr/>
      <dgm:t>
        <a:bodyPr/>
        <a:lstStyle/>
        <a:p>
          <a:endParaRPr lang="zh-CN" altLang="en-US"/>
        </a:p>
      </dgm:t>
    </dgm:pt>
    <dgm:pt modelId="{86E08CD6-ECCC-4D71-B41C-087AB3C3109F}" type="pres">
      <dgm:prSet presAssocID="{78441F19-ADF5-4063-A6FF-E1A6F9BB9286}" presName="Name0" presStyleCnt="0">
        <dgm:presLayoutVars>
          <dgm:chMax val="7"/>
          <dgm:chPref val="7"/>
          <dgm:dir/>
          <dgm:animOne val="branch"/>
          <dgm:animLvl val="lvl"/>
        </dgm:presLayoutVars>
      </dgm:prSet>
      <dgm:spPr/>
      <dgm:t>
        <a:bodyPr/>
        <a:lstStyle/>
        <a:p>
          <a:endParaRPr lang="zh-CN" altLang="en-US"/>
        </a:p>
      </dgm:t>
    </dgm:pt>
    <dgm:pt modelId="{79A03011-3FAB-4377-B245-DDB739C2283E}" type="pres">
      <dgm:prSet presAssocID="{B4660651-038F-4108-8B72-E048C9D0C3B7}" presName="ParentComposite" presStyleCnt="0"/>
      <dgm:spPr/>
    </dgm:pt>
    <dgm:pt modelId="{8D281A17-3A07-4E3F-8B73-919532210438}" type="pres">
      <dgm:prSet presAssocID="{B4660651-038F-4108-8B72-E048C9D0C3B7}" presName="Chord" presStyleLbl="bgShp" presStyleIdx="0"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D303304C-3971-4159-8BE3-78B4D7BFA0F0}" type="pres">
      <dgm:prSet presAssocID="{B4660651-038F-4108-8B72-E048C9D0C3B7}" presName="Pie" presStyleLbl="alignNode1" presStyleIdx="0" presStyleCnt="4"/>
      <dgm:spPr/>
    </dgm:pt>
    <dgm:pt modelId="{BCC32A6C-2CD0-4A6B-B69D-081DA4B7FDAE}" type="pres">
      <dgm:prSet presAssocID="{B4660651-038F-4108-8B72-E048C9D0C3B7}" presName="Parent" presStyleLbl="revTx" presStyleIdx="0" presStyleCnt="8">
        <dgm:presLayoutVars>
          <dgm:chMax val="1"/>
          <dgm:chPref val="1"/>
          <dgm:bulletEnabled val="1"/>
        </dgm:presLayoutVars>
      </dgm:prSet>
      <dgm:spPr/>
      <dgm:t>
        <a:bodyPr/>
        <a:lstStyle/>
        <a:p>
          <a:endParaRPr lang="zh-CN" altLang="en-US"/>
        </a:p>
      </dgm:t>
    </dgm:pt>
    <dgm:pt modelId="{F9E32E5C-A525-4581-BEF8-384ABF56753F}" type="pres">
      <dgm:prSet presAssocID="{66534C35-093C-4FC6-AEF8-A433B179EDCA}" presName="negSibTrans" presStyleCnt="0"/>
      <dgm:spPr/>
    </dgm:pt>
    <dgm:pt modelId="{9ACFD3E7-32BA-491E-AA33-C1758B19EB78}" type="pres">
      <dgm:prSet presAssocID="{B4660651-038F-4108-8B72-E048C9D0C3B7}" presName="composite" presStyleCnt="0"/>
      <dgm:spPr/>
    </dgm:pt>
    <dgm:pt modelId="{73DE6C16-F0F7-42C6-8E9A-6EE2C584DC51}" type="pres">
      <dgm:prSet presAssocID="{B4660651-038F-4108-8B72-E048C9D0C3B7}" presName="Child" presStyleLbl="revTx" presStyleIdx="1" presStyleCnt="8">
        <dgm:presLayoutVars>
          <dgm:chMax val="0"/>
          <dgm:chPref val="0"/>
          <dgm:bulletEnabled val="1"/>
        </dgm:presLayoutVars>
      </dgm:prSet>
      <dgm:spPr/>
      <dgm:t>
        <a:bodyPr/>
        <a:lstStyle/>
        <a:p>
          <a:endParaRPr lang="zh-CN" altLang="en-US"/>
        </a:p>
      </dgm:t>
    </dgm:pt>
    <dgm:pt modelId="{2FEB18B6-B0B4-4AD4-8ABA-356699BC2E46}" type="pres">
      <dgm:prSet presAssocID="{A6118672-57DB-4211-AA85-5E59383B8D86}" presName="sibTrans" presStyleCnt="0"/>
      <dgm:spPr/>
    </dgm:pt>
    <dgm:pt modelId="{15915304-671E-4971-8876-7A0DEDC64664}" type="pres">
      <dgm:prSet presAssocID="{F923C040-0982-4678-A5BF-3DEAEBBAAC3C}" presName="ParentComposite" presStyleCnt="0"/>
      <dgm:spPr/>
    </dgm:pt>
    <dgm:pt modelId="{9668CA55-5107-495D-93AB-F745D1D386A6}" type="pres">
      <dgm:prSet presAssocID="{F923C040-0982-4678-A5BF-3DEAEBBAAC3C}" presName="Chord" presStyleLbl="bgShp" presStyleIdx="1" presStyleCnt="4"/>
      <dgm:spPr/>
    </dgm:pt>
    <dgm:pt modelId="{12CE4197-BC7E-47ED-884A-133E05FA0FF6}" type="pres">
      <dgm:prSet presAssocID="{F923C040-0982-4678-A5BF-3DEAEBBAAC3C}" presName="Pie" presStyleLbl="alignNode1" presStyleIdx="1"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337A8B65-4119-4CC2-A876-12C78A861117}" type="pres">
      <dgm:prSet presAssocID="{F923C040-0982-4678-A5BF-3DEAEBBAAC3C}" presName="Parent" presStyleLbl="revTx" presStyleIdx="2" presStyleCnt="8">
        <dgm:presLayoutVars>
          <dgm:chMax val="1"/>
          <dgm:chPref val="1"/>
          <dgm:bulletEnabled val="1"/>
        </dgm:presLayoutVars>
      </dgm:prSet>
      <dgm:spPr/>
      <dgm:t>
        <a:bodyPr/>
        <a:lstStyle/>
        <a:p>
          <a:endParaRPr lang="zh-CN" altLang="en-US"/>
        </a:p>
      </dgm:t>
    </dgm:pt>
    <dgm:pt modelId="{CF02954B-B503-4C41-865C-BE5B434D6DDE}" type="pres">
      <dgm:prSet presAssocID="{5718A702-3CE3-42A8-AA67-ABABA4232C5F}" presName="negSibTrans" presStyleCnt="0"/>
      <dgm:spPr/>
    </dgm:pt>
    <dgm:pt modelId="{A81EDD2A-3CA0-4C2E-A96B-71524376B537}" type="pres">
      <dgm:prSet presAssocID="{F923C040-0982-4678-A5BF-3DEAEBBAAC3C}" presName="composite" presStyleCnt="0"/>
      <dgm:spPr/>
    </dgm:pt>
    <dgm:pt modelId="{8D640645-EC26-40B3-82F0-A03380ACA96F}" type="pres">
      <dgm:prSet presAssocID="{F923C040-0982-4678-A5BF-3DEAEBBAAC3C}" presName="Child" presStyleLbl="revTx" presStyleIdx="3" presStyleCnt="8">
        <dgm:presLayoutVars>
          <dgm:chMax val="0"/>
          <dgm:chPref val="0"/>
          <dgm:bulletEnabled val="1"/>
        </dgm:presLayoutVars>
      </dgm:prSet>
      <dgm:spPr/>
      <dgm:t>
        <a:bodyPr/>
        <a:lstStyle/>
        <a:p>
          <a:endParaRPr lang="zh-CN" altLang="en-US"/>
        </a:p>
      </dgm:t>
    </dgm:pt>
    <dgm:pt modelId="{CDF524A7-5368-45D8-9237-93ADAF87EFCA}" type="pres">
      <dgm:prSet presAssocID="{47D1B953-CBD6-4CEE-8864-9DB8458AE562}" presName="sibTrans" presStyleCnt="0"/>
      <dgm:spPr/>
    </dgm:pt>
    <dgm:pt modelId="{D8175ED9-34DB-45B0-8425-F3F8F596B4DA}" type="pres">
      <dgm:prSet presAssocID="{193D3B8D-102A-47E8-872C-BA71896C691E}" presName="ParentComposite" presStyleCnt="0"/>
      <dgm:spPr/>
    </dgm:pt>
    <dgm:pt modelId="{A6A54764-96E7-465B-A390-7070FAD10AAB}" type="pres">
      <dgm:prSet presAssocID="{193D3B8D-102A-47E8-872C-BA71896C691E}" presName="Chord" presStyleLbl="bgShp" presStyleIdx="2"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05D62A4B-2DF6-4A9B-A086-715E51AA71BF}" type="pres">
      <dgm:prSet presAssocID="{193D3B8D-102A-47E8-872C-BA71896C691E}" presName="Pie" presStyleLbl="alignNode1" presStyleIdx="2" presStyleCnt="4"/>
      <dgm:spPr/>
    </dgm:pt>
    <dgm:pt modelId="{0D172795-E084-456C-B6FD-E19FFA319E84}" type="pres">
      <dgm:prSet presAssocID="{193D3B8D-102A-47E8-872C-BA71896C691E}" presName="Parent" presStyleLbl="revTx" presStyleIdx="4" presStyleCnt="8">
        <dgm:presLayoutVars>
          <dgm:chMax val="1"/>
          <dgm:chPref val="1"/>
          <dgm:bulletEnabled val="1"/>
        </dgm:presLayoutVars>
      </dgm:prSet>
      <dgm:spPr/>
      <dgm:t>
        <a:bodyPr/>
        <a:lstStyle/>
        <a:p>
          <a:endParaRPr lang="zh-CN" altLang="en-US"/>
        </a:p>
      </dgm:t>
    </dgm:pt>
    <dgm:pt modelId="{286FEDF8-EA10-4A09-9297-D23DF8832DD8}" type="pres">
      <dgm:prSet presAssocID="{11BB4C1F-0EDC-4BCA-A821-A7259A9E1D91}" presName="negSibTrans" presStyleCnt="0"/>
      <dgm:spPr/>
    </dgm:pt>
    <dgm:pt modelId="{CF391E9B-9169-4A3B-9C16-2FF2D065EB93}" type="pres">
      <dgm:prSet presAssocID="{193D3B8D-102A-47E8-872C-BA71896C691E}" presName="composite" presStyleCnt="0"/>
      <dgm:spPr/>
    </dgm:pt>
    <dgm:pt modelId="{585CBD05-878B-4B94-AFFA-11A6976C7D65}" type="pres">
      <dgm:prSet presAssocID="{193D3B8D-102A-47E8-872C-BA71896C691E}" presName="Child" presStyleLbl="revTx" presStyleIdx="5" presStyleCnt="8">
        <dgm:presLayoutVars>
          <dgm:chMax val="0"/>
          <dgm:chPref val="0"/>
          <dgm:bulletEnabled val="1"/>
        </dgm:presLayoutVars>
      </dgm:prSet>
      <dgm:spPr/>
      <dgm:t>
        <a:bodyPr/>
        <a:lstStyle/>
        <a:p>
          <a:endParaRPr lang="zh-CN" altLang="en-US"/>
        </a:p>
      </dgm:t>
    </dgm:pt>
    <dgm:pt modelId="{B461D100-F028-44F4-8458-FF7FEB782994}" type="pres">
      <dgm:prSet presAssocID="{4BD86F19-AA7C-447D-BCA1-F554D10F336B}" presName="sibTrans" presStyleCnt="0"/>
      <dgm:spPr/>
    </dgm:pt>
    <dgm:pt modelId="{704C91E4-DA18-4E58-9883-1581C0D1DBB2}" type="pres">
      <dgm:prSet presAssocID="{D2837437-96BB-4B5D-AAA4-B15D83F89CE3}" presName="ParentComposite" presStyleCnt="0"/>
      <dgm:spPr/>
    </dgm:pt>
    <dgm:pt modelId="{E0AE3C64-420F-4678-B023-09F89610E481}" type="pres">
      <dgm:prSet presAssocID="{D2837437-96BB-4B5D-AAA4-B15D83F89CE3}" presName="Chord" presStyleLbl="bgShp" presStyleIdx="3" presStyleCnt="4"/>
      <dgm:spPr/>
    </dgm:pt>
    <dgm:pt modelId="{13C24C6D-A640-42ED-ABFC-7977D1CDC9E8}" type="pres">
      <dgm:prSet presAssocID="{D2837437-96BB-4B5D-AAA4-B15D83F89CE3}" presName="Pie" presStyleLbl="alignNode1" presStyleIdx="3" presStyleCnt="4"/>
      <dgm:spPr>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dgm:spPr>
      <dgm:t>
        <a:bodyPr/>
        <a:lstStyle/>
        <a:p>
          <a:endParaRPr lang="zh-CN" altLang="en-US"/>
        </a:p>
      </dgm:t>
    </dgm:pt>
    <dgm:pt modelId="{5BBF96AC-7305-4F73-96D5-5988EA70ED55}" type="pres">
      <dgm:prSet presAssocID="{D2837437-96BB-4B5D-AAA4-B15D83F89CE3}" presName="Parent" presStyleLbl="revTx" presStyleIdx="6" presStyleCnt="8">
        <dgm:presLayoutVars>
          <dgm:chMax val="1"/>
          <dgm:chPref val="1"/>
          <dgm:bulletEnabled val="1"/>
        </dgm:presLayoutVars>
      </dgm:prSet>
      <dgm:spPr/>
      <dgm:t>
        <a:bodyPr/>
        <a:lstStyle/>
        <a:p>
          <a:endParaRPr lang="zh-CN" altLang="en-US"/>
        </a:p>
      </dgm:t>
    </dgm:pt>
    <dgm:pt modelId="{88CFE215-21A4-40F0-B6A6-B29765286698}" type="pres">
      <dgm:prSet presAssocID="{F9F7DA61-DC3D-421C-8FE9-65B63FB66C8A}" presName="negSibTrans" presStyleCnt="0"/>
      <dgm:spPr/>
    </dgm:pt>
    <dgm:pt modelId="{C44BA89D-78D6-46C9-B436-BD74C71AD904}" type="pres">
      <dgm:prSet presAssocID="{D2837437-96BB-4B5D-AAA4-B15D83F89CE3}" presName="composite" presStyleCnt="0"/>
      <dgm:spPr/>
    </dgm:pt>
    <dgm:pt modelId="{D570C8A0-6CF7-4EDD-9907-2527BC396637}" type="pres">
      <dgm:prSet presAssocID="{D2837437-96BB-4B5D-AAA4-B15D83F89CE3}" presName="Child" presStyleLbl="revTx" presStyleIdx="7" presStyleCnt="8">
        <dgm:presLayoutVars>
          <dgm:chMax val="0"/>
          <dgm:chPref val="0"/>
          <dgm:bulletEnabled val="1"/>
        </dgm:presLayoutVars>
      </dgm:prSet>
      <dgm:spPr/>
      <dgm:t>
        <a:bodyPr/>
        <a:lstStyle/>
        <a:p>
          <a:endParaRPr lang="zh-CN" altLang="en-US"/>
        </a:p>
      </dgm:t>
    </dgm:pt>
  </dgm:ptLst>
  <dgm:cxnLst>
    <dgm:cxn modelId="{36151DF5-3A1C-4E37-B581-DBA8B8B19E1E}" srcId="{D2837437-96BB-4B5D-AAA4-B15D83F89CE3}" destId="{5CFDD41A-9E74-4606-8217-B73C56EEAC0C}" srcOrd="0" destOrd="0" parTransId="{9708B84D-0C2B-4E27-AAB0-4DBEC0A4A773}" sibTransId="{F9F7DA61-DC3D-421C-8FE9-65B63FB66C8A}"/>
    <dgm:cxn modelId="{30502F90-F105-452C-9841-C7ACEC42CD77}" type="presOf" srcId="{5CFDD41A-9E74-4606-8217-B73C56EEAC0C}" destId="{D570C8A0-6CF7-4EDD-9907-2527BC396637}" srcOrd="0" destOrd="0" presId="urn:microsoft.com/office/officeart/2009/3/layout/PieProcess"/>
    <dgm:cxn modelId="{22C7E485-8155-4C43-9862-F1E73BBCEC94}" srcId="{78441F19-ADF5-4063-A6FF-E1A6F9BB9286}" destId="{193D3B8D-102A-47E8-872C-BA71896C691E}" srcOrd="2" destOrd="0" parTransId="{61422D12-C8C4-4394-BE64-4BBCB2A7E866}" sibTransId="{4BD86F19-AA7C-447D-BCA1-F554D10F336B}"/>
    <dgm:cxn modelId="{6788AFA6-380C-44DA-9D2C-C93FB3F230A6}" srcId="{78441F19-ADF5-4063-A6FF-E1A6F9BB9286}" destId="{D2837437-96BB-4B5D-AAA4-B15D83F89CE3}" srcOrd="3" destOrd="0" parTransId="{0B83CC0D-E93E-4A09-AD32-BB668333B95C}" sibTransId="{E8F383A7-BFA3-4090-9F29-A5FBECC33B7A}"/>
    <dgm:cxn modelId="{FC7A8106-7D48-4F70-9E42-4548CC6E3FF0}" type="presOf" srcId="{319EF93B-8306-40E5-BC4B-3AECA3EB343A}" destId="{585CBD05-878B-4B94-AFFA-11A6976C7D65}" srcOrd="0" destOrd="0" presId="urn:microsoft.com/office/officeart/2009/3/layout/PieProcess"/>
    <dgm:cxn modelId="{A4B2812C-D4DE-43B5-B8FC-7D72FDC45DC1}" srcId="{193D3B8D-102A-47E8-872C-BA71896C691E}" destId="{319EF93B-8306-40E5-BC4B-3AECA3EB343A}" srcOrd="0" destOrd="0" parTransId="{F0DDC22F-6E20-45B4-ACA5-CC8BDDCE7596}" sibTransId="{11BB4C1F-0EDC-4BCA-A821-A7259A9E1D91}"/>
    <dgm:cxn modelId="{3BA1DEC6-CD8A-4392-9CD3-C275A7DD9459}" srcId="{B4660651-038F-4108-8B72-E048C9D0C3B7}" destId="{C71DAFC0-8D19-466B-8406-F1414B8FB419}" srcOrd="0" destOrd="0" parTransId="{DD252B11-A7BF-4F60-A085-7547F7678999}" sibTransId="{66534C35-093C-4FC6-AEF8-A433B179EDCA}"/>
    <dgm:cxn modelId="{650728A1-0B10-4083-B0D9-7C8FDE10A1E5}" type="presOf" srcId="{F923C040-0982-4678-A5BF-3DEAEBBAAC3C}" destId="{337A8B65-4119-4CC2-A876-12C78A861117}" srcOrd="0" destOrd="0" presId="urn:microsoft.com/office/officeart/2009/3/layout/PieProcess"/>
    <dgm:cxn modelId="{EA1D0A8E-FEB6-4520-802C-2957B705F04A}" type="presOf" srcId="{B4660651-038F-4108-8B72-E048C9D0C3B7}" destId="{BCC32A6C-2CD0-4A6B-B69D-081DA4B7FDAE}" srcOrd="0" destOrd="0" presId="urn:microsoft.com/office/officeart/2009/3/layout/PieProcess"/>
    <dgm:cxn modelId="{7F4D2C39-63D2-4A2F-BA93-3DDED402F094}" type="presOf" srcId="{78441F19-ADF5-4063-A6FF-E1A6F9BB9286}" destId="{86E08CD6-ECCC-4D71-B41C-087AB3C3109F}" srcOrd="0" destOrd="0" presId="urn:microsoft.com/office/officeart/2009/3/layout/PieProcess"/>
    <dgm:cxn modelId="{BF1A1603-AE74-4050-A4B0-5D2F77904126}" srcId="{78441F19-ADF5-4063-A6FF-E1A6F9BB9286}" destId="{B4660651-038F-4108-8B72-E048C9D0C3B7}" srcOrd="0" destOrd="0" parTransId="{7216AC86-F594-40E8-A667-8D6BAC515440}" sibTransId="{A6118672-57DB-4211-AA85-5E59383B8D86}"/>
    <dgm:cxn modelId="{0DA55FF4-2542-489F-B973-66ED7E0EE9B1}" type="presOf" srcId="{1A8657A0-A030-45FC-8966-08AAAEC89F79}" destId="{8D640645-EC26-40B3-82F0-A03380ACA96F}" srcOrd="0" destOrd="0" presId="urn:microsoft.com/office/officeart/2009/3/layout/PieProcess"/>
    <dgm:cxn modelId="{7BAA773D-0488-4187-8DA8-B754828B9580}" type="presOf" srcId="{193D3B8D-102A-47E8-872C-BA71896C691E}" destId="{0D172795-E084-456C-B6FD-E19FFA319E84}" srcOrd="0" destOrd="0" presId="urn:microsoft.com/office/officeart/2009/3/layout/PieProcess"/>
    <dgm:cxn modelId="{9437CC85-5306-4F59-A50B-18C1AF3FE416}" srcId="{F923C040-0982-4678-A5BF-3DEAEBBAAC3C}" destId="{1A8657A0-A030-45FC-8966-08AAAEC89F79}" srcOrd="0" destOrd="0" parTransId="{5E26089B-38DA-4466-BFEA-85FE86421A60}" sibTransId="{5718A702-3CE3-42A8-AA67-ABABA4232C5F}"/>
    <dgm:cxn modelId="{A30727FE-BE47-464C-8308-28F3B4F24F74}" type="presOf" srcId="{C71DAFC0-8D19-466B-8406-F1414B8FB419}" destId="{73DE6C16-F0F7-42C6-8E9A-6EE2C584DC51}" srcOrd="0" destOrd="0" presId="urn:microsoft.com/office/officeart/2009/3/layout/PieProcess"/>
    <dgm:cxn modelId="{3948A6BF-9FB8-499C-8C3B-A1C6DF06E150}" srcId="{78441F19-ADF5-4063-A6FF-E1A6F9BB9286}" destId="{F923C040-0982-4678-A5BF-3DEAEBBAAC3C}" srcOrd="1" destOrd="0" parTransId="{8E6F4AB8-B936-460F-80CC-495EC41EA9EE}" sibTransId="{47D1B953-CBD6-4CEE-8864-9DB8458AE562}"/>
    <dgm:cxn modelId="{859EDB8A-7BC2-40A9-8E6B-544FD59F3AC3}" type="presOf" srcId="{D2837437-96BB-4B5D-AAA4-B15D83F89CE3}" destId="{5BBF96AC-7305-4F73-96D5-5988EA70ED55}" srcOrd="0" destOrd="0" presId="urn:microsoft.com/office/officeart/2009/3/layout/PieProcess"/>
    <dgm:cxn modelId="{5120B183-60EB-4381-A2DF-CAE92831EE09}" type="presParOf" srcId="{86E08CD6-ECCC-4D71-B41C-087AB3C3109F}" destId="{79A03011-3FAB-4377-B245-DDB739C2283E}" srcOrd="0" destOrd="0" presId="urn:microsoft.com/office/officeart/2009/3/layout/PieProcess"/>
    <dgm:cxn modelId="{0FF6F2BE-6869-47CA-90B4-56306867BD52}" type="presParOf" srcId="{79A03011-3FAB-4377-B245-DDB739C2283E}" destId="{8D281A17-3A07-4E3F-8B73-919532210438}" srcOrd="0" destOrd="0" presId="urn:microsoft.com/office/officeart/2009/3/layout/PieProcess"/>
    <dgm:cxn modelId="{FFAC1C86-760E-4270-8843-2EA04579E782}" type="presParOf" srcId="{79A03011-3FAB-4377-B245-DDB739C2283E}" destId="{D303304C-3971-4159-8BE3-78B4D7BFA0F0}" srcOrd="1" destOrd="0" presId="urn:microsoft.com/office/officeart/2009/3/layout/PieProcess"/>
    <dgm:cxn modelId="{F51C8739-B441-4D65-81DD-EAAAE43ECBD7}" type="presParOf" srcId="{79A03011-3FAB-4377-B245-DDB739C2283E}" destId="{BCC32A6C-2CD0-4A6B-B69D-081DA4B7FDAE}" srcOrd="2" destOrd="0" presId="urn:microsoft.com/office/officeart/2009/3/layout/PieProcess"/>
    <dgm:cxn modelId="{066B2BE3-1995-4281-A7ED-8C66928530BC}" type="presParOf" srcId="{86E08CD6-ECCC-4D71-B41C-087AB3C3109F}" destId="{F9E32E5C-A525-4581-BEF8-384ABF56753F}" srcOrd="1" destOrd="0" presId="urn:microsoft.com/office/officeart/2009/3/layout/PieProcess"/>
    <dgm:cxn modelId="{89DE86E9-D095-419F-89CA-33F41B635E13}" type="presParOf" srcId="{86E08CD6-ECCC-4D71-B41C-087AB3C3109F}" destId="{9ACFD3E7-32BA-491E-AA33-C1758B19EB78}" srcOrd="2" destOrd="0" presId="urn:microsoft.com/office/officeart/2009/3/layout/PieProcess"/>
    <dgm:cxn modelId="{6AF092FE-E7FD-4047-8C5A-E296C40B24CD}" type="presParOf" srcId="{9ACFD3E7-32BA-491E-AA33-C1758B19EB78}" destId="{73DE6C16-F0F7-42C6-8E9A-6EE2C584DC51}" srcOrd="0" destOrd="0" presId="urn:microsoft.com/office/officeart/2009/3/layout/PieProcess"/>
    <dgm:cxn modelId="{3FB703DA-09CF-4C70-AB8A-18D92BBF09A6}" type="presParOf" srcId="{86E08CD6-ECCC-4D71-B41C-087AB3C3109F}" destId="{2FEB18B6-B0B4-4AD4-8ABA-356699BC2E46}" srcOrd="3" destOrd="0" presId="urn:microsoft.com/office/officeart/2009/3/layout/PieProcess"/>
    <dgm:cxn modelId="{C080D86B-0959-4D3B-8553-145CCE0D19FA}" type="presParOf" srcId="{86E08CD6-ECCC-4D71-B41C-087AB3C3109F}" destId="{15915304-671E-4971-8876-7A0DEDC64664}" srcOrd="4" destOrd="0" presId="urn:microsoft.com/office/officeart/2009/3/layout/PieProcess"/>
    <dgm:cxn modelId="{D3526E11-8924-4BDC-A2AC-9DA9DF9E9DBD}" type="presParOf" srcId="{15915304-671E-4971-8876-7A0DEDC64664}" destId="{9668CA55-5107-495D-93AB-F745D1D386A6}" srcOrd="0" destOrd="0" presId="urn:microsoft.com/office/officeart/2009/3/layout/PieProcess"/>
    <dgm:cxn modelId="{8BB62D17-276B-4A62-A9D1-B2C29127129E}" type="presParOf" srcId="{15915304-671E-4971-8876-7A0DEDC64664}" destId="{12CE4197-BC7E-47ED-884A-133E05FA0FF6}" srcOrd="1" destOrd="0" presId="urn:microsoft.com/office/officeart/2009/3/layout/PieProcess"/>
    <dgm:cxn modelId="{22639F3F-05DC-4137-A9CB-7F2AA1030E31}" type="presParOf" srcId="{15915304-671E-4971-8876-7A0DEDC64664}" destId="{337A8B65-4119-4CC2-A876-12C78A861117}" srcOrd="2" destOrd="0" presId="urn:microsoft.com/office/officeart/2009/3/layout/PieProcess"/>
    <dgm:cxn modelId="{50823226-D64D-4790-B755-3FD85B13EC21}" type="presParOf" srcId="{86E08CD6-ECCC-4D71-B41C-087AB3C3109F}" destId="{CF02954B-B503-4C41-865C-BE5B434D6DDE}" srcOrd="5" destOrd="0" presId="urn:microsoft.com/office/officeart/2009/3/layout/PieProcess"/>
    <dgm:cxn modelId="{F4936883-5592-43CC-A136-206F0CB48B58}" type="presParOf" srcId="{86E08CD6-ECCC-4D71-B41C-087AB3C3109F}" destId="{A81EDD2A-3CA0-4C2E-A96B-71524376B537}" srcOrd="6" destOrd="0" presId="urn:microsoft.com/office/officeart/2009/3/layout/PieProcess"/>
    <dgm:cxn modelId="{F4C7B7C2-EDF4-4AFA-B1B3-F382E1BDA2B5}" type="presParOf" srcId="{A81EDD2A-3CA0-4C2E-A96B-71524376B537}" destId="{8D640645-EC26-40B3-82F0-A03380ACA96F}" srcOrd="0" destOrd="0" presId="urn:microsoft.com/office/officeart/2009/3/layout/PieProcess"/>
    <dgm:cxn modelId="{E8466263-0EEF-4E17-84FB-0109102BEC1C}" type="presParOf" srcId="{86E08CD6-ECCC-4D71-B41C-087AB3C3109F}" destId="{CDF524A7-5368-45D8-9237-93ADAF87EFCA}" srcOrd="7" destOrd="0" presId="urn:microsoft.com/office/officeart/2009/3/layout/PieProcess"/>
    <dgm:cxn modelId="{4F77C0EE-F907-4FDE-BD87-7C6BD7675392}" type="presParOf" srcId="{86E08CD6-ECCC-4D71-B41C-087AB3C3109F}" destId="{D8175ED9-34DB-45B0-8425-F3F8F596B4DA}" srcOrd="8" destOrd="0" presId="urn:microsoft.com/office/officeart/2009/3/layout/PieProcess"/>
    <dgm:cxn modelId="{D75D2533-BF2F-4F85-AE17-D3B9633A6329}" type="presParOf" srcId="{D8175ED9-34DB-45B0-8425-F3F8F596B4DA}" destId="{A6A54764-96E7-465B-A390-7070FAD10AAB}" srcOrd="0" destOrd="0" presId="urn:microsoft.com/office/officeart/2009/3/layout/PieProcess"/>
    <dgm:cxn modelId="{6C722F32-CDBE-46EA-9218-33DBDC343F6E}" type="presParOf" srcId="{D8175ED9-34DB-45B0-8425-F3F8F596B4DA}" destId="{05D62A4B-2DF6-4A9B-A086-715E51AA71BF}" srcOrd="1" destOrd="0" presId="urn:microsoft.com/office/officeart/2009/3/layout/PieProcess"/>
    <dgm:cxn modelId="{2F0B6BD2-B6F8-420B-A297-B27D8DBE99CF}" type="presParOf" srcId="{D8175ED9-34DB-45B0-8425-F3F8F596B4DA}" destId="{0D172795-E084-456C-B6FD-E19FFA319E84}" srcOrd="2" destOrd="0" presId="urn:microsoft.com/office/officeart/2009/3/layout/PieProcess"/>
    <dgm:cxn modelId="{0D996B9B-40C6-414B-81CD-AED4B8533495}" type="presParOf" srcId="{86E08CD6-ECCC-4D71-B41C-087AB3C3109F}" destId="{286FEDF8-EA10-4A09-9297-D23DF8832DD8}" srcOrd="9" destOrd="0" presId="urn:microsoft.com/office/officeart/2009/3/layout/PieProcess"/>
    <dgm:cxn modelId="{5CFE5695-0649-4F78-A4FF-C24649D1AB69}" type="presParOf" srcId="{86E08CD6-ECCC-4D71-B41C-087AB3C3109F}" destId="{CF391E9B-9169-4A3B-9C16-2FF2D065EB93}" srcOrd="10" destOrd="0" presId="urn:microsoft.com/office/officeart/2009/3/layout/PieProcess"/>
    <dgm:cxn modelId="{66362D73-D0D0-49CA-9A1E-13054686F09C}" type="presParOf" srcId="{CF391E9B-9169-4A3B-9C16-2FF2D065EB93}" destId="{585CBD05-878B-4B94-AFFA-11A6976C7D65}" srcOrd="0" destOrd="0" presId="urn:microsoft.com/office/officeart/2009/3/layout/PieProcess"/>
    <dgm:cxn modelId="{588E401C-66C9-47BF-AF85-341F6565EC65}" type="presParOf" srcId="{86E08CD6-ECCC-4D71-B41C-087AB3C3109F}" destId="{B461D100-F028-44F4-8458-FF7FEB782994}" srcOrd="11" destOrd="0" presId="urn:microsoft.com/office/officeart/2009/3/layout/PieProcess"/>
    <dgm:cxn modelId="{EDC7C9BA-A532-45F4-82F1-E309B4FB399E}" type="presParOf" srcId="{86E08CD6-ECCC-4D71-B41C-087AB3C3109F}" destId="{704C91E4-DA18-4E58-9883-1581C0D1DBB2}" srcOrd="12" destOrd="0" presId="urn:microsoft.com/office/officeart/2009/3/layout/PieProcess"/>
    <dgm:cxn modelId="{A29BDE67-3DCA-46C1-B673-F8F872C1A3D1}" type="presParOf" srcId="{704C91E4-DA18-4E58-9883-1581C0D1DBB2}" destId="{E0AE3C64-420F-4678-B023-09F89610E481}" srcOrd="0" destOrd="0" presId="urn:microsoft.com/office/officeart/2009/3/layout/PieProcess"/>
    <dgm:cxn modelId="{F386362E-D2A2-467E-92EB-F31E5B7A3EE3}" type="presParOf" srcId="{704C91E4-DA18-4E58-9883-1581C0D1DBB2}" destId="{13C24C6D-A640-42ED-ABFC-7977D1CDC9E8}" srcOrd="1" destOrd="0" presId="urn:microsoft.com/office/officeart/2009/3/layout/PieProcess"/>
    <dgm:cxn modelId="{6864FDB5-FDB2-419F-9B7D-78531E710E72}" type="presParOf" srcId="{704C91E4-DA18-4E58-9883-1581C0D1DBB2}" destId="{5BBF96AC-7305-4F73-96D5-5988EA70ED55}" srcOrd="2" destOrd="0" presId="urn:microsoft.com/office/officeart/2009/3/layout/PieProcess"/>
    <dgm:cxn modelId="{5EF06138-21FF-451E-B415-9C485F480D08}" type="presParOf" srcId="{86E08CD6-ECCC-4D71-B41C-087AB3C3109F}" destId="{88CFE215-21A4-40F0-B6A6-B29765286698}" srcOrd="13" destOrd="0" presId="urn:microsoft.com/office/officeart/2009/3/layout/PieProcess"/>
    <dgm:cxn modelId="{7BBC10ED-302F-4661-A812-44CF2DE1464A}" type="presParOf" srcId="{86E08CD6-ECCC-4D71-B41C-087AB3C3109F}" destId="{C44BA89D-78D6-46C9-B436-BD74C71AD904}" srcOrd="14" destOrd="0" presId="urn:microsoft.com/office/officeart/2009/3/layout/PieProcess"/>
    <dgm:cxn modelId="{E51D63F6-A7FE-4398-BDB6-DF25B54AA2FA}" type="presParOf" srcId="{C44BA89D-78D6-46C9-B436-BD74C71AD904}" destId="{D570C8A0-6CF7-4EDD-9907-2527BC396637}" srcOrd="0" destOrd="0" presId="urn:microsoft.com/office/officeart/2009/3/layout/Pie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F1260C1A-D374-4096-B81E-3745146E462F}" type="doc">
      <dgm:prSet loTypeId="urn:microsoft.com/office/officeart/2008/layout/LinedList" loCatId="list" qsTypeId="urn:microsoft.com/office/officeart/2005/8/quickstyle/simple1" qsCatId="simple" csTypeId="urn:microsoft.com/office/officeart/2005/8/colors/accent1_2" csCatId="accent1" phldr="1"/>
      <dgm:spPr/>
      <dgm:t>
        <a:bodyPr/>
        <a:lstStyle/>
        <a:p>
          <a:endParaRPr lang="zh-CN" altLang="en-US"/>
        </a:p>
      </dgm:t>
    </dgm:pt>
    <dgm:pt modelId="{22ED1219-5D39-4E8B-9B5D-C45394589A11}">
      <dgm:prSet phldrT="[文本]" custT="1"/>
      <dgm:spPr/>
      <dgm:t>
        <a:bodyPr/>
        <a:lstStyle/>
        <a:p>
          <a:r>
            <a:rPr lang="zh-CN" altLang="en-US" sz="2800" b="1" dirty="0" smtClean="0">
              <a:latin typeface="微软雅黑" panose="020B0503020204020204" pitchFamily="34" charset="-122"/>
              <a:ea typeface="微软雅黑" panose="020B0503020204020204" pitchFamily="34" charset="-122"/>
            </a:rPr>
            <a:t>测试策略</a:t>
          </a:r>
          <a:endParaRPr lang="zh-CN" altLang="en-US" sz="2800" b="1" dirty="0">
            <a:latin typeface="微软雅黑" panose="020B0503020204020204" pitchFamily="34" charset="-122"/>
            <a:ea typeface="微软雅黑" panose="020B0503020204020204" pitchFamily="34" charset="-122"/>
          </a:endParaRPr>
        </a:p>
      </dgm:t>
    </dgm:pt>
    <dgm:pt modelId="{A5A86A40-971D-4320-AE07-9B7D376B43B0}" type="par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C6F492CA-3209-48FE-BAF6-9A19FEB6F295}" type="sibTrans" cxnId="{0EB0AEC8-C2C9-4461-A151-AFF0CAAC1202}">
      <dgm:prSet/>
      <dgm:spPr/>
      <dgm:t>
        <a:bodyPr/>
        <a:lstStyle/>
        <a:p>
          <a:endParaRPr lang="zh-CN" altLang="en-US">
            <a:latin typeface="微软雅黑" panose="020B0503020204020204" pitchFamily="34" charset="-122"/>
            <a:ea typeface="微软雅黑" panose="020B0503020204020204" pitchFamily="34" charset="-122"/>
          </a:endParaRPr>
        </a:p>
      </dgm:t>
    </dgm:pt>
    <dgm:pt modelId="{1C4CA2FE-BAD7-4F05-A88E-27EA706E885A}">
      <dgm:prSet phldrT="[文本]" custT="1"/>
      <dgm:spPr/>
      <dgm:t>
        <a:bodyPr/>
        <a:lstStyle/>
        <a:p>
          <a:pPr algn="just"/>
          <a:r>
            <a:rPr lang="zh-CN" altLang="en-US" sz="2400" b="1" dirty="0" smtClean="0">
              <a:latin typeface="微软雅黑" panose="020B0503020204020204" pitchFamily="34" charset="-122"/>
              <a:ea typeface="微软雅黑" panose="020B0503020204020204" pitchFamily="34" charset="-122"/>
            </a:rPr>
            <a:t>分支测试：</a:t>
          </a:r>
          <a:r>
            <a:rPr lang="zh-CN" altLang="en-US" sz="2000" dirty="0" smtClean="0">
              <a:latin typeface="微软雅黑" panose="020B0503020204020204" pitchFamily="34" charset="-122"/>
              <a:ea typeface="微软雅黑" panose="020B0503020204020204" pitchFamily="34" charset="-122"/>
            </a:rPr>
            <a:t>对复合条件</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中的真分支和假分支以及</a:t>
          </a:r>
          <a:r>
            <a:rPr lang="en-US" altLang="zh-CN" sz="2000" dirty="0" smtClean="0">
              <a:latin typeface="微软雅黑" panose="020B0503020204020204" pitchFamily="34" charset="-122"/>
              <a:ea typeface="微软雅黑" panose="020B0503020204020204" pitchFamily="34" charset="-122"/>
            </a:rPr>
            <a:t>C</a:t>
          </a:r>
          <a:r>
            <a:rPr lang="zh-CN" altLang="en-US" sz="2000" dirty="0" smtClean="0">
              <a:latin typeface="微软雅黑" panose="020B0503020204020204" pitchFamily="34" charset="-122"/>
              <a:ea typeface="微软雅黑" panose="020B0503020204020204" pitchFamily="34" charset="-122"/>
            </a:rPr>
            <a:t>中的每个简单条件，都应该至少执行一次。</a:t>
          </a:r>
          <a:endParaRPr lang="zh-CN" altLang="en-US" sz="2000" dirty="0">
            <a:latin typeface="微软雅黑" panose="020B0503020204020204" pitchFamily="34" charset="-122"/>
            <a:ea typeface="微软雅黑" panose="020B0503020204020204" pitchFamily="34" charset="-122"/>
          </a:endParaRPr>
        </a:p>
      </dgm:t>
    </dgm:pt>
    <dgm:pt modelId="{BD15A4DD-556E-435F-A6C9-7174BF2404EF}" type="parTrans" cxnId="{D656DC25-D50A-4166-82D1-771C0ABCE659}">
      <dgm:prSet/>
      <dgm:spPr/>
      <dgm:t>
        <a:bodyPr/>
        <a:lstStyle/>
        <a:p>
          <a:endParaRPr lang="zh-CN" altLang="en-US">
            <a:latin typeface="微软雅黑" panose="020B0503020204020204" pitchFamily="34" charset="-122"/>
            <a:ea typeface="微软雅黑" panose="020B0503020204020204" pitchFamily="34" charset="-122"/>
          </a:endParaRPr>
        </a:p>
      </dgm:t>
    </dgm:pt>
    <dgm:pt modelId="{0B7AC251-66F2-4B00-A6C2-E56B21385DC1}" type="sibTrans" cxnId="{D656DC25-D50A-4166-82D1-771C0ABCE659}">
      <dgm:prSet/>
      <dgm:spPr/>
      <dgm:t>
        <a:bodyPr/>
        <a:lstStyle/>
        <a:p>
          <a:endParaRPr lang="zh-CN" altLang="en-US">
            <a:latin typeface="微软雅黑" panose="020B0503020204020204" pitchFamily="34" charset="-122"/>
            <a:ea typeface="微软雅黑" panose="020B0503020204020204" pitchFamily="34" charset="-122"/>
          </a:endParaRPr>
        </a:p>
      </dgm:t>
    </dgm:pt>
    <dgm:pt modelId="{EA3F7B8E-DD3F-4419-89F4-5AFAB47C2FAB}">
      <dgm:prSet phldrT="[文本]" custT="1"/>
      <dgm:spPr/>
      <dgm:t>
        <a:bodyPr/>
        <a:lstStyle/>
        <a:p>
          <a:pPr algn="just"/>
          <a:r>
            <a:rPr lang="zh-CN" altLang="en-US" sz="2400" b="1" dirty="0" smtClean="0">
              <a:latin typeface="微软雅黑" panose="020B0503020204020204" pitchFamily="34" charset="-122"/>
              <a:ea typeface="微软雅黑" panose="020B0503020204020204" pitchFamily="34" charset="-122"/>
            </a:rPr>
            <a:t>域测试：</a:t>
          </a:r>
          <a:r>
            <a:rPr lang="zh-CN" altLang="en-US" sz="2000" dirty="0" smtClean="0">
              <a:latin typeface="微软雅黑" panose="020B0503020204020204" pitchFamily="34" charset="-122"/>
              <a:ea typeface="微软雅黑" panose="020B0503020204020204" pitchFamily="34" charset="-122"/>
            </a:rPr>
            <a:t>用来发现关系算符错误，方法是使得关系算符的操作数（选取</a:t>
          </a:r>
          <a:r>
            <a:rPr lang="en-US" altLang="zh-CN" sz="2000" dirty="0" smtClean="0">
              <a:latin typeface="微软雅黑" panose="020B0503020204020204" pitchFamily="34" charset="-122"/>
              <a:ea typeface="微软雅黑" panose="020B0503020204020204" pitchFamily="34" charset="-122"/>
            </a:rPr>
            <a:t>3-4</a:t>
          </a:r>
          <a:r>
            <a:rPr lang="zh-CN" altLang="en-US" sz="2000" dirty="0" smtClean="0">
              <a:latin typeface="微软雅黑" panose="020B0503020204020204" pitchFamily="34" charset="-122"/>
              <a:ea typeface="微软雅黑" panose="020B0503020204020204" pitchFamily="34" charset="-122"/>
            </a:rPr>
            <a:t>组）在较小范围内变化以测试关系算符。</a:t>
          </a:r>
          <a:endParaRPr lang="zh-CN" altLang="en-US" sz="2000" dirty="0">
            <a:latin typeface="微软雅黑" panose="020B0503020204020204" pitchFamily="34" charset="-122"/>
            <a:ea typeface="微软雅黑" panose="020B0503020204020204" pitchFamily="34" charset="-122"/>
          </a:endParaRPr>
        </a:p>
      </dgm:t>
    </dgm:pt>
    <dgm:pt modelId="{5E613210-C685-4139-9ACA-9CBB48CF5244}" type="parTrans" cxnId="{A667EA67-5B9D-4CD8-8207-AA37FC4DC47F}">
      <dgm:prSet/>
      <dgm:spPr/>
      <dgm:t>
        <a:bodyPr/>
        <a:lstStyle/>
        <a:p>
          <a:endParaRPr lang="zh-CN" altLang="en-US">
            <a:latin typeface="微软雅黑" panose="020B0503020204020204" pitchFamily="34" charset="-122"/>
            <a:ea typeface="微软雅黑" panose="020B0503020204020204" pitchFamily="34" charset="-122"/>
          </a:endParaRPr>
        </a:p>
      </dgm:t>
    </dgm:pt>
    <dgm:pt modelId="{C11D6A1F-58A2-4E92-A867-DEE3675C32D6}" type="sibTrans" cxnId="{A667EA67-5B9D-4CD8-8207-AA37FC4DC47F}">
      <dgm:prSet/>
      <dgm:spPr/>
      <dgm:t>
        <a:bodyPr/>
        <a:lstStyle/>
        <a:p>
          <a:endParaRPr lang="zh-CN" altLang="en-US">
            <a:latin typeface="微软雅黑" panose="020B0503020204020204" pitchFamily="34" charset="-122"/>
            <a:ea typeface="微软雅黑" panose="020B0503020204020204" pitchFamily="34" charset="-122"/>
          </a:endParaRPr>
        </a:p>
      </dgm:t>
    </dgm:pt>
    <dgm:pt modelId="{3E570D26-CBC6-4534-80C5-9484DFB5CFE3}">
      <dgm:prSet phldrT="[文本]" custT="1"/>
      <dgm:spPr/>
      <dgm:t>
        <a:bodyPr/>
        <a:lstStyle/>
        <a:p>
          <a:pPr algn="just"/>
          <a:r>
            <a:rPr lang="en-US" altLang="zh-CN" sz="2400" b="1" dirty="0" smtClean="0">
              <a:latin typeface="微软雅黑" panose="020B0503020204020204" pitchFamily="34" charset="-122"/>
              <a:ea typeface="微软雅黑" panose="020B0503020204020204" pitchFamily="34" charset="-122"/>
            </a:rPr>
            <a:t>BRO</a:t>
          </a:r>
          <a:r>
            <a:rPr lang="zh-CN" altLang="en-US" sz="2400" b="1" dirty="0" smtClean="0">
              <a:latin typeface="微软雅黑" panose="020B0503020204020204" pitchFamily="34" charset="-122"/>
              <a:ea typeface="微软雅黑" panose="020B0503020204020204" pitchFamily="34" charset="-122"/>
            </a:rPr>
            <a:t>测试策略：</a:t>
          </a:r>
          <a:r>
            <a:rPr lang="zh-CN" altLang="en-US" sz="2000" dirty="0" smtClean="0">
              <a:latin typeface="微软雅黑" panose="020B0503020204020204" pitchFamily="34" charset="-122"/>
              <a:ea typeface="微软雅黑" panose="020B0503020204020204" pitchFamily="34" charset="-122"/>
            </a:rPr>
            <a:t>采用设计约束的概念来产生设计用例。若条件中所有布尔变量和关系算符都只出现一次而且没有公共变量，测该策略能保证发现该条件中的分支错和关系算符错。</a:t>
          </a:r>
          <a:endParaRPr lang="zh-CN" altLang="en-US" sz="2000" dirty="0">
            <a:latin typeface="微软雅黑" panose="020B0503020204020204" pitchFamily="34" charset="-122"/>
            <a:ea typeface="微软雅黑" panose="020B0503020204020204" pitchFamily="34" charset="-122"/>
          </a:endParaRPr>
        </a:p>
      </dgm:t>
    </dgm:pt>
    <dgm:pt modelId="{9090EE1A-28DE-461C-B52C-C845172EEFD3}" type="parTrans" cxnId="{BDEC8F6E-D09E-4FBC-8896-3072361F3C54}">
      <dgm:prSet/>
      <dgm:spPr/>
      <dgm:t>
        <a:bodyPr/>
        <a:lstStyle/>
        <a:p>
          <a:endParaRPr lang="zh-CN" altLang="en-US">
            <a:latin typeface="微软雅黑" panose="020B0503020204020204" pitchFamily="34" charset="-122"/>
            <a:ea typeface="微软雅黑" panose="020B0503020204020204" pitchFamily="34" charset="-122"/>
          </a:endParaRPr>
        </a:p>
      </dgm:t>
    </dgm:pt>
    <dgm:pt modelId="{44860A4F-DB3A-4D61-BEC5-7D7AD9D948DB}" type="sibTrans" cxnId="{BDEC8F6E-D09E-4FBC-8896-3072361F3C54}">
      <dgm:prSet/>
      <dgm:spPr/>
      <dgm:t>
        <a:bodyPr/>
        <a:lstStyle/>
        <a:p>
          <a:endParaRPr lang="zh-CN" altLang="en-US">
            <a:latin typeface="微软雅黑" panose="020B0503020204020204" pitchFamily="34" charset="-122"/>
            <a:ea typeface="微软雅黑" panose="020B0503020204020204" pitchFamily="34" charset="-122"/>
          </a:endParaRPr>
        </a:p>
      </dgm:t>
    </dgm:pt>
    <dgm:pt modelId="{68E1C40B-52A0-4B93-9525-99F3BDA260AA}" type="pres">
      <dgm:prSet presAssocID="{F1260C1A-D374-4096-B81E-3745146E462F}" presName="vert0" presStyleCnt="0">
        <dgm:presLayoutVars>
          <dgm:dir/>
          <dgm:animOne val="branch"/>
          <dgm:animLvl val="lvl"/>
        </dgm:presLayoutVars>
      </dgm:prSet>
      <dgm:spPr/>
      <dgm:t>
        <a:bodyPr/>
        <a:lstStyle/>
        <a:p>
          <a:endParaRPr lang="zh-CN" altLang="en-US"/>
        </a:p>
      </dgm:t>
    </dgm:pt>
    <dgm:pt modelId="{B03CC31F-BDB9-4509-B895-ACCE99C803AF}" type="pres">
      <dgm:prSet presAssocID="{22ED1219-5D39-4E8B-9B5D-C45394589A11}" presName="thickLine" presStyleLbl="alignNode1" presStyleIdx="0" presStyleCnt="1"/>
      <dgm:spPr/>
    </dgm:pt>
    <dgm:pt modelId="{6239339F-5BEA-4875-92D7-F97472CDD418}" type="pres">
      <dgm:prSet presAssocID="{22ED1219-5D39-4E8B-9B5D-C45394589A11}" presName="horz1" presStyleCnt="0"/>
      <dgm:spPr/>
    </dgm:pt>
    <dgm:pt modelId="{33FAE9E4-0190-49D1-9054-188064258CD4}" type="pres">
      <dgm:prSet presAssocID="{22ED1219-5D39-4E8B-9B5D-C45394589A11}" presName="tx1" presStyleLbl="revTx" presStyleIdx="0" presStyleCnt="4"/>
      <dgm:spPr/>
      <dgm:t>
        <a:bodyPr/>
        <a:lstStyle/>
        <a:p>
          <a:endParaRPr lang="zh-CN" altLang="en-US"/>
        </a:p>
      </dgm:t>
    </dgm:pt>
    <dgm:pt modelId="{27A5D12E-7506-4948-9BDA-DEECC768D5A8}" type="pres">
      <dgm:prSet presAssocID="{22ED1219-5D39-4E8B-9B5D-C45394589A11}" presName="vert1" presStyleCnt="0"/>
      <dgm:spPr/>
    </dgm:pt>
    <dgm:pt modelId="{51AF1E9E-AF2B-435F-84E4-A6A9B25EF060}" type="pres">
      <dgm:prSet presAssocID="{1C4CA2FE-BAD7-4F05-A88E-27EA706E885A}" presName="vertSpace2a" presStyleCnt="0"/>
      <dgm:spPr/>
    </dgm:pt>
    <dgm:pt modelId="{AC5F5CCA-D32D-4FBB-88FF-811BB2EB28CB}" type="pres">
      <dgm:prSet presAssocID="{1C4CA2FE-BAD7-4F05-A88E-27EA706E885A}" presName="horz2" presStyleCnt="0"/>
      <dgm:spPr/>
    </dgm:pt>
    <dgm:pt modelId="{CA27C621-1F24-4DF2-B993-54D3C40175BE}" type="pres">
      <dgm:prSet presAssocID="{1C4CA2FE-BAD7-4F05-A88E-27EA706E885A}" presName="horzSpace2" presStyleCnt="0"/>
      <dgm:spPr/>
    </dgm:pt>
    <dgm:pt modelId="{81E46FE9-312E-48A3-B07D-A1CE9CEE5B26}" type="pres">
      <dgm:prSet presAssocID="{1C4CA2FE-BAD7-4F05-A88E-27EA706E885A}" presName="tx2" presStyleLbl="revTx" presStyleIdx="1" presStyleCnt="4" custScaleY="60773"/>
      <dgm:spPr/>
      <dgm:t>
        <a:bodyPr/>
        <a:lstStyle/>
        <a:p>
          <a:endParaRPr lang="zh-CN" altLang="en-US"/>
        </a:p>
      </dgm:t>
    </dgm:pt>
    <dgm:pt modelId="{5D3312BD-0E19-436F-8732-F2E9CE62F6A5}" type="pres">
      <dgm:prSet presAssocID="{1C4CA2FE-BAD7-4F05-A88E-27EA706E885A}" presName="vert2" presStyleCnt="0"/>
      <dgm:spPr/>
    </dgm:pt>
    <dgm:pt modelId="{4616C7E4-34CA-4738-8212-20DEF52F7CDE}" type="pres">
      <dgm:prSet presAssocID="{1C4CA2FE-BAD7-4F05-A88E-27EA706E885A}" presName="thinLine2b" presStyleLbl="callout" presStyleIdx="0" presStyleCnt="3"/>
      <dgm:spPr/>
    </dgm:pt>
    <dgm:pt modelId="{F5EFCB91-1623-434C-9D29-79A7AAB1383F}" type="pres">
      <dgm:prSet presAssocID="{1C4CA2FE-BAD7-4F05-A88E-27EA706E885A}" presName="vertSpace2b" presStyleCnt="0"/>
      <dgm:spPr/>
    </dgm:pt>
    <dgm:pt modelId="{551FDFEF-6B83-449A-B501-F0B3B8B63F2B}" type="pres">
      <dgm:prSet presAssocID="{EA3F7B8E-DD3F-4419-89F4-5AFAB47C2FAB}" presName="horz2" presStyleCnt="0"/>
      <dgm:spPr/>
    </dgm:pt>
    <dgm:pt modelId="{37018509-1A8F-44C2-8C9E-3FF984334501}" type="pres">
      <dgm:prSet presAssocID="{EA3F7B8E-DD3F-4419-89F4-5AFAB47C2FAB}" presName="horzSpace2" presStyleCnt="0"/>
      <dgm:spPr/>
    </dgm:pt>
    <dgm:pt modelId="{8091CA2C-5981-46D1-8DF4-D1AEDC2F6FB8}" type="pres">
      <dgm:prSet presAssocID="{EA3F7B8E-DD3F-4419-89F4-5AFAB47C2FAB}" presName="tx2" presStyleLbl="revTx" presStyleIdx="2" presStyleCnt="4" custScaleY="75837"/>
      <dgm:spPr/>
      <dgm:t>
        <a:bodyPr/>
        <a:lstStyle/>
        <a:p>
          <a:endParaRPr lang="zh-CN" altLang="en-US"/>
        </a:p>
      </dgm:t>
    </dgm:pt>
    <dgm:pt modelId="{F307F661-41DC-4C8C-B1DF-BEED9BBD9689}" type="pres">
      <dgm:prSet presAssocID="{EA3F7B8E-DD3F-4419-89F4-5AFAB47C2FAB}" presName="vert2" presStyleCnt="0"/>
      <dgm:spPr/>
    </dgm:pt>
    <dgm:pt modelId="{F925A23D-F605-4A25-81F1-828D106CD5A5}" type="pres">
      <dgm:prSet presAssocID="{EA3F7B8E-DD3F-4419-89F4-5AFAB47C2FAB}" presName="thinLine2b" presStyleLbl="callout" presStyleIdx="1" presStyleCnt="3"/>
      <dgm:spPr/>
    </dgm:pt>
    <dgm:pt modelId="{5519950C-7F86-4792-9BB7-49A864FE868C}" type="pres">
      <dgm:prSet presAssocID="{EA3F7B8E-DD3F-4419-89F4-5AFAB47C2FAB}" presName="vertSpace2b" presStyleCnt="0"/>
      <dgm:spPr/>
    </dgm:pt>
    <dgm:pt modelId="{68E7C194-C4B5-4512-B827-AD76B5A6088E}" type="pres">
      <dgm:prSet presAssocID="{3E570D26-CBC6-4534-80C5-9484DFB5CFE3}" presName="horz2" presStyleCnt="0"/>
      <dgm:spPr/>
    </dgm:pt>
    <dgm:pt modelId="{0A20A5F4-DF5E-4DE5-AD22-3C2B2963F54E}" type="pres">
      <dgm:prSet presAssocID="{3E570D26-CBC6-4534-80C5-9484DFB5CFE3}" presName="horzSpace2" presStyleCnt="0"/>
      <dgm:spPr/>
    </dgm:pt>
    <dgm:pt modelId="{C47D8FE8-A9AA-4811-A243-5110CBD50269}" type="pres">
      <dgm:prSet presAssocID="{3E570D26-CBC6-4534-80C5-9484DFB5CFE3}" presName="tx2" presStyleLbl="revTx" presStyleIdx="3" presStyleCnt="4"/>
      <dgm:spPr/>
      <dgm:t>
        <a:bodyPr/>
        <a:lstStyle/>
        <a:p>
          <a:endParaRPr lang="zh-CN" altLang="en-US"/>
        </a:p>
      </dgm:t>
    </dgm:pt>
    <dgm:pt modelId="{01B2F436-C342-4D77-88E8-A26ECDC60DC6}" type="pres">
      <dgm:prSet presAssocID="{3E570D26-CBC6-4534-80C5-9484DFB5CFE3}" presName="vert2" presStyleCnt="0"/>
      <dgm:spPr/>
    </dgm:pt>
    <dgm:pt modelId="{DBEFBFA2-E835-4CCD-917E-89D5B098F5C9}" type="pres">
      <dgm:prSet presAssocID="{3E570D26-CBC6-4534-80C5-9484DFB5CFE3}" presName="thinLine2b" presStyleLbl="callout" presStyleIdx="2" presStyleCnt="3"/>
      <dgm:spPr/>
    </dgm:pt>
    <dgm:pt modelId="{D03EDEE8-E7E7-46CB-8934-8A86D187F64F}" type="pres">
      <dgm:prSet presAssocID="{3E570D26-CBC6-4534-80C5-9484DFB5CFE3}" presName="vertSpace2b" presStyleCnt="0"/>
      <dgm:spPr/>
    </dgm:pt>
  </dgm:ptLst>
  <dgm:cxnLst>
    <dgm:cxn modelId="{873ED471-5070-4705-9705-DA5D8077268D}" type="presOf" srcId="{F1260C1A-D374-4096-B81E-3745146E462F}" destId="{68E1C40B-52A0-4B93-9525-99F3BDA260AA}" srcOrd="0" destOrd="0" presId="urn:microsoft.com/office/officeart/2008/layout/LinedList"/>
    <dgm:cxn modelId="{28DB2C04-596F-4710-8C16-0231682F869A}" type="presOf" srcId="{22ED1219-5D39-4E8B-9B5D-C45394589A11}" destId="{33FAE9E4-0190-49D1-9054-188064258CD4}" srcOrd="0" destOrd="0" presId="urn:microsoft.com/office/officeart/2008/layout/LinedList"/>
    <dgm:cxn modelId="{D656DC25-D50A-4166-82D1-771C0ABCE659}" srcId="{22ED1219-5D39-4E8B-9B5D-C45394589A11}" destId="{1C4CA2FE-BAD7-4F05-A88E-27EA706E885A}" srcOrd="0" destOrd="0" parTransId="{BD15A4DD-556E-435F-A6C9-7174BF2404EF}" sibTransId="{0B7AC251-66F2-4B00-A6C2-E56B21385DC1}"/>
    <dgm:cxn modelId="{A667EA67-5B9D-4CD8-8207-AA37FC4DC47F}" srcId="{22ED1219-5D39-4E8B-9B5D-C45394589A11}" destId="{EA3F7B8E-DD3F-4419-89F4-5AFAB47C2FAB}" srcOrd="1" destOrd="0" parTransId="{5E613210-C685-4139-9ACA-9CBB48CF5244}" sibTransId="{C11D6A1F-58A2-4E92-A867-DEE3675C32D6}"/>
    <dgm:cxn modelId="{0EB0AEC8-C2C9-4461-A151-AFF0CAAC1202}" srcId="{F1260C1A-D374-4096-B81E-3745146E462F}" destId="{22ED1219-5D39-4E8B-9B5D-C45394589A11}" srcOrd="0" destOrd="0" parTransId="{A5A86A40-971D-4320-AE07-9B7D376B43B0}" sibTransId="{C6F492CA-3209-48FE-BAF6-9A19FEB6F295}"/>
    <dgm:cxn modelId="{491DA054-1A08-4319-BFF9-0F657F028100}" type="presOf" srcId="{1C4CA2FE-BAD7-4F05-A88E-27EA706E885A}" destId="{81E46FE9-312E-48A3-B07D-A1CE9CEE5B26}" srcOrd="0" destOrd="0" presId="urn:microsoft.com/office/officeart/2008/layout/LinedList"/>
    <dgm:cxn modelId="{F1ED3A41-A2E0-4324-8FAB-68CABFD60803}" type="presOf" srcId="{3E570D26-CBC6-4534-80C5-9484DFB5CFE3}" destId="{C47D8FE8-A9AA-4811-A243-5110CBD50269}" srcOrd="0" destOrd="0" presId="urn:microsoft.com/office/officeart/2008/layout/LinedList"/>
    <dgm:cxn modelId="{A101719F-61AD-4D03-88C4-51AD18B49786}" type="presOf" srcId="{EA3F7B8E-DD3F-4419-89F4-5AFAB47C2FAB}" destId="{8091CA2C-5981-46D1-8DF4-D1AEDC2F6FB8}" srcOrd="0" destOrd="0" presId="urn:microsoft.com/office/officeart/2008/layout/LinedList"/>
    <dgm:cxn modelId="{BDEC8F6E-D09E-4FBC-8896-3072361F3C54}" srcId="{22ED1219-5D39-4E8B-9B5D-C45394589A11}" destId="{3E570D26-CBC6-4534-80C5-9484DFB5CFE3}" srcOrd="2" destOrd="0" parTransId="{9090EE1A-28DE-461C-B52C-C845172EEFD3}" sibTransId="{44860A4F-DB3A-4D61-BEC5-7D7AD9D948DB}"/>
    <dgm:cxn modelId="{16203BAE-6BC3-42EC-B91F-BD588B4075B5}" type="presParOf" srcId="{68E1C40B-52A0-4B93-9525-99F3BDA260AA}" destId="{B03CC31F-BDB9-4509-B895-ACCE99C803AF}" srcOrd="0" destOrd="0" presId="urn:microsoft.com/office/officeart/2008/layout/LinedList"/>
    <dgm:cxn modelId="{4639E2AF-660D-4B7C-A2D8-CF6F6D993099}" type="presParOf" srcId="{68E1C40B-52A0-4B93-9525-99F3BDA260AA}" destId="{6239339F-5BEA-4875-92D7-F97472CDD418}" srcOrd="1" destOrd="0" presId="urn:microsoft.com/office/officeart/2008/layout/LinedList"/>
    <dgm:cxn modelId="{09578318-AB23-42BF-B8BD-7894C21737C7}" type="presParOf" srcId="{6239339F-5BEA-4875-92D7-F97472CDD418}" destId="{33FAE9E4-0190-49D1-9054-188064258CD4}" srcOrd="0" destOrd="0" presId="urn:microsoft.com/office/officeart/2008/layout/LinedList"/>
    <dgm:cxn modelId="{079AF71F-375A-4FCF-B22C-31A4C2266563}" type="presParOf" srcId="{6239339F-5BEA-4875-92D7-F97472CDD418}" destId="{27A5D12E-7506-4948-9BDA-DEECC768D5A8}" srcOrd="1" destOrd="0" presId="urn:microsoft.com/office/officeart/2008/layout/LinedList"/>
    <dgm:cxn modelId="{1ABFB99B-BA0D-4CF8-B345-4FB984B0A93C}" type="presParOf" srcId="{27A5D12E-7506-4948-9BDA-DEECC768D5A8}" destId="{51AF1E9E-AF2B-435F-84E4-A6A9B25EF060}" srcOrd="0" destOrd="0" presId="urn:microsoft.com/office/officeart/2008/layout/LinedList"/>
    <dgm:cxn modelId="{03FAC9E5-DCB6-4DF5-BED6-69451AC9608B}" type="presParOf" srcId="{27A5D12E-7506-4948-9BDA-DEECC768D5A8}" destId="{AC5F5CCA-D32D-4FBB-88FF-811BB2EB28CB}" srcOrd="1" destOrd="0" presId="urn:microsoft.com/office/officeart/2008/layout/LinedList"/>
    <dgm:cxn modelId="{4F76B169-2D2D-47B9-A82A-0BD43CFE2785}" type="presParOf" srcId="{AC5F5CCA-D32D-4FBB-88FF-811BB2EB28CB}" destId="{CA27C621-1F24-4DF2-B993-54D3C40175BE}" srcOrd="0" destOrd="0" presId="urn:microsoft.com/office/officeart/2008/layout/LinedList"/>
    <dgm:cxn modelId="{F952CC0D-7723-44F1-ADA4-0230588A51A2}" type="presParOf" srcId="{AC5F5CCA-D32D-4FBB-88FF-811BB2EB28CB}" destId="{81E46FE9-312E-48A3-B07D-A1CE9CEE5B26}" srcOrd="1" destOrd="0" presId="urn:microsoft.com/office/officeart/2008/layout/LinedList"/>
    <dgm:cxn modelId="{EAFAAE37-779C-4E6E-8866-1BE114D1E2E2}" type="presParOf" srcId="{AC5F5CCA-D32D-4FBB-88FF-811BB2EB28CB}" destId="{5D3312BD-0E19-436F-8732-F2E9CE62F6A5}" srcOrd="2" destOrd="0" presId="urn:microsoft.com/office/officeart/2008/layout/LinedList"/>
    <dgm:cxn modelId="{2E0DA3A7-F460-417E-95B4-B03D80DE3B30}" type="presParOf" srcId="{27A5D12E-7506-4948-9BDA-DEECC768D5A8}" destId="{4616C7E4-34CA-4738-8212-20DEF52F7CDE}" srcOrd="2" destOrd="0" presId="urn:microsoft.com/office/officeart/2008/layout/LinedList"/>
    <dgm:cxn modelId="{9C93B59C-BCA7-49BB-B127-095D24B9C2A8}" type="presParOf" srcId="{27A5D12E-7506-4948-9BDA-DEECC768D5A8}" destId="{F5EFCB91-1623-434C-9D29-79A7AAB1383F}" srcOrd="3" destOrd="0" presId="urn:microsoft.com/office/officeart/2008/layout/LinedList"/>
    <dgm:cxn modelId="{7FBD8B86-B22D-4488-84D1-FF3210BF2491}" type="presParOf" srcId="{27A5D12E-7506-4948-9BDA-DEECC768D5A8}" destId="{551FDFEF-6B83-449A-B501-F0B3B8B63F2B}" srcOrd="4" destOrd="0" presId="urn:microsoft.com/office/officeart/2008/layout/LinedList"/>
    <dgm:cxn modelId="{8635C765-1ACD-44CB-BF77-52439690DD5A}" type="presParOf" srcId="{551FDFEF-6B83-449A-B501-F0B3B8B63F2B}" destId="{37018509-1A8F-44C2-8C9E-3FF984334501}" srcOrd="0" destOrd="0" presId="urn:microsoft.com/office/officeart/2008/layout/LinedList"/>
    <dgm:cxn modelId="{2F3D6387-A392-4A8E-A67E-BF0F10FBF7FE}" type="presParOf" srcId="{551FDFEF-6B83-449A-B501-F0B3B8B63F2B}" destId="{8091CA2C-5981-46D1-8DF4-D1AEDC2F6FB8}" srcOrd="1" destOrd="0" presId="urn:microsoft.com/office/officeart/2008/layout/LinedList"/>
    <dgm:cxn modelId="{1F61D22C-FFBA-4902-B0F5-BF62B1461991}" type="presParOf" srcId="{551FDFEF-6B83-449A-B501-F0B3B8B63F2B}" destId="{F307F661-41DC-4C8C-B1DF-BEED9BBD9689}" srcOrd="2" destOrd="0" presId="urn:microsoft.com/office/officeart/2008/layout/LinedList"/>
    <dgm:cxn modelId="{075228E7-D17D-4045-A5E1-AE6DA0F97641}" type="presParOf" srcId="{27A5D12E-7506-4948-9BDA-DEECC768D5A8}" destId="{F925A23D-F605-4A25-81F1-828D106CD5A5}" srcOrd="5" destOrd="0" presId="urn:microsoft.com/office/officeart/2008/layout/LinedList"/>
    <dgm:cxn modelId="{65A297A0-637C-4698-9666-24349E41E57C}" type="presParOf" srcId="{27A5D12E-7506-4948-9BDA-DEECC768D5A8}" destId="{5519950C-7F86-4792-9BB7-49A864FE868C}" srcOrd="6" destOrd="0" presId="urn:microsoft.com/office/officeart/2008/layout/LinedList"/>
    <dgm:cxn modelId="{5BB4CFFB-429E-496C-A4A0-AF1D2A9A1584}" type="presParOf" srcId="{27A5D12E-7506-4948-9BDA-DEECC768D5A8}" destId="{68E7C194-C4B5-4512-B827-AD76B5A6088E}" srcOrd="7" destOrd="0" presId="urn:microsoft.com/office/officeart/2008/layout/LinedList"/>
    <dgm:cxn modelId="{128F795E-F0DF-49A5-A422-C0D4B2A97E4E}" type="presParOf" srcId="{68E7C194-C4B5-4512-B827-AD76B5A6088E}" destId="{0A20A5F4-DF5E-4DE5-AD22-3C2B2963F54E}" srcOrd="0" destOrd="0" presId="urn:microsoft.com/office/officeart/2008/layout/LinedList"/>
    <dgm:cxn modelId="{96A08EE0-18B7-4405-BB33-2D499E411B03}" type="presParOf" srcId="{68E7C194-C4B5-4512-B827-AD76B5A6088E}" destId="{C47D8FE8-A9AA-4811-A243-5110CBD50269}" srcOrd="1" destOrd="0" presId="urn:microsoft.com/office/officeart/2008/layout/LinedList"/>
    <dgm:cxn modelId="{9D670EE3-6CEA-4BEC-B649-3F325207A8F9}" type="presParOf" srcId="{68E7C194-C4B5-4512-B827-AD76B5A6088E}" destId="{01B2F436-C342-4D77-88E8-A26ECDC60DC6}" srcOrd="2" destOrd="0" presId="urn:microsoft.com/office/officeart/2008/layout/LinedList"/>
    <dgm:cxn modelId="{95CA1FB9-0073-4877-9101-055AB977B239}" type="presParOf" srcId="{27A5D12E-7506-4948-9BDA-DEECC768D5A8}" destId="{DBEFBFA2-E835-4CCD-917E-89D5B098F5C9}" srcOrd="8" destOrd="0" presId="urn:microsoft.com/office/officeart/2008/layout/LinedList"/>
    <dgm:cxn modelId="{F54EE858-229D-4CA3-971C-8B2EC4ECA227}" type="presParOf" srcId="{27A5D12E-7506-4948-9BDA-DEECC768D5A8}" destId="{D03EDEE8-E7E7-46CB-8934-8A86D187F64F}" srcOrd="9"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355571-86F4-4C8D-BC81-991466AF8B8F}">
      <dsp:nvSpPr>
        <dsp:cNvPr id="0" name=""/>
        <dsp:cNvSpPr/>
      </dsp:nvSpPr>
      <dsp:spPr>
        <a:xfrm>
          <a:off x="382488" y="1472"/>
          <a:ext cx="1480839" cy="148083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微软雅黑" panose="020B0503020204020204" pitchFamily="34" charset="-122"/>
              <a:ea typeface="微软雅黑" panose="020B0503020204020204" pitchFamily="34" charset="-122"/>
            </a:rPr>
            <a:t>编码</a:t>
          </a:r>
          <a:endParaRPr lang="zh-CN" altLang="en-US" sz="3700" kern="1200" dirty="0">
            <a:latin typeface="微软雅黑" panose="020B0503020204020204" pitchFamily="34" charset="-122"/>
            <a:ea typeface="微软雅黑" panose="020B0503020204020204" pitchFamily="34" charset="-122"/>
          </a:endParaRPr>
        </a:p>
      </dsp:txBody>
      <dsp:txXfrm>
        <a:off x="599352" y="218336"/>
        <a:ext cx="1047111" cy="1047111"/>
      </dsp:txXfrm>
    </dsp:sp>
    <dsp:sp modelId="{58227786-B460-4ED0-9394-CFD4474417E8}">
      <dsp:nvSpPr>
        <dsp:cNvPr id="0" name=""/>
        <dsp:cNvSpPr/>
      </dsp:nvSpPr>
      <dsp:spPr>
        <a:xfrm>
          <a:off x="693464" y="1602556"/>
          <a:ext cx="858887" cy="858887"/>
        </a:xfrm>
        <a:prstGeom prst="mathPlus">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444500">
            <a:lnSpc>
              <a:spcPct val="90000"/>
            </a:lnSpc>
            <a:spcBef>
              <a:spcPct val="0"/>
            </a:spcBef>
            <a:spcAft>
              <a:spcPct val="35000"/>
            </a:spcAft>
          </a:pPr>
          <a:endParaRPr lang="zh-CN" altLang="en-US" sz="1000" kern="1200">
            <a:latin typeface="微软雅黑" panose="020B0503020204020204" pitchFamily="34" charset="-122"/>
            <a:ea typeface="微软雅黑" panose="020B0503020204020204" pitchFamily="34" charset="-122"/>
          </a:endParaRPr>
        </a:p>
      </dsp:txBody>
      <dsp:txXfrm>
        <a:off x="807309" y="1930994"/>
        <a:ext cx="631197" cy="202011"/>
      </dsp:txXfrm>
    </dsp:sp>
    <dsp:sp modelId="{A4EF6557-250C-43B5-97C0-8300B5B2525B}">
      <dsp:nvSpPr>
        <dsp:cNvPr id="0" name=""/>
        <dsp:cNvSpPr/>
      </dsp:nvSpPr>
      <dsp:spPr>
        <a:xfrm>
          <a:off x="382488" y="2581687"/>
          <a:ext cx="1480839" cy="148083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微软雅黑" panose="020B0503020204020204" pitchFamily="34" charset="-122"/>
              <a:ea typeface="微软雅黑" panose="020B0503020204020204" pitchFamily="34" charset="-122"/>
            </a:rPr>
            <a:t>测试</a:t>
          </a:r>
          <a:endParaRPr lang="zh-CN" altLang="en-US" sz="3700" kern="1200" dirty="0">
            <a:latin typeface="微软雅黑" panose="020B0503020204020204" pitchFamily="34" charset="-122"/>
            <a:ea typeface="微软雅黑" panose="020B0503020204020204" pitchFamily="34" charset="-122"/>
          </a:endParaRPr>
        </a:p>
      </dsp:txBody>
      <dsp:txXfrm>
        <a:off x="599352" y="2798551"/>
        <a:ext cx="1047111" cy="1047111"/>
      </dsp:txXfrm>
    </dsp:sp>
    <dsp:sp modelId="{FC8F2BFE-49AD-46B8-840D-3A47B9434C6E}">
      <dsp:nvSpPr>
        <dsp:cNvPr id="0" name=""/>
        <dsp:cNvSpPr/>
      </dsp:nvSpPr>
      <dsp:spPr>
        <a:xfrm>
          <a:off x="2085454" y="1756563"/>
          <a:ext cx="470907" cy="550872"/>
        </a:xfrm>
        <a:prstGeom prst="rightArrow">
          <a:avLst>
            <a:gd name="adj1" fmla="val 60000"/>
            <a:gd name="adj2" fmla="val 50000"/>
          </a:avLst>
        </a:prstGeom>
        <a:gradFill rotWithShape="0">
          <a:gsLst>
            <a:gs pos="0">
              <a:schemeClr val="accent2">
                <a:tint val="60000"/>
                <a:hueOff val="0"/>
                <a:satOff val="0"/>
                <a:lumOff val="0"/>
                <a:alphaOff val="0"/>
                <a:shade val="51000"/>
                <a:satMod val="130000"/>
              </a:schemeClr>
            </a:gs>
            <a:gs pos="80000">
              <a:schemeClr val="accent2">
                <a:tint val="60000"/>
                <a:hueOff val="0"/>
                <a:satOff val="0"/>
                <a:lumOff val="0"/>
                <a:alphaOff val="0"/>
                <a:shade val="93000"/>
                <a:satMod val="130000"/>
              </a:schemeClr>
            </a:gs>
            <a:gs pos="100000">
              <a:schemeClr val="accent2">
                <a:tint val="60000"/>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711200">
            <a:lnSpc>
              <a:spcPct val="90000"/>
            </a:lnSpc>
            <a:spcBef>
              <a:spcPct val="0"/>
            </a:spcBef>
            <a:spcAft>
              <a:spcPct val="35000"/>
            </a:spcAft>
          </a:pPr>
          <a:endParaRPr lang="zh-CN" altLang="en-US" sz="1600" kern="1200">
            <a:latin typeface="微软雅黑" panose="020B0503020204020204" pitchFamily="34" charset="-122"/>
            <a:ea typeface="微软雅黑" panose="020B0503020204020204" pitchFamily="34" charset="-122"/>
          </a:endParaRPr>
        </a:p>
      </dsp:txBody>
      <dsp:txXfrm>
        <a:off x="2085454" y="1866737"/>
        <a:ext cx="329635" cy="330524"/>
      </dsp:txXfrm>
    </dsp:sp>
    <dsp:sp modelId="{6681EF54-0904-498C-B90D-F20E77FD0D67}">
      <dsp:nvSpPr>
        <dsp:cNvPr id="0" name=""/>
        <dsp:cNvSpPr/>
      </dsp:nvSpPr>
      <dsp:spPr>
        <a:xfrm>
          <a:off x="2751832" y="551160"/>
          <a:ext cx="2961679" cy="2961679"/>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82550" tIns="82550" rIns="82550" bIns="82550" numCol="1" spcCol="1270" anchor="ctr" anchorCtr="0">
          <a:noAutofit/>
        </a:bodyPr>
        <a:lstStyle/>
        <a:p>
          <a:pPr lvl="0" algn="ctr" defTabSz="2889250">
            <a:lnSpc>
              <a:spcPct val="90000"/>
            </a:lnSpc>
            <a:spcBef>
              <a:spcPct val="0"/>
            </a:spcBef>
            <a:spcAft>
              <a:spcPct val="35000"/>
            </a:spcAft>
          </a:pPr>
          <a:r>
            <a:rPr lang="zh-CN" altLang="en-US" sz="6500" kern="1200" dirty="0" smtClean="0">
              <a:latin typeface="微软雅黑" panose="020B0503020204020204" pitchFamily="34" charset="-122"/>
              <a:ea typeface="微软雅黑" panose="020B0503020204020204" pitchFamily="34" charset="-122"/>
            </a:rPr>
            <a:t>实现</a:t>
          </a:r>
          <a:endParaRPr lang="zh-CN" altLang="en-US" sz="6500" kern="1200" dirty="0">
            <a:latin typeface="微软雅黑" panose="020B0503020204020204" pitchFamily="34" charset="-122"/>
            <a:ea typeface="微软雅黑" panose="020B0503020204020204" pitchFamily="34" charset="-122"/>
          </a:endParaRPr>
        </a:p>
      </dsp:txBody>
      <dsp:txXfrm>
        <a:off x="3185560" y="984888"/>
        <a:ext cx="2094223" cy="2094223"/>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04BA3C3-7677-45C4-BB46-CE735A4306E5}">
      <dsp:nvSpPr>
        <dsp:cNvPr id="0" name=""/>
        <dsp:cNvSpPr/>
      </dsp:nvSpPr>
      <dsp:spPr>
        <a:xfrm>
          <a:off x="2705140" y="1563351"/>
          <a:ext cx="1730557" cy="1730557"/>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适当</a:t>
          </a:r>
          <a:endParaRPr lang="zh-CN" altLang="en-US" sz="2800" b="1" kern="1200" dirty="0">
            <a:latin typeface="微软雅黑" panose="020B0503020204020204" pitchFamily="34" charset="-122"/>
            <a:ea typeface="微软雅黑" panose="020B0503020204020204" pitchFamily="34" charset="-122"/>
          </a:endParaRPr>
        </a:p>
      </dsp:txBody>
      <dsp:txXfrm>
        <a:off x="2958574" y="1816785"/>
        <a:ext cx="1223689" cy="1223689"/>
      </dsp:txXfrm>
    </dsp:sp>
    <dsp:sp modelId="{C471F924-57EC-487C-887D-D5E56325E1ED}">
      <dsp:nvSpPr>
        <dsp:cNvPr id="0" name=""/>
        <dsp:cNvSpPr/>
      </dsp:nvSpPr>
      <dsp:spPr>
        <a:xfrm rot="16200000">
          <a:off x="3480965" y="1190430"/>
          <a:ext cx="178907" cy="418405"/>
        </a:xfrm>
        <a:prstGeom prst="rightArrow">
          <a:avLst>
            <a:gd name="adj1" fmla="val 60000"/>
            <a:gd name="adj2" fmla="val 50000"/>
          </a:avLst>
        </a:prstGeom>
        <a:solidFill>
          <a:srgbClr val="1C21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微软雅黑" panose="020B0503020204020204" pitchFamily="34" charset="-122"/>
            <a:ea typeface="微软雅黑" panose="020B0503020204020204" pitchFamily="34" charset="-122"/>
          </a:endParaRPr>
        </a:p>
      </dsp:txBody>
      <dsp:txXfrm>
        <a:off x="3507801" y="1300947"/>
        <a:ext cx="125235" cy="251043"/>
      </dsp:txXfrm>
    </dsp:sp>
    <dsp:sp modelId="{598E9A9D-1402-47E6-9E95-B0B1211610E1}">
      <dsp:nvSpPr>
        <dsp:cNvPr id="0" name=""/>
        <dsp:cNvSpPr/>
      </dsp:nvSpPr>
      <dsp:spPr>
        <a:xfrm>
          <a:off x="2148454" y="258779"/>
          <a:ext cx="2843929" cy="967009"/>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能使根据设计去完成编码时困难最少</a:t>
          </a:r>
          <a:endParaRPr lang="zh-CN" altLang="en-US" sz="2000" kern="1200" dirty="0">
            <a:latin typeface="微软雅黑" panose="020B0503020204020204" pitchFamily="34" charset="-122"/>
            <a:ea typeface="微软雅黑" panose="020B0503020204020204" pitchFamily="34" charset="-122"/>
          </a:endParaRPr>
        </a:p>
      </dsp:txBody>
      <dsp:txXfrm>
        <a:off x="2195659" y="305984"/>
        <a:ext cx="2749519" cy="872599"/>
      </dsp:txXfrm>
    </dsp:sp>
    <dsp:sp modelId="{68E39742-250B-4BDA-A8F6-F422E76DC8C6}">
      <dsp:nvSpPr>
        <dsp:cNvPr id="0" name=""/>
        <dsp:cNvSpPr/>
      </dsp:nvSpPr>
      <dsp:spPr>
        <a:xfrm rot="16767">
          <a:off x="4551553" y="2224892"/>
          <a:ext cx="279138" cy="418405"/>
        </a:xfrm>
        <a:prstGeom prst="rightArrow">
          <a:avLst>
            <a:gd name="adj1" fmla="val 60000"/>
            <a:gd name="adj2" fmla="val 50000"/>
          </a:avLst>
        </a:prstGeom>
        <a:solidFill>
          <a:srgbClr val="1C21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微软雅黑" panose="020B0503020204020204" pitchFamily="34" charset="-122"/>
            <a:ea typeface="微软雅黑" panose="020B0503020204020204" pitchFamily="34" charset="-122"/>
          </a:endParaRPr>
        </a:p>
      </dsp:txBody>
      <dsp:txXfrm>
        <a:off x="4551553" y="2308369"/>
        <a:ext cx="195397" cy="251043"/>
      </dsp:txXfrm>
    </dsp:sp>
    <dsp:sp modelId="{D37A100D-49BF-4E82-BBFA-F1FF5F4E99C8}">
      <dsp:nvSpPr>
        <dsp:cNvPr id="0" name=""/>
        <dsp:cNvSpPr/>
      </dsp:nvSpPr>
      <dsp:spPr>
        <a:xfrm>
          <a:off x="4962338" y="1833953"/>
          <a:ext cx="1692956" cy="1211186"/>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减少需要的</a:t>
          </a:r>
          <a:r>
            <a:rPr lang="zh-CN" altLang="en-US" sz="2000" kern="1200" dirty="0" smtClean="0">
              <a:latin typeface="微软雅黑" panose="020B0503020204020204" pitchFamily="34" charset="-122"/>
              <a:ea typeface="微软雅黑" panose="020B0503020204020204" pitchFamily="34" charset="-122"/>
            </a:rPr>
            <a:t>程序测试量</a:t>
          </a:r>
          <a:endParaRPr lang="zh-CN" altLang="en-US" sz="2000" kern="1200" dirty="0">
            <a:latin typeface="微软雅黑" panose="020B0503020204020204" pitchFamily="34" charset="-122"/>
            <a:ea typeface="微软雅黑" panose="020B0503020204020204" pitchFamily="34" charset="-122"/>
          </a:endParaRPr>
        </a:p>
      </dsp:txBody>
      <dsp:txXfrm>
        <a:off x="5021463" y="1893078"/>
        <a:ext cx="1574706" cy="1092936"/>
      </dsp:txXfrm>
    </dsp:sp>
    <dsp:sp modelId="{B075144B-8DE2-4F5A-BA8A-08BF48ED8AE8}">
      <dsp:nvSpPr>
        <dsp:cNvPr id="0" name=""/>
        <dsp:cNvSpPr/>
      </dsp:nvSpPr>
      <dsp:spPr>
        <a:xfrm rot="5400000">
          <a:off x="3424562" y="3351651"/>
          <a:ext cx="291714" cy="418405"/>
        </a:xfrm>
        <a:prstGeom prst="rightArrow">
          <a:avLst>
            <a:gd name="adj1" fmla="val 60000"/>
            <a:gd name="adj2" fmla="val 50000"/>
          </a:avLst>
        </a:prstGeom>
        <a:solidFill>
          <a:srgbClr val="1C21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微软雅黑" panose="020B0503020204020204" pitchFamily="34" charset="-122"/>
            <a:ea typeface="微软雅黑" panose="020B0503020204020204" pitchFamily="34" charset="-122"/>
          </a:endParaRPr>
        </a:p>
      </dsp:txBody>
      <dsp:txXfrm>
        <a:off x="3468319" y="3391575"/>
        <a:ext cx="204200" cy="251043"/>
      </dsp:txXfrm>
    </dsp:sp>
    <dsp:sp modelId="{4783BB44-A28C-4AD8-B919-E38BD5A5E35C}">
      <dsp:nvSpPr>
        <dsp:cNvPr id="0" name=""/>
        <dsp:cNvSpPr/>
      </dsp:nvSpPr>
      <dsp:spPr>
        <a:xfrm>
          <a:off x="2708312" y="3844312"/>
          <a:ext cx="1724213" cy="61353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容易阅读</a:t>
          </a:r>
          <a:endParaRPr lang="zh-CN" altLang="en-US" sz="2000" kern="1200" dirty="0">
            <a:latin typeface="微软雅黑" panose="020B0503020204020204" pitchFamily="34" charset="-122"/>
            <a:ea typeface="微软雅黑" panose="020B0503020204020204" pitchFamily="34" charset="-122"/>
          </a:endParaRPr>
        </a:p>
      </dsp:txBody>
      <dsp:txXfrm>
        <a:off x="2738262" y="3874262"/>
        <a:ext cx="1664313" cy="553630"/>
      </dsp:txXfrm>
    </dsp:sp>
    <dsp:sp modelId="{3E039B73-5E70-4C31-8FC2-ED221D1DFA84}">
      <dsp:nvSpPr>
        <dsp:cNvPr id="0" name=""/>
        <dsp:cNvSpPr/>
      </dsp:nvSpPr>
      <dsp:spPr>
        <a:xfrm rot="10783017">
          <a:off x="2287615" y="2225035"/>
          <a:ext cx="295061" cy="418405"/>
        </a:xfrm>
        <a:prstGeom prst="rightArrow">
          <a:avLst>
            <a:gd name="adj1" fmla="val 60000"/>
            <a:gd name="adj2" fmla="val 50000"/>
          </a:avLst>
        </a:prstGeom>
        <a:solidFill>
          <a:srgbClr val="1C21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533400">
            <a:lnSpc>
              <a:spcPct val="90000"/>
            </a:lnSpc>
            <a:spcBef>
              <a:spcPct val="0"/>
            </a:spcBef>
            <a:spcAft>
              <a:spcPct val="35000"/>
            </a:spcAft>
          </a:pPr>
          <a:endParaRPr lang="zh-CN" altLang="en-US" sz="1200" kern="1200">
            <a:latin typeface="微软雅黑" panose="020B0503020204020204" pitchFamily="34" charset="-122"/>
            <a:ea typeface="微软雅黑" panose="020B0503020204020204" pitchFamily="34" charset="-122"/>
          </a:endParaRPr>
        </a:p>
      </dsp:txBody>
      <dsp:txXfrm rot="10800000">
        <a:off x="2376132" y="2308497"/>
        <a:ext cx="206543" cy="251043"/>
      </dsp:txXfrm>
    </dsp:sp>
    <dsp:sp modelId="{93DB7EEE-B93B-48AC-9EF0-F66D8B165032}">
      <dsp:nvSpPr>
        <dsp:cNvPr id="0" name=""/>
        <dsp:cNvSpPr/>
      </dsp:nvSpPr>
      <dsp:spPr>
        <a:xfrm>
          <a:off x="575424" y="1878950"/>
          <a:ext cx="1573033" cy="1121180"/>
        </a:xfrm>
        <a:prstGeom prst="roundRect">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r>
            <a:rPr lang="zh-CN" altLang="en-US" sz="2000" kern="1200" dirty="0" smtClean="0">
              <a:latin typeface="微软雅黑" panose="020B0503020204020204" pitchFamily="34" charset="-122"/>
              <a:ea typeface="微软雅黑" panose="020B0503020204020204" pitchFamily="34" charset="-122"/>
            </a:rPr>
            <a:t>容易测试和维护</a:t>
          </a:r>
          <a:endParaRPr lang="zh-CN" altLang="en-US" sz="2000" kern="1200" dirty="0">
            <a:latin typeface="微软雅黑" panose="020B0503020204020204" pitchFamily="34" charset="-122"/>
            <a:ea typeface="微软雅黑" panose="020B0503020204020204" pitchFamily="34" charset="-122"/>
          </a:endParaRPr>
        </a:p>
      </dsp:txBody>
      <dsp:txXfrm>
        <a:off x="630155" y="1933681"/>
        <a:ext cx="1463571" cy="101171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82B3674-276A-442F-97B7-F640BA3BD3D4}">
      <dsp:nvSpPr>
        <dsp:cNvPr id="0" name=""/>
        <dsp:cNvSpPr/>
      </dsp:nvSpPr>
      <dsp:spPr>
        <a:xfrm>
          <a:off x="2835312" y="1752136"/>
          <a:ext cx="1530174" cy="1530174"/>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规范</a:t>
          </a:r>
          <a:endParaRPr lang="zh-CN" altLang="en-US" sz="2800" b="1" kern="1200" dirty="0">
            <a:latin typeface="微软雅黑" panose="020B0503020204020204" pitchFamily="34" charset="-122"/>
            <a:ea typeface="微软雅黑" panose="020B0503020204020204" pitchFamily="34" charset="-122"/>
          </a:endParaRPr>
        </a:p>
      </dsp:txBody>
      <dsp:txXfrm>
        <a:off x="3059401" y="1976225"/>
        <a:ext cx="1081996" cy="1081996"/>
      </dsp:txXfrm>
    </dsp:sp>
    <dsp:sp modelId="{86F34D2E-A25F-4B96-9BD5-7120DEE69B41}">
      <dsp:nvSpPr>
        <dsp:cNvPr id="0" name=""/>
        <dsp:cNvSpPr/>
      </dsp:nvSpPr>
      <dsp:spPr>
        <a:xfrm rot="16200000">
          <a:off x="3487220" y="1320253"/>
          <a:ext cx="226358" cy="449487"/>
        </a:xfrm>
        <a:prstGeom prst="rightArrow">
          <a:avLst>
            <a:gd name="adj1" fmla="val 60000"/>
            <a:gd name="adj2" fmla="val 50000"/>
          </a:avLst>
        </a:prstGeom>
        <a:solidFill>
          <a:srgbClr val="1C21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微软雅黑" panose="020B0503020204020204" pitchFamily="34" charset="-122"/>
            <a:ea typeface="微软雅黑" panose="020B0503020204020204" pitchFamily="34" charset="-122"/>
          </a:endParaRPr>
        </a:p>
      </dsp:txBody>
      <dsp:txXfrm>
        <a:off x="3521174" y="1444104"/>
        <a:ext cx="158451" cy="269693"/>
      </dsp:txXfrm>
    </dsp:sp>
    <dsp:sp modelId="{E392A073-4BD7-4659-9F79-DEDA651B2E17}">
      <dsp:nvSpPr>
        <dsp:cNvPr id="0" name=""/>
        <dsp:cNvSpPr/>
      </dsp:nvSpPr>
      <dsp:spPr>
        <a:xfrm>
          <a:off x="2939389" y="3024"/>
          <a:ext cx="1322021" cy="132202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程序文档</a:t>
          </a:r>
          <a:endParaRPr lang="zh-CN" altLang="en-US" sz="2400" kern="1200" dirty="0">
            <a:latin typeface="微软雅黑" panose="020B0503020204020204" pitchFamily="34" charset="-122"/>
            <a:ea typeface="微软雅黑" panose="020B0503020204020204" pitchFamily="34" charset="-122"/>
          </a:endParaRPr>
        </a:p>
      </dsp:txBody>
      <dsp:txXfrm>
        <a:off x="3132994" y="196629"/>
        <a:ext cx="934811" cy="934811"/>
      </dsp:txXfrm>
    </dsp:sp>
    <dsp:sp modelId="{4F96AF02-EEB4-4E96-B2CE-20959912C614}">
      <dsp:nvSpPr>
        <dsp:cNvPr id="0" name=""/>
        <dsp:cNvSpPr/>
      </dsp:nvSpPr>
      <dsp:spPr>
        <a:xfrm rot="20520000">
          <a:off x="4411862" y="1992045"/>
          <a:ext cx="226358" cy="449487"/>
        </a:xfrm>
        <a:prstGeom prst="rightArrow">
          <a:avLst>
            <a:gd name="adj1" fmla="val 60000"/>
            <a:gd name="adj2" fmla="val 50000"/>
          </a:avLst>
        </a:prstGeom>
        <a:solidFill>
          <a:srgbClr val="1C21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微软雅黑" panose="020B0503020204020204" pitchFamily="34" charset="-122"/>
            <a:ea typeface="微软雅黑" panose="020B0503020204020204" pitchFamily="34" charset="-122"/>
          </a:endParaRPr>
        </a:p>
      </dsp:txBody>
      <dsp:txXfrm>
        <a:off x="4413524" y="2092434"/>
        <a:ext cx="158451" cy="269693"/>
      </dsp:txXfrm>
    </dsp:sp>
    <dsp:sp modelId="{41B7A14F-238D-4CC6-BB3B-EAB42295B87C}">
      <dsp:nvSpPr>
        <dsp:cNvPr id="0" name=""/>
        <dsp:cNvSpPr/>
      </dsp:nvSpPr>
      <dsp:spPr>
        <a:xfrm>
          <a:off x="4701876" y="1283546"/>
          <a:ext cx="1322021" cy="132202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数据说明</a:t>
          </a:r>
          <a:endParaRPr lang="zh-CN" altLang="en-US" sz="2400" kern="1200" dirty="0">
            <a:latin typeface="微软雅黑" panose="020B0503020204020204" pitchFamily="34" charset="-122"/>
            <a:ea typeface="微软雅黑" panose="020B0503020204020204" pitchFamily="34" charset="-122"/>
          </a:endParaRPr>
        </a:p>
      </dsp:txBody>
      <dsp:txXfrm>
        <a:off x="4895481" y="1477151"/>
        <a:ext cx="934811" cy="934811"/>
      </dsp:txXfrm>
    </dsp:sp>
    <dsp:sp modelId="{320FB47C-C6B5-4906-9CF7-67C9A2389038}">
      <dsp:nvSpPr>
        <dsp:cNvPr id="0" name=""/>
        <dsp:cNvSpPr/>
      </dsp:nvSpPr>
      <dsp:spPr>
        <a:xfrm rot="3240000">
          <a:off x="4058681" y="3079027"/>
          <a:ext cx="226358" cy="449487"/>
        </a:xfrm>
        <a:prstGeom prst="rightArrow">
          <a:avLst>
            <a:gd name="adj1" fmla="val 60000"/>
            <a:gd name="adj2" fmla="val 50000"/>
          </a:avLst>
        </a:prstGeom>
        <a:solidFill>
          <a:srgbClr val="1C21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微软雅黑" panose="020B0503020204020204" pitchFamily="34" charset="-122"/>
            <a:ea typeface="微软雅黑" panose="020B0503020204020204" pitchFamily="34" charset="-122"/>
          </a:endParaRPr>
        </a:p>
      </dsp:txBody>
      <dsp:txXfrm>
        <a:off x="4072677" y="3141455"/>
        <a:ext cx="158451" cy="269693"/>
      </dsp:txXfrm>
    </dsp:sp>
    <dsp:sp modelId="{06E393CD-4EDF-4AEA-9438-F5404EF562F5}">
      <dsp:nvSpPr>
        <dsp:cNvPr id="0" name=""/>
        <dsp:cNvSpPr/>
      </dsp:nvSpPr>
      <dsp:spPr>
        <a:xfrm>
          <a:off x="4028666" y="3355474"/>
          <a:ext cx="1322021" cy="132202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语句构造</a:t>
          </a:r>
          <a:endParaRPr lang="zh-CN" altLang="en-US" sz="2400" kern="1200" dirty="0">
            <a:latin typeface="微软雅黑" panose="020B0503020204020204" pitchFamily="34" charset="-122"/>
            <a:ea typeface="微软雅黑" panose="020B0503020204020204" pitchFamily="34" charset="-122"/>
          </a:endParaRPr>
        </a:p>
      </dsp:txBody>
      <dsp:txXfrm>
        <a:off x="4222271" y="3549079"/>
        <a:ext cx="934811" cy="934811"/>
      </dsp:txXfrm>
    </dsp:sp>
    <dsp:sp modelId="{FC7330AA-B4C2-4571-B595-5BFAF3C20532}">
      <dsp:nvSpPr>
        <dsp:cNvPr id="0" name=""/>
        <dsp:cNvSpPr/>
      </dsp:nvSpPr>
      <dsp:spPr>
        <a:xfrm rot="7560000">
          <a:off x="2915760" y="3079027"/>
          <a:ext cx="226358" cy="449487"/>
        </a:xfrm>
        <a:prstGeom prst="rightArrow">
          <a:avLst>
            <a:gd name="adj1" fmla="val 60000"/>
            <a:gd name="adj2" fmla="val 50000"/>
          </a:avLst>
        </a:prstGeom>
        <a:solidFill>
          <a:srgbClr val="1C21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1066800">
            <a:lnSpc>
              <a:spcPct val="90000"/>
            </a:lnSpc>
            <a:spcBef>
              <a:spcPct val="0"/>
            </a:spcBef>
            <a:spcAft>
              <a:spcPct val="35000"/>
            </a:spcAft>
          </a:pPr>
          <a:endParaRPr lang="zh-CN" altLang="en-US" sz="2400" kern="1200">
            <a:latin typeface="微软雅黑" panose="020B0503020204020204" pitchFamily="34" charset="-122"/>
            <a:ea typeface="微软雅黑" panose="020B0503020204020204" pitchFamily="34" charset="-122"/>
          </a:endParaRPr>
        </a:p>
      </dsp:txBody>
      <dsp:txXfrm rot="10800000">
        <a:off x="2969671" y="3141455"/>
        <a:ext cx="158451" cy="269693"/>
      </dsp:txXfrm>
    </dsp:sp>
    <dsp:sp modelId="{B12A30B5-B7C1-4604-B2D1-40F2014784A5}">
      <dsp:nvSpPr>
        <dsp:cNvPr id="0" name=""/>
        <dsp:cNvSpPr/>
      </dsp:nvSpPr>
      <dsp:spPr>
        <a:xfrm>
          <a:off x="1850112" y="3355474"/>
          <a:ext cx="1322021" cy="132202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输入输出</a:t>
          </a:r>
          <a:endParaRPr lang="zh-CN" altLang="en-US" sz="2400" kern="1200" dirty="0">
            <a:latin typeface="微软雅黑" panose="020B0503020204020204" pitchFamily="34" charset="-122"/>
            <a:ea typeface="微软雅黑" panose="020B0503020204020204" pitchFamily="34" charset="-122"/>
          </a:endParaRPr>
        </a:p>
      </dsp:txBody>
      <dsp:txXfrm>
        <a:off x="2043717" y="3549079"/>
        <a:ext cx="934811" cy="934811"/>
      </dsp:txXfrm>
    </dsp:sp>
    <dsp:sp modelId="{2216991E-4742-46E5-BB0A-39CF58DAAF58}">
      <dsp:nvSpPr>
        <dsp:cNvPr id="0" name=""/>
        <dsp:cNvSpPr/>
      </dsp:nvSpPr>
      <dsp:spPr>
        <a:xfrm rot="11880000">
          <a:off x="2562578" y="1992045"/>
          <a:ext cx="226358" cy="449487"/>
        </a:xfrm>
        <a:prstGeom prst="rightArrow">
          <a:avLst>
            <a:gd name="adj1" fmla="val 60000"/>
            <a:gd name="adj2" fmla="val 50000"/>
          </a:avLst>
        </a:prstGeom>
        <a:solidFill>
          <a:srgbClr val="1C217C"/>
        </a:soli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89000">
            <a:lnSpc>
              <a:spcPct val="90000"/>
            </a:lnSpc>
            <a:spcBef>
              <a:spcPct val="0"/>
            </a:spcBef>
            <a:spcAft>
              <a:spcPct val="35000"/>
            </a:spcAft>
          </a:pPr>
          <a:endParaRPr lang="zh-CN" altLang="en-US" sz="2000" kern="1200"/>
        </a:p>
      </dsp:txBody>
      <dsp:txXfrm rot="10800000">
        <a:off x="2628823" y="2092434"/>
        <a:ext cx="158451" cy="269693"/>
      </dsp:txXfrm>
    </dsp:sp>
    <dsp:sp modelId="{1BA9B277-F3DE-4BB8-BC7C-8FFF2536452F}">
      <dsp:nvSpPr>
        <dsp:cNvPr id="0" name=""/>
        <dsp:cNvSpPr/>
      </dsp:nvSpPr>
      <dsp:spPr>
        <a:xfrm>
          <a:off x="1176901" y="1283546"/>
          <a:ext cx="1322021" cy="1322021"/>
        </a:xfrm>
        <a:prstGeom prst="ellipse">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30480" tIns="30480" rIns="30480" bIns="30480" numCol="1" spcCol="1270" anchor="ctr" anchorCtr="0">
          <a:noAutofit/>
        </a:bodyPr>
        <a:lstStyle/>
        <a:p>
          <a:pPr lvl="0" algn="ctr"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效率</a:t>
          </a:r>
          <a:endParaRPr lang="zh-CN" altLang="en-US" sz="2400" kern="1200" dirty="0">
            <a:latin typeface="微软雅黑" panose="020B0503020204020204" pitchFamily="34" charset="-122"/>
            <a:ea typeface="微软雅黑" panose="020B0503020204020204" pitchFamily="34" charset="-122"/>
          </a:endParaRPr>
        </a:p>
      </dsp:txBody>
      <dsp:txXfrm>
        <a:off x="1370506" y="1477151"/>
        <a:ext cx="934811" cy="93481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5BE2B7B-3F1A-4D55-A448-59B8E7AD1556}">
      <dsp:nvSpPr>
        <dsp:cNvPr id="0" name=""/>
        <dsp:cNvSpPr/>
      </dsp:nvSpPr>
      <dsp:spPr>
        <a:xfrm>
          <a:off x="0" y="0"/>
          <a:ext cx="7200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887BEEE-4BB8-4B58-BA75-5D076E58C780}">
      <dsp:nvSpPr>
        <dsp:cNvPr id="0" name=""/>
        <dsp:cNvSpPr/>
      </dsp:nvSpPr>
      <dsp:spPr>
        <a:xfrm>
          <a:off x="0" y="0"/>
          <a:ext cx="1440160" cy="4064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just" defTabSz="1244600">
            <a:lnSpc>
              <a:spcPct val="90000"/>
            </a:lnSpc>
            <a:spcBef>
              <a:spcPct val="0"/>
            </a:spcBef>
            <a:spcAft>
              <a:spcPct val="35000"/>
            </a:spcAft>
          </a:pPr>
          <a:r>
            <a:rPr lang="zh-CN" altLang="en-US" sz="2800" b="0" kern="1200" dirty="0" smtClean="0">
              <a:latin typeface="微软雅黑" panose="020B0503020204020204" pitchFamily="34" charset="-122"/>
              <a:ea typeface="微软雅黑" panose="020B0503020204020204" pitchFamily="34" charset="-122"/>
            </a:rPr>
            <a:t>什么是</a:t>
          </a:r>
          <a:r>
            <a:rPr lang="zh-CN" altLang="en-US" sz="2800" b="1" kern="1200" dirty="0" smtClean="0">
              <a:solidFill>
                <a:srgbClr val="C00000"/>
              </a:solidFill>
              <a:latin typeface="微软雅黑" panose="020B0503020204020204" pitchFamily="34" charset="-122"/>
              <a:ea typeface="微软雅黑" panose="020B0503020204020204" pitchFamily="34" charset="-122"/>
            </a:rPr>
            <a:t>软件测试</a:t>
          </a:r>
          <a:r>
            <a:rPr lang="en-US" altLang="zh-CN" sz="2800" b="1" kern="1200" dirty="0" smtClean="0">
              <a:solidFill>
                <a:srgbClr val="C00000"/>
              </a:solidFill>
              <a:latin typeface="微软雅黑" panose="020B0503020204020204" pitchFamily="34" charset="-122"/>
              <a:ea typeface="微软雅黑" panose="020B0503020204020204" pitchFamily="34" charset="-122"/>
            </a:rPr>
            <a:t>?</a:t>
          </a:r>
          <a:endParaRPr lang="zh-CN" altLang="en-US" sz="2800" b="1" kern="1200" dirty="0">
            <a:solidFill>
              <a:srgbClr val="C00000"/>
            </a:solidFill>
            <a:latin typeface="微软雅黑" panose="020B0503020204020204" pitchFamily="34" charset="-122"/>
            <a:ea typeface="微软雅黑" panose="020B0503020204020204" pitchFamily="34" charset="-122"/>
          </a:endParaRPr>
        </a:p>
      </dsp:txBody>
      <dsp:txXfrm>
        <a:off x="0" y="0"/>
        <a:ext cx="1440160" cy="4064000"/>
      </dsp:txXfrm>
    </dsp:sp>
    <dsp:sp modelId="{F6A1F0AA-F341-4B1C-818C-E514AF0814BF}">
      <dsp:nvSpPr>
        <dsp:cNvPr id="0" name=""/>
        <dsp:cNvSpPr/>
      </dsp:nvSpPr>
      <dsp:spPr>
        <a:xfrm>
          <a:off x="1548172" y="63500"/>
          <a:ext cx="5652628"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zh-CN" altLang="en-US" sz="2400" b="1" kern="1200" dirty="0" smtClean="0">
              <a:solidFill>
                <a:srgbClr val="C00000"/>
              </a:solidFill>
              <a:latin typeface="微软雅黑" panose="020B0503020204020204" pitchFamily="34" charset="-122"/>
              <a:ea typeface="微软雅黑" panose="020B0503020204020204" pitchFamily="34" charset="-122"/>
            </a:rPr>
            <a:t>测试</a:t>
          </a:r>
          <a:r>
            <a:rPr lang="zh-CN" altLang="en-US" sz="2400" kern="1200" dirty="0" smtClean="0">
              <a:latin typeface="微软雅黑" panose="020B0503020204020204" pitchFamily="34" charset="-122"/>
              <a:ea typeface="微软雅黑" panose="020B0503020204020204" pitchFamily="34" charset="-122"/>
            </a:rPr>
            <a:t>是为了发现程序中的错误而执行程序的过程</a:t>
          </a:r>
          <a:endParaRPr lang="zh-CN" altLang="en-US" sz="2400" kern="1200" dirty="0">
            <a:latin typeface="微软雅黑" panose="020B0503020204020204" pitchFamily="34" charset="-122"/>
            <a:ea typeface="微软雅黑" panose="020B0503020204020204" pitchFamily="34" charset="-122"/>
          </a:endParaRPr>
        </a:p>
      </dsp:txBody>
      <dsp:txXfrm>
        <a:off x="1548172" y="63500"/>
        <a:ext cx="5652628" cy="1269999"/>
      </dsp:txXfrm>
    </dsp:sp>
    <dsp:sp modelId="{854B62F4-4747-4B88-9FF4-D353A77CF9DD}">
      <dsp:nvSpPr>
        <dsp:cNvPr id="0" name=""/>
        <dsp:cNvSpPr/>
      </dsp:nvSpPr>
      <dsp:spPr>
        <a:xfrm>
          <a:off x="1440160" y="1333499"/>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122FDA42-AE3D-49FE-982A-397259E34FDE}">
      <dsp:nvSpPr>
        <dsp:cNvPr id="0" name=""/>
        <dsp:cNvSpPr/>
      </dsp:nvSpPr>
      <dsp:spPr>
        <a:xfrm>
          <a:off x="1548172" y="1396999"/>
          <a:ext cx="5652628"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好的</a:t>
          </a:r>
          <a:r>
            <a:rPr lang="zh-CN" altLang="en-US" sz="2400" b="1" kern="1200" dirty="0" smtClean="0">
              <a:solidFill>
                <a:srgbClr val="C00000"/>
              </a:solidFill>
              <a:latin typeface="微软雅黑" panose="020B0503020204020204" pitchFamily="34" charset="-122"/>
              <a:ea typeface="微软雅黑" panose="020B0503020204020204" pitchFamily="34" charset="-122"/>
            </a:rPr>
            <a:t>测试</a:t>
          </a:r>
          <a:r>
            <a:rPr lang="zh-CN" altLang="en-US" sz="2400" kern="1200" dirty="0" smtClean="0">
              <a:latin typeface="微软雅黑" panose="020B0503020204020204" pitchFamily="34" charset="-122"/>
              <a:ea typeface="微软雅黑" panose="020B0503020204020204" pitchFamily="34" charset="-122"/>
            </a:rPr>
            <a:t>方案是极可能发现迄今为止尚未发现的错误的测试方案</a:t>
          </a:r>
          <a:endParaRPr lang="zh-CN" altLang="en-US" sz="2400" kern="1200" dirty="0">
            <a:latin typeface="微软雅黑" panose="020B0503020204020204" pitchFamily="34" charset="-122"/>
            <a:ea typeface="微软雅黑" panose="020B0503020204020204" pitchFamily="34" charset="-122"/>
          </a:endParaRPr>
        </a:p>
      </dsp:txBody>
      <dsp:txXfrm>
        <a:off x="1548172" y="1396999"/>
        <a:ext cx="5652628" cy="1269999"/>
      </dsp:txXfrm>
    </dsp:sp>
    <dsp:sp modelId="{4FD9061C-F832-442C-8360-6A148E5262B2}">
      <dsp:nvSpPr>
        <dsp:cNvPr id="0" name=""/>
        <dsp:cNvSpPr/>
      </dsp:nvSpPr>
      <dsp:spPr>
        <a:xfrm>
          <a:off x="1440160" y="2666999"/>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4D2BCDB1-86EB-4BB8-B882-29A56187295C}">
      <dsp:nvSpPr>
        <dsp:cNvPr id="0" name=""/>
        <dsp:cNvSpPr/>
      </dsp:nvSpPr>
      <dsp:spPr>
        <a:xfrm>
          <a:off x="1548172" y="2730499"/>
          <a:ext cx="5652628" cy="126999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91440" tIns="91440" rIns="91440" bIns="91440" numCol="1" spcCol="1270" anchor="t" anchorCtr="0">
          <a:noAutofit/>
        </a:bodyPr>
        <a:lstStyle/>
        <a:p>
          <a:pPr lvl="0" algn="just" defTabSz="1066800">
            <a:lnSpc>
              <a:spcPct val="90000"/>
            </a:lnSpc>
            <a:spcBef>
              <a:spcPct val="0"/>
            </a:spcBef>
            <a:spcAft>
              <a:spcPct val="35000"/>
            </a:spcAft>
          </a:pPr>
          <a:r>
            <a:rPr lang="zh-CN" altLang="en-US" sz="2400" kern="1200" dirty="0" smtClean="0">
              <a:latin typeface="微软雅黑" panose="020B0503020204020204" pitchFamily="34" charset="-122"/>
              <a:ea typeface="微软雅黑" panose="020B0503020204020204" pitchFamily="34" charset="-122"/>
            </a:rPr>
            <a:t>成功的</a:t>
          </a:r>
          <a:r>
            <a:rPr lang="zh-CN" altLang="en-US" sz="2400" b="1" kern="1200" dirty="0" smtClean="0">
              <a:solidFill>
                <a:srgbClr val="C00000"/>
              </a:solidFill>
              <a:latin typeface="微软雅黑" panose="020B0503020204020204" pitchFamily="34" charset="-122"/>
              <a:ea typeface="微软雅黑" panose="020B0503020204020204" pitchFamily="34" charset="-122"/>
            </a:rPr>
            <a:t>测试</a:t>
          </a:r>
          <a:r>
            <a:rPr lang="zh-CN" altLang="en-US" sz="2400" kern="1200" dirty="0" smtClean="0">
              <a:latin typeface="微软雅黑" panose="020B0503020204020204" pitchFamily="34" charset="-122"/>
              <a:ea typeface="微软雅黑" panose="020B0503020204020204" pitchFamily="34" charset="-122"/>
            </a:rPr>
            <a:t>是发现了至今为止尚未发现的错误的测试</a:t>
          </a:r>
          <a:endParaRPr lang="zh-CN" altLang="en-US" sz="2400" kern="1200" dirty="0">
            <a:latin typeface="微软雅黑" panose="020B0503020204020204" pitchFamily="34" charset="-122"/>
            <a:ea typeface="微软雅黑" panose="020B0503020204020204" pitchFamily="34" charset="-122"/>
          </a:endParaRPr>
        </a:p>
      </dsp:txBody>
      <dsp:txXfrm>
        <a:off x="1548172" y="2730499"/>
        <a:ext cx="5652628" cy="1269999"/>
      </dsp:txXfrm>
    </dsp:sp>
    <dsp:sp modelId="{A8B78F91-14C9-4985-B270-294DF1B0E007}">
      <dsp:nvSpPr>
        <dsp:cNvPr id="0" name=""/>
        <dsp:cNvSpPr/>
      </dsp:nvSpPr>
      <dsp:spPr>
        <a:xfrm>
          <a:off x="1440160" y="4000499"/>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1786569-24DB-4D86-BE82-4FB960403878}">
      <dsp:nvSpPr>
        <dsp:cNvPr id="0" name=""/>
        <dsp:cNvSpPr/>
      </dsp:nvSpPr>
      <dsp:spPr>
        <a:xfrm>
          <a:off x="0" y="2263"/>
          <a:ext cx="7200800" cy="0"/>
        </a:xfrm>
        <a:prstGeom prst="line">
          <a:avLst/>
        </a:prstGeom>
        <a:solidFill>
          <a:schemeClr val="accent1">
            <a:hueOff val="0"/>
            <a:satOff val="0"/>
            <a:lumOff val="0"/>
            <a:alphaOff val="0"/>
          </a:schemeClr>
        </a:solidFill>
        <a:ln w="254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131BC1C-E2B6-4083-87C3-9CC9BACC8B44}">
      <dsp:nvSpPr>
        <dsp:cNvPr id="0" name=""/>
        <dsp:cNvSpPr/>
      </dsp:nvSpPr>
      <dsp:spPr>
        <a:xfrm>
          <a:off x="0" y="2263"/>
          <a:ext cx="1440160" cy="463098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06680" tIns="106680" rIns="106680" bIns="106680" numCol="1" spcCol="1270" anchor="t" anchorCtr="0">
          <a:noAutofit/>
        </a:bodyPr>
        <a:lstStyle/>
        <a:p>
          <a:pPr lvl="0" algn="ctr" defTabSz="1244600">
            <a:lnSpc>
              <a:spcPct val="90000"/>
            </a:lnSpc>
            <a:spcBef>
              <a:spcPct val="0"/>
            </a:spcBef>
            <a:spcAft>
              <a:spcPct val="35000"/>
            </a:spcAft>
          </a:pPr>
          <a:r>
            <a:rPr lang="zh-CN" altLang="en-US" sz="2800" b="1" kern="1200" dirty="0" smtClean="0">
              <a:latin typeface="微软雅黑" panose="020B0503020204020204" pitchFamily="34" charset="-122"/>
              <a:ea typeface="微软雅黑" panose="020B0503020204020204" pitchFamily="34" charset="-122"/>
            </a:rPr>
            <a:t>软件测试准则</a:t>
          </a:r>
          <a:endParaRPr lang="zh-CN" altLang="en-US" sz="2800" b="1" kern="1200" dirty="0">
            <a:latin typeface="微软雅黑" panose="020B0503020204020204" pitchFamily="34" charset="-122"/>
            <a:ea typeface="微软雅黑" panose="020B0503020204020204" pitchFamily="34" charset="-122"/>
          </a:endParaRPr>
        </a:p>
      </dsp:txBody>
      <dsp:txXfrm>
        <a:off x="0" y="2263"/>
        <a:ext cx="1440160" cy="4630988"/>
      </dsp:txXfrm>
    </dsp:sp>
    <dsp:sp modelId="{EEC3641B-D383-4FD5-8F02-F23A0B86ADCD}">
      <dsp:nvSpPr>
        <dsp:cNvPr id="0" name=""/>
        <dsp:cNvSpPr/>
      </dsp:nvSpPr>
      <dsp:spPr>
        <a:xfrm>
          <a:off x="1548171" y="44435"/>
          <a:ext cx="5652628" cy="52444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altLang="en-US" sz="2000" kern="1200" dirty="0" smtClean="0">
              <a:latin typeface="微软雅黑" panose="020B0503020204020204" pitchFamily="34" charset="-122"/>
              <a:ea typeface="微软雅黑" panose="020B0503020204020204" pitchFamily="34" charset="-122"/>
            </a:rPr>
            <a:t>1</a:t>
          </a:r>
          <a:r>
            <a:rPr lang="zh-CN" altLang="en-US" sz="2000" kern="1200" dirty="0" smtClean="0">
              <a:latin typeface="微软雅黑" panose="020B0503020204020204" pitchFamily="34" charset="-122"/>
              <a:ea typeface="微软雅黑" panose="020B0503020204020204" pitchFamily="34" charset="-122"/>
            </a:rPr>
            <a:t>、所有测试都应该能追溯到</a:t>
          </a:r>
          <a:r>
            <a:rPr lang="zh-CN" altLang="en-US" sz="2000" b="1" kern="1200" dirty="0" smtClean="0">
              <a:latin typeface="微软雅黑" panose="020B0503020204020204" pitchFamily="34" charset="-122"/>
              <a:ea typeface="微软雅黑" panose="020B0503020204020204" pitchFamily="34" charset="-122"/>
            </a:rPr>
            <a:t>用户需求</a:t>
          </a:r>
          <a:endParaRPr lang="zh-CN" altLang="en-US" sz="2000" b="1" kern="1200" dirty="0">
            <a:latin typeface="微软雅黑" panose="020B0503020204020204" pitchFamily="34" charset="-122"/>
            <a:ea typeface="微软雅黑" panose="020B0503020204020204" pitchFamily="34" charset="-122"/>
          </a:endParaRPr>
        </a:p>
      </dsp:txBody>
      <dsp:txXfrm>
        <a:off x="1548171" y="44435"/>
        <a:ext cx="5652628" cy="524449"/>
      </dsp:txXfrm>
    </dsp:sp>
    <dsp:sp modelId="{FD61DFA7-0F9E-4DCC-B3D5-D922DD5F1963}">
      <dsp:nvSpPr>
        <dsp:cNvPr id="0" name=""/>
        <dsp:cNvSpPr/>
      </dsp:nvSpPr>
      <dsp:spPr>
        <a:xfrm>
          <a:off x="1440159" y="568884"/>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C505B31B-E8C4-48CA-83B1-4CFD93E00813}">
      <dsp:nvSpPr>
        <dsp:cNvPr id="0" name=""/>
        <dsp:cNvSpPr/>
      </dsp:nvSpPr>
      <dsp:spPr>
        <a:xfrm>
          <a:off x="1548171" y="611056"/>
          <a:ext cx="5652628" cy="97284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altLang="en-US" sz="2000" kern="1200" dirty="0" smtClean="0">
              <a:latin typeface="微软雅黑" panose="020B0503020204020204" pitchFamily="34" charset="-122"/>
              <a:ea typeface="微软雅黑" panose="020B0503020204020204" pitchFamily="34" charset="-122"/>
            </a:rPr>
            <a:t>2</a:t>
          </a:r>
          <a:r>
            <a:rPr lang="zh-CN" altLang="en-US" sz="2000" kern="1200" dirty="0" smtClean="0">
              <a:latin typeface="微软雅黑" panose="020B0503020204020204" pitchFamily="34" charset="-122"/>
              <a:ea typeface="微软雅黑" panose="020B0503020204020204" pitchFamily="34" charset="-122"/>
            </a:rPr>
            <a:t>、应该远在测试开始之前就制定出</a:t>
          </a:r>
          <a:r>
            <a:rPr lang="zh-CN" altLang="en-US" sz="2000" b="1" kern="1200" dirty="0" smtClean="0">
              <a:latin typeface="微软雅黑" panose="020B0503020204020204" pitchFamily="34" charset="-122"/>
              <a:ea typeface="微软雅黑" panose="020B0503020204020204" pitchFamily="34" charset="-122"/>
            </a:rPr>
            <a:t>测试计划</a:t>
          </a:r>
          <a:r>
            <a:rPr lang="zh-CN" altLang="en-US" sz="2000" kern="1200" dirty="0" smtClean="0">
              <a:latin typeface="微软雅黑" panose="020B0503020204020204" pitchFamily="34" charset="-122"/>
              <a:ea typeface="微软雅黑" panose="020B0503020204020204" pitchFamily="34" charset="-122"/>
            </a:rPr>
            <a:t>（完成</a:t>
          </a:r>
          <a:r>
            <a:rPr lang="en-US" altLang="en-US" sz="2000" kern="1200" dirty="0" smtClean="0">
              <a:latin typeface="微软雅黑" panose="020B0503020204020204" pitchFamily="34" charset="-122"/>
              <a:ea typeface="微软雅黑" panose="020B0503020204020204" pitchFamily="34" charset="-122"/>
            </a:rPr>
            <a:t>SRS</a:t>
          </a:r>
          <a:r>
            <a:rPr lang="zh-CN" altLang="en-US" sz="2000" kern="1200" dirty="0" smtClean="0">
              <a:latin typeface="微软雅黑" panose="020B0503020204020204" pitchFamily="34" charset="-122"/>
              <a:ea typeface="微软雅黑" panose="020B0503020204020204" pitchFamily="34" charset="-122"/>
            </a:rPr>
            <a:t>后就开始）</a:t>
          </a:r>
          <a:endParaRPr lang="zh-CN" altLang="en-US" sz="2000" kern="1200" dirty="0">
            <a:latin typeface="微软雅黑" panose="020B0503020204020204" pitchFamily="34" charset="-122"/>
            <a:ea typeface="微软雅黑" panose="020B0503020204020204" pitchFamily="34" charset="-122"/>
          </a:endParaRPr>
        </a:p>
      </dsp:txBody>
      <dsp:txXfrm>
        <a:off x="1548171" y="611056"/>
        <a:ext cx="5652628" cy="972845"/>
      </dsp:txXfrm>
    </dsp:sp>
    <dsp:sp modelId="{6153E884-D48D-401B-90AC-2AFA635B1969}">
      <dsp:nvSpPr>
        <dsp:cNvPr id="0" name=""/>
        <dsp:cNvSpPr/>
      </dsp:nvSpPr>
      <dsp:spPr>
        <a:xfrm>
          <a:off x="1440159" y="1583901"/>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06813C9-DFAB-4DDF-A0C5-7E74CEC321E3}">
      <dsp:nvSpPr>
        <dsp:cNvPr id="0" name=""/>
        <dsp:cNvSpPr/>
      </dsp:nvSpPr>
      <dsp:spPr>
        <a:xfrm>
          <a:off x="1548171" y="1626073"/>
          <a:ext cx="5652628" cy="52782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altLang="en-US" sz="2000" kern="1200" dirty="0" smtClean="0">
              <a:latin typeface="微软雅黑" panose="020B0503020204020204" pitchFamily="34" charset="-122"/>
              <a:ea typeface="微软雅黑" panose="020B0503020204020204" pitchFamily="34" charset="-122"/>
            </a:rPr>
            <a:t>3</a:t>
          </a:r>
          <a:r>
            <a:rPr lang="zh-CN" altLang="en-US" sz="2000" kern="1200" dirty="0" smtClean="0">
              <a:latin typeface="微软雅黑" panose="020B0503020204020204" pitchFamily="34" charset="-122"/>
              <a:ea typeface="微软雅黑" panose="020B0503020204020204" pitchFamily="34" charset="-122"/>
            </a:rPr>
            <a:t>、在软件测试过程中应用</a:t>
          </a:r>
          <a:r>
            <a:rPr lang="en-US" altLang="en-US" sz="2000" b="1" kern="1200" dirty="0" smtClean="0">
              <a:latin typeface="微软雅黑" panose="020B0503020204020204" pitchFamily="34" charset="-122"/>
              <a:ea typeface="微软雅黑" panose="020B0503020204020204" pitchFamily="34" charset="-122"/>
            </a:rPr>
            <a:t>Pareto</a:t>
          </a:r>
          <a:r>
            <a:rPr lang="zh-CN" altLang="en-US" sz="2000" b="1" kern="1200" dirty="0" smtClean="0">
              <a:latin typeface="微软雅黑" panose="020B0503020204020204" pitchFamily="34" charset="-122"/>
              <a:ea typeface="微软雅黑" panose="020B0503020204020204" pitchFamily="34" charset="-122"/>
            </a:rPr>
            <a:t>原理</a:t>
          </a:r>
          <a:endParaRPr lang="zh-CN" altLang="en-US" sz="2000" b="1" kern="1200" dirty="0">
            <a:latin typeface="微软雅黑" panose="020B0503020204020204" pitchFamily="34" charset="-122"/>
            <a:ea typeface="微软雅黑" panose="020B0503020204020204" pitchFamily="34" charset="-122"/>
          </a:endParaRPr>
        </a:p>
      </dsp:txBody>
      <dsp:txXfrm>
        <a:off x="1548171" y="1626073"/>
        <a:ext cx="5652628" cy="527822"/>
      </dsp:txXfrm>
    </dsp:sp>
    <dsp:sp modelId="{CA487B79-127A-43A2-A037-EE41F5DAB168}">
      <dsp:nvSpPr>
        <dsp:cNvPr id="0" name=""/>
        <dsp:cNvSpPr/>
      </dsp:nvSpPr>
      <dsp:spPr>
        <a:xfrm>
          <a:off x="1440159" y="2153896"/>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C24206D-4B56-45EA-965B-FD8D2154FB91}">
      <dsp:nvSpPr>
        <dsp:cNvPr id="0" name=""/>
        <dsp:cNvSpPr/>
      </dsp:nvSpPr>
      <dsp:spPr>
        <a:xfrm>
          <a:off x="1548171" y="2196067"/>
          <a:ext cx="5652628" cy="988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altLang="en-US" sz="2000" kern="1200" dirty="0" smtClean="0">
              <a:latin typeface="微软雅黑" panose="020B0503020204020204" pitchFamily="34" charset="-122"/>
              <a:ea typeface="微软雅黑" panose="020B0503020204020204" pitchFamily="34" charset="-122"/>
            </a:rPr>
            <a:t>4</a:t>
          </a:r>
          <a:r>
            <a:rPr lang="zh-CN" altLang="en-US" sz="2000" kern="1200" dirty="0" smtClean="0">
              <a:latin typeface="微软雅黑" panose="020B0503020204020204" pitchFamily="34" charset="-122"/>
              <a:ea typeface="微软雅黑" panose="020B0503020204020204" pitchFamily="34" charset="-122"/>
            </a:rPr>
            <a:t>、应该从“小规模”测试开始，并</a:t>
          </a:r>
          <a:r>
            <a:rPr lang="zh-CN" altLang="en-US" sz="2000" b="1" kern="1200" dirty="0" smtClean="0">
              <a:latin typeface="微软雅黑" panose="020B0503020204020204" pitchFamily="34" charset="-122"/>
              <a:ea typeface="微软雅黑" panose="020B0503020204020204" pitchFamily="34" charset="-122"/>
            </a:rPr>
            <a:t>逐步</a:t>
          </a:r>
          <a:r>
            <a:rPr lang="zh-CN" altLang="en-US" sz="2000" kern="1200" dirty="0" smtClean="0">
              <a:latin typeface="微软雅黑" panose="020B0503020204020204" pitchFamily="34" charset="-122"/>
              <a:ea typeface="微软雅黑" panose="020B0503020204020204" pitchFamily="34" charset="-122"/>
            </a:rPr>
            <a:t>进行“大规模”测试</a:t>
          </a:r>
          <a:endParaRPr lang="zh-CN" altLang="en-US" sz="2000" kern="1200" dirty="0">
            <a:latin typeface="微软雅黑" panose="020B0503020204020204" pitchFamily="34" charset="-122"/>
            <a:ea typeface="微软雅黑" panose="020B0503020204020204" pitchFamily="34" charset="-122"/>
          </a:endParaRPr>
        </a:p>
      </dsp:txBody>
      <dsp:txXfrm>
        <a:off x="1548171" y="2196067"/>
        <a:ext cx="5652628" cy="988558"/>
      </dsp:txXfrm>
    </dsp:sp>
    <dsp:sp modelId="{F959577A-2AFF-4451-A117-66637ACD012C}">
      <dsp:nvSpPr>
        <dsp:cNvPr id="0" name=""/>
        <dsp:cNvSpPr/>
      </dsp:nvSpPr>
      <dsp:spPr>
        <a:xfrm>
          <a:off x="1440159" y="3184626"/>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6461CFE-6A2D-483A-8A4C-9385B6A7656E}">
      <dsp:nvSpPr>
        <dsp:cNvPr id="0" name=""/>
        <dsp:cNvSpPr/>
      </dsp:nvSpPr>
      <dsp:spPr>
        <a:xfrm>
          <a:off x="1548171" y="3226798"/>
          <a:ext cx="5652628" cy="476558"/>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altLang="en-US" sz="2000" kern="1200" dirty="0" smtClean="0">
              <a:latin typeface="微软雅黑" panose="020B0503020204020204" pitchFamily="34" charset="-122"/>
              <a:ea typeface="微软雅黑" panose="020B0503020204020204" pitchFamily="34" charset="-122"/>
            </a:rPr>
            <a:t>5</a:t>
          </a:r>
          <a:r>
            <a:rPr lang="zh-CN" altLang="en-US" sz="2000" kern="1200" dirty="0" smtClean="0">
              <a:latin typeface="微软雅黑" panose="020B0503020204020204" pitchFamily="34" charset="-122"/>
              <a:ea typeface="微软雅黑" panose="020B0503020204020204" pitchFamily="34" charset="-122"/>
            </a:rPr>
            <a:t>、</a:t>
          </a:r>
          <a:r>
            <a:rPr lang="zh-CN" altLang="en-US" sz="2000" b="1" kern="1200" dirty="0" smtClean="0">
              <a:latin typeface="微软雅黑" panose="020B0503020204020204" pitchFamily="34" charset="-122"/>
              <a:ea typeface="微软雅黑" panose="020B0503020204020204" pitchFamily="34" charset="-122"/>
            </a:rPr>
            <a:t>穷举测试</a:t>
          </a:r>
          <a:r>
            <a:rPr lang="zh-CN" altLang="en-US" sz="2000" kern="1200" dirty="0" smtClean="0">
              <a:latin typeface="微软雅黑" panose="020B0503020204020204" pitchFamily="34" charset="-122"/>
              <a:ea typeface="微软雅黑" panose="020B0503020204020204" pitchFamily="34" charset="-122"/>
            </a:rPr>
            <a:t>是不可能的</a:t>
          </a:r>
          <a:endParaRPr lang="zh-CN" altLang="en-US" sz="2000" kern="1200" dirty="0">
            <a:latin typeface="微软雅黑" panose="020B0503020204020204" pitchFamily="34" charset="-122"/>
            <a:ea typeface="微软雅黑" panose="020B0503020204020204" pitchFamily="34" charset="-122"/>
          </a:endParaRPr>
        </a:p>
      </dsp:txBody>
      <dsp:txXfrm>
        <a:off x="1548171" y="3226798"/>
        <a:ext cx="5652628" cy="476558"/>
      </dsp:txXfrm>
    </dsp:sp>
    <dsp:sp modelId="{C4E136F2-8BD1-4F96-96FD-2D4214EC4B80}">
      <dsp:nvSpPr>
        <dsp:cNvPr id="0" name=""/>
        <dsp:cNvSpPr/>
      </dsp:nvSpPr>
      <dsp:spPr>
        <a:xfrm>
          <a:off x="1440159" y="3703356"/>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65822A96-95B3-418B-970C-1913EF7F8D4E}">
      <dsp:nvSpPr>
        <dsp:cNvPr id="0" name=""/>
        <dsp:cNvSpPr/>
      </dsp:nvSpPr>
      <dsp:spPr>
        <a:xfrm>
          <a:off x="1548171" y="3745528"/>
          <a:ext cx="5652628" cy="84343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lvl="0" algn="just" defTabSz="889000">
            <a:lnSpc>
              <a:spcPct val="90000"/>
            </a:lnSpc>
            <a:spcBef>
              <a:spcPct val="0"/>
            </a:spcBef>
            <a:spcAft>
              <a:spcPct val="35000"/>
            </a:spcAft>
          </a:pPr>
          <a:r>
            <a:rPr lang="en-US" altLang="en-US" sz="2000" kern="1200" dirty="0" smtClean="0">
              <a:latin typeface="微软雅黑" panose="020B0503020204020204" pitchFamily="34" charset="-122"/>
              <a:ea typeface="微软雅黑" panose="020B0503020204020204" pitchFamily="34" charset="-122"/>
            </a:rPr>
            <a:t>6</a:t>
          </a:r>
          <a:r>
            <a:rPr lang="zh-CN" altLang="en-US" sz="2000" kern="1200" dirty="0" smtClean="0">
              <a:latin typeface="微软雅黑" panose="020B0503020204020204" pitchFamily="34" charset="-122"/>
              <a:ea typeface="微软雅黑" panose="020B0503020204020204" pitchFamily="34" charset="-122"/>
            </a:rPr>
            <a:t>、为了达到最佳的测试效果，应该由</a:t>
          </a:r>
          <a:r>
            <a:rPr lang="zh-CN" altLang="en-US" sz="2000" b="1" kern="1200" dirty="0" smtClean="0">
              <a:latin typeface="微软雅黑" panose="020B0503020204020204" pitchFamily="34" charset="-122"/>
              <a:ea typeface="微软雅黑" panose="020B0503020204020204" pitchFamily="34" charset="-122"/>
            </a:rPr>
            <a:t>独立的第三方</a:t>
          </a:r>
          <a:r>
            <a:rPr lang="zh-CN" altLang="en-US" sz="2000" kern="1200" dirty="0" smtClean="0">
              <a:latin typeface="微软雅黑" panose="020B0503020204020204" pitchFamily="34" charset="-122"/>
              <a:ea typeface="微软雅黑" panose="020B0503020204020204" pitchFamily="34" charset="-122"/>
            </a:rPr>
            <a:t>从事测试工作</a:t>
          </a:r>
          <a:endParaRPr lang="zh-CN" altLang="en-US" sz="2000" kern="1200" dirty="0">
            <a:latin typeface="微软雅黑" panose="020B0503020204020204" pitchFamily="34" charset="-122"/>
            <a:ea typeface="微软雅黑" panose="020B0503020204020204" pitchFamily="34" charset="-122"/>
          </a:endParaRPr>
        </a:p>
      </dsp:txBody>
      <dsp:txXfrm>
        <a:off x="1548171" y="3745528"/>
        <a:ext cx="5652628" cy="843436"/>
      </dsp:txXfrm>
    </dsp:sp>
    <dsp:sp modelId="{663A778C-2A54-4A52-ACFF-CC191BE4A221}">
      <dsp:nvSpPr>
        <dsp:cNvPr id="0" name=""/>
        <dsp:cNvSpPr/>
      </dsp:nvSpPr>
      <dsp:spPr>
        <a:xfrm>
          <a:off x="1440159" y="4588965"/>
          <a:ext cx="5760640" cy="0"/>
        </a:xfrm>
        <a:prstGeom prst="line">
          <a:avLst/>
        </a:prstGeom>
        <a:solidFill>
          <a:schemeClr val="accent1">
            <a:hueOff val="0"/>
            <a:satOff val="0"/>
            <a:lumOff val="0"/>
            <a:alphaOff val="0"/>
          </a:schemeClr>
        </a:solidFill>
        <a:ln w="25400" cap="flat" cmpd="sng" algn="ctr">
          <a:solidFill>
            <a:schemeClr val="accent1">
              <a:tint val="5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equation2">
  <dgm:title val=""/>
  <dgm:desc val=""/>
  <dgm:catLst>
    <dgm:cat type="relationship" pri="18000"/>
    <dgm:cat type="process" pri="26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param type="linDir" val="fromL"/>
          <dgm:param type="fallback" val="2D"/>
        </dgm:alg>
      </dgm:if>
      <dgm:else name="Name3">
        <dgm:alg type="lin">
          <dgm:param type="linDir" val="fromR"/>
          <dgm:param type="fallback" val="2D"/>
        </dgm:alg>
      </dgm:else>
    </dgm:choose>
    <dgm:shape xmlns:r="http://schemas.openxmlformats.org/officeDocument/2006/relationships" r:blip="">
      <dgm:adjLst/>
    </dgm:shape>
    <dgm:presOf/>
    <dgm:choose name="Name4">
      <dgm:if name="Name5" axis="ch" ptType="node" func="cnt" op="gte" val="3">
        <dgm:constrLst>
          <dgm:constr type="h" for="des" forName="node" refType="w" fact="0.5"/>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ch" forName="lastNode" op="equ" val="65"/>
          <dgm:constr type="primFontSz" for="des" forName="node" op="equ" val="65"/>
          <dgm:constr type="primFontSz" for="des" forName="sibTrans" val="55"/>
          <dgm:constr type="primFontSz" for="des" forName="sibTrans" refType="primFontSz" refFor="des" refForName="node" op="lte" fact="0.8"/>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if>
      <dgm:else name="Name6">
        <dgm:constrLst>
          <dgm:constr type="h" for="des" forName="node" refType="w"/>
          <dgm:constr type="w" for="ch" forName="lastNode" refType="w"/>
          <dgm:constr type="w" for="des" forName="node" refType="h" refFor="des" refForName="node"/>
          <dgm:constr type="w" for="ch" forName="sibTransLast" refType="h" refFor="des" refForName="node" fact="0.6"/>
          <dgm:constr type="h" for="des" forName="sibTrans" refType="h" refFor="des" refForName="node" op="equ" fact="0.58"/>
          <dgm:constr type="w" for="des" forName="sibTrans" refType="h" refFor="des" refForName="sibTrans" op="equ"/>
          <dgm:constr type="primFontSz" for="des" forName="node" val="65"/>
          <dgm:constr type="primFontSz" for="ch" forName="lastNode" refType="primFontSz" refFor="des" refForName="node" op="equ"/>
          <dgm:constr type="primFontSz" for="des" forName="sibTrans" val="55"/>
          <dgm:constr type="primFontSz" for="des" forName="connectorText" refType="primFontSz" refFor="des" refForName="node" op="lte" fact="0.8"/>
          <dgm:constr type="primFontSz" for="des" forName="connectorText" refType="primFontSz" refFor="des" refForName="sibTrans" op="equ"/>
          <dgm:constr type="h" for="des" forName="spacerT" refType="h" refFor="des" refForName="sibTrans" fact="0.14"/>
          <dgm:constr type="h" for="des" forName="spacerB" refType="h" refFor="des" refForName="sibTrans" fact="0.14"/>
        </dgm:constrLst>
      </dgm:else>
    </dgm:choose>
    <dgm:ruleLst/>
    <dgm:choose name="Name7">
      <dgm:if name="Name8" axis="ch" ptType="node" func="cnt" op="gte" val="1">
        <dgm:layoutNode name="vNodes">
          <dgm:alg type="lin">
            <dgm:param type="linDir" val="fromT"/>
            <dgm:param type="fallback" val="2D"/>
          </dgm:alg>
          <dgm:shape xmlns:r="http://schemas.openxmlformats.org/officeDocument/2006/relationships" r:blip="">
            <dgm:adjLst/>
          </dgm:shape>
          <dgm:presOf/>
          <dgm:constrLst/>
          <dgm:ruleLst/>
          <dgm:forEach name="Name9" axis="ch" ptType="node">
            <dgm:choose name="Name10">
              <dgm:if name="Name11" axis="self" func="revPos" op="neq" val="1">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tMarg" refType="primFontSz" fact="0.1"/>
                    <dgm:constr type="bMarg" refType="primFontSz" fact="0.1"/>
                    <dgm:constr type="lMarg" refType="primFontSz" fact="0.1"/>
                    <dgm:constr type="rMarg" refType="primFontSz" fact="0.1"/>
                  </dgm:constrLst>
                  <dgm:ruleLst>
                    <dgm:rule type="primFontSz" val="5" fact="NaN" max="NaN"/>
                  </dgm:ruleLst>
                </dgm:layoutNode>
                <dgm:choose name="Name12">
                  <dgm:if name="Name13" axis="self" ptType="node" func="revPos" op="gt" val="2">
                    <dgm:forEach name="sibTransForEach" axis="followSib" ptType="sibTrans" cnt="1">
                      <dgm:layoutNode name="spacerT">
                        <dgm:alg type="sp"/>
                        <dgm:shape xmlns:r="http://schemas.openxmlformats.org/officeDocument/2006/relationships" r:blip="">
                          <dgm:adjLst/>
                        </dgm:shape>
                        <dgm:presOf axis="self"/>
                        <dgm:constrLst/>
                        <dgm:ruleLst/>
                      </dgm:layoutNode>
                      <dgm:layoutNode name="sibTrans">
                        <dgm:alg type="tx"/>
                        <dgm:shape xmlns:r="http://schemas.openxmlformats.org/officeDocument/2006/relationships" type="mathPlus" r:blip="">
                          <dgm:adjLst/>
                        </dgm:shape>
                        <dgm:presOf axis="self"/>
                        <dgm:constrLst>
                          <dgm:constr type="h" refType="w"/>
                          <dgm:constr type="lMarg"/>
                          <dgm:constr type="rMarg"/>
                          <dgm:constr type="tMarg"/>
                          <dgm:constr type="bMarg"/>
                        </dgm:constrLst>
                        <dgm:ruleLst>
                          <dgm:rule type="primFontSz" val="5" fact="NaN" max="NaN"/>
                        </dgm:ruleLst>
                      </dgm:layoutNode>
                      <dgm:layoutNode name="spacerB">
                        <dgm:alg type="sp"/>
                        <dgm:shape xmlns:r="http://schemas.openxmlformats.org/officeDocument/2006/relationships" r:blip="">
                          <dgm:adjLst/>
                        </dgm:shape>
                        <dgm:presOf axis="self"/>
                        <dgm:constrLst/>
                        <dgm:ruleLst/>
                      </dgm:layoutNode>
                    </dgm:forEach>
                  </dgm:if>
                  <dgm:else name="Name14"/>
                </dgm:choose>
              </dgm:if>
              <dgm:else name="Name15"/>
            </dgm:choose>
          </dgm:forEach>
        </dgm:layoutNode>
        <dgm:choose name="Name16">
          <dgm:if name="Name17" axis="ch" ptType="node" func="cnt" op="gt" val="1">
            <dgm:layoutNode name="sibTransLast">
              <dgm:alg type="conn">
                <dgm:param type="begPts" val="auto"/>
                <dgm:param type="endPts" val="auto"/>
                <dgm:param type="srcNode" val="vNodes"/>
                <dgm:param type="dstNode" val="lastNode"/>
              </dgm:alg>
              <dgm:shape xmlns:r="http://schemas.openxmlformats.org/officeDocument/2006/relationships" type="conn" r:blip="">
                <dgm:adjLst/>
              </dgm:shape>
              <dgm:presOf axis="ch" ptType="sibTrans" st="-1" cnt="1"/>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ch desOrSelf" ptType="sibTrans sibTrans" st="-1 1" cnt="1 0"/>
                <dgm:constrLst>
                  <dgm:constr type="lMarg"/>
                  <dgm:constr type="rMarg"/>
                  <dgm:constr type="tMarg"/>
                  <dgm:constr type="bMarg"/>
                </dgm:constrLst>
                <dgm:ruleLst>
                  <dgm:rule type="primFontSz" val="5" fact="NaN" max="NaN"/>
                </dgm:ruleLst>
              </dgm:layoutNode>
            </dgm:layoutNode>
          </dgm:if>
          <dgm:else name="Name18"/>
        </dgm:choose>
        <dgm:layoutNode name="lastNode">
          <dgm:varLst>
            <dgm:bulletEnabled val="1"/>
          </dgm:varLst>
          <dgm:alg type="tx">
            <dgm:param type="txAnchorVertCh" val="mid"/>
          </dgm:alg>
          <dgm:shape xmlns:r="http://schemas.openxmlformats.org/officeDocument/2006/relationships" type="ellipse" r:blip="">
            <dgm:adjLst/>
          </dgm:shape>
          <dgm:presOf axis="ch desOrSelf" ptType="node node" st="-1 1" cnt="1 0"/>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if>
      <dgm:else name="Name19"/>
    </dgm:choose>
  </dgm:layoutNode>
</dgm:layoutDef>
</file>

<file path=ppt/diagrams/layout10.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2.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3.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1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7.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8.xml><?xml version="1.0" encoding="utf-8"?>
<dgm:layoutDef xmlns:dgm="http://schemas.openxmlformats.org/drawingml/2006/diagram" xmlns:a="http://schemas.openxmlformats.org/drawingml/2006/main" uniqueId="urn:microsoft.com/office/officeart/2009/3/layout/PieProcess">
  <dgm:title val=""/>
  <dgm:desc val=""/>
  <dgm:catLst>
    <dgm:cat type="list" pri="8600"/>
    <dgm:cat type="process" pri="4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50" srcId="0" destId="10" srcOrd="0" destOrd="0"/>
        <dgm:cxn modelId="60" srcId="0" destId="20" srcOrd="1" destOrd="0"/>
        <dgm:cxn modelId="70" srcId="0" destId="30" srcOrd="2" destOrd="0"/>
        <dgm:cxn modelId="80" srcId="0" destId="40" srcOrd="3" destOrd="0"/>
      </dgm:cxnLst>
      <dgm:bg/>
      <dgm:whole/>
    </dgm:dataModel>
  </dgm:clrData>
  <dgm:layoutNode name="Name0">
    <dgm:varLst>
      <dgm:chMax val="7"/>
      <dgm:chPref val="7"/>
      <dgm:dir/>
      <dgm:animOne val="branch"/>
      <dgm:animLvl val="lvl"/>
    </dgm:varLst>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constrLst>
      <dgm:constr type="primFontSz" for="des" forName="Parent" val="65"/>
      <dgm:constr type="primFontSz" for="des" forName="Child" refType="primFontSz" refFor="des" refForName="Parent" op="lte"/>
      <dgm:constr type="w" for="ch" forName="composite" refType="w"/>
      <dgm:constr type="h" for="ch" forName="composite" refType="h"/>
      <dgm:constr type="w" for="ch" forName="ParentComposite" refType="w" fact="0.5"/>
      <dgm:constr type="h" for="ch" forName="ParentComposite" refType="h"/>
      <dgm:constr type="w" for="ch" forName="negSibTrans" refType="h" refFor="ch" refForName="composite" fact="-0.075"/>
      <dgm:constr type="w" for="ch" forName="sibTrans" refType="w" refFor="ch" refForName="composite" fact="0.0425"/>
    </dgm:constrLst>
    <dgm:forEach name="nodesForEach" axis="ch" ptType="node" cnt="7">
      <dgm:layoutNode name="ParentComposite">
        <dgm:alg type="composite">
          <dgm:param type="ar" val="0.25"/>
        </dgm:alg>
        <dgm:shape xmlns:r="http://schemas.openxmlformats.org/officeDocument/2006/relationships" r:blip="">
          <dgm:adjLst/>
        </dgm:shape>
        <dgm:choose name="Name4">
          <dgm:if name="Name5" func="var" arg="dir" op="equ" val="norm">
            <dgm:constrLst>
              <dgm:constr type="l" for="ch" forName="Parent" refType="w" fact="0"/>
              <dgm:constr type="t" for="ch" forName="Parent" refType="h" fact="0.275"/>
              <dgm:constr type="w" for="ch" forName="Parent" refType="w" fact="0.6"/>
              <dgm:constr type="h" for="ch" forName="Parent" refType="h" fact="0.725"/>
              <dgm:constr type="l" for="ch" forName="Chord" refType="w" fact="0"/>
              <dgm:constr type="t" for="ch" forName="Chord" refType="h" fact="0"/>
              <dgm:constr type="w" for="ch" forName="Chord" refType="w"/>
              <dgm:constr type="h" for="ch" forName="Chord" refType="h" fact="0.25"/>
              <dgm:constr type="l" for="ch" forName="Pie" refType="w" fact="0.1"/>
              <dgm:constr type="t" for="ch" forName="Pie" refType="h" fact="0.025"/>
              <dgm:constr type="w" for="ch" forName="Pie" refType="w" fact="0.8"/>
              <dgm:constr type="h" for="ch" forName="Pie" refType="h" fact="0.2"/>
            </dgm:constrLst>
          </dgm:if>
          <dgm:else name="Name6">
            <dgm:constrLst>
              <dgm:constr type="r" for="ch" forName="Parent" refType="w"/>
              <dgm:constr type="t" for="ch" forName="Parent" refType="h" fact="0.275"/>
              <dgm:constr type="w" for="ch" forName="Parent" refType="w" fact="0.6"/>
              <dgm:constr type="h" for="ch" forName="Parent" refType="h" fact="0.725"/>
              <dgm:constr type="r" for="ch" forName="Chord" refType="w"/>
              <dgm:constr type="t" for="ch" forName="Chord" refType="h" fact="0"/>
              <dgm:constr type="w" for="ch" forName="Chord" refType="w"/>
              <dgm:constr type="h" for="ch" forName="Chord" refType="h" fact="0.25"/>
              <dgm:constr type="r" for="ch" forName="Pie" refType="w" fact="0.9"/>
              <dgm:constr type="t" for="ch" forName="Pie" refType="h" fact="0.025"/>
              <dgm:constr type="w" for="ch" forName="Pie" refType="w" fact="0.8"/>
              <dgm:constr type="h" for="ch" forName="Pie" refType="h" fact="0.2"/>
            </dgm:constrLst>
          </dgm:else>
        </dgm:choose>
        <dgm:layoutNode name="Chord" styleLbl="bgShp">
          <dgm:alg type="sp"/>
          <dgm:choose name="Name7">
            <dgm:if name="Name8" func="var" arg="dir" op="equ" val="norm">
              <dgm:shape xmlns:r="http://schemas.openxmlformats.org/officeDocument/2006/relationships" type="chord" r:blip="">
                <dgm:adjLst>
                  <dgm:adj idx="1" val="80"/>
                  <dgm:adj idx="2" val="-80"/>
                </dgm:adjLst>
              </dgm:shape>
            </dgm:if>
            <dgm:else name="Name9">
              <dgm:shape xmlns:r="http://schemas.openxmlformats.org/officeDocument/2006/relationships" rot="180" type="chord" r:blip="">
                <dgm:adjLst>
                  <dgm:adj idx="1" val="80"/>
                  <dgm:adj idx="2" val="-80"/>
                </dgm:adjLst>
              </dgm:shape>
            </dgm:else>
          </dgm:choose>
          <dgm:presOf/>
        </dgm:layoutNode>
        <dgm:layoutNode name="Pie" styleLbl="alignNode1">
          <dgm:alg type="sp"/>
          <dgm:choose name="Name10">
            <dgm:if name="Name11" func="var" arg="dir" op="equ" val="norm">
              <dgm:choose name="Name12">
                <dgm:if name="Name13" axis="precedSib" ptType="node" func="cnt" op="equ" val="0">
                  <dgm:choose name="Name14">
                    <dgm:if name="Name15" axis="followSib" ptType="node" func="cnt" op="equ" val="0">
                      <dgm:shape xmlns:r="http://schemas.openxmlformats.org/officeDocument/2006/relationships" type="pie" r:blip="">
                        <dgm:adjLst>
                          <dgm:adj idx="1" val="90"/>
                          <dgm:adj idx="2" val="-90"/>
                        </dgm:adjLst>
                      </dgm:shape>
                    </dgm:if>
                    <dgm:if name="Name16" axis="followSib" ptType="node" func="cnt" op="equ" val="1">
                      <dgm:shape xmlns:r="http://schemas.openxmlformats.org/officeDocument/2006/relationships" type="pie" r:blip="">
                        <dgm:adjLst>
                          <dgm:adj idx="1" val="180"/>
                          <dgm:adj idx="2" val="-90"/>
                        </dgm:adjLst>
                      </dgm:shape>
                    </dgm:if>
                    <dgm:if name="Name17" axis="followSib" ptType="node" func="cnt" op="equ" val="2">
                      <dgm:shape xmlns:r="http://schemas.openxmlformats.org/officeDocument/2006/relationships" type="pie" r:blip="">
                        <dgm:adjLst>
                          <dgm:adj idx="1" val="-150"/>
                          <dgm:adj idx="2" val="-90"/>
                        </dgm:adjLst>
                      </dgm:shape>
                    </dgm:if>
                    <dgm:if name="Name18" axis="followSib" ptType="node" func="cnt" op="equ" val="3">
                      <dgm:shape xmlns:r="http://schemas.openxmlformats.org/officeDocument/2006/relationships" type="pie" r:blip="">
                        <dgm:adjLst>
                          <dgm:adj idx="1" val="-135"/>
                          <dgm:adj idx="2" val="-90"/>
                        </dgm:adjLst>
                      </dgm:shape>
                    </dgm:if>
                    <dgm:if name="Name19" axis="followSib" ptType="node" func="cnt" op="equ" val="4">
                      <dgm:shape xmlns:r="http://schemas.openxmlformats.org/officeDocument/2006/relationships" type="pie" r:blip="">
                        <dgm:adjLst>
                          <dgm:adj idx="1" val="-126"/>
                          <dgm:adj idx="2" val="-90"/>
                        </dgm:adjLst>
                      </dgm:shape>
                    </dgm:if>
                    <dgm:if name="Name20" axis="followSib" ptType="node" func="cnt" op="equ" val="5">
                      <dgm:shape xmlns:r="http://schemas.openxmlformats.org/officeDocument/2006/relationships" type="pie" r:blip="">
                        <dgm:adjLst>
                          <dgm:adj idx="1" val="-120"/>
                          <dgm:adj idx="2" val="-90"/>
                        </dgm:adjLst>
                      </dgm:shape>
                    </dgm:if>
                    <dgm:else name="Name21">
                      <dgm:shape xmlns:r="http://schemas.openxmlformats.org/officeDocument/2006/relationships" type="pie" r:blip="">
                        <dgm:adjLst>
                          <dgm:adj idx="1" val="-115.7143"/>
                          <dgm:adj idx="2" val="-90"/>
                        </dgm:adjLst>
                      </dgm:shape>
                    </dgm:else>
                  </dgm:choose>
                </dgm:if>
                <dgm:if name="Name22" axis="precedSib" ptType="node" func="cnt" op="equ" val="1">
                  <dgm:choose name="Name23">
                    <dgm:if name="Name24" axis="followSib" ptType="node" func="cnt" op="equ" val="0">
                      <dgm:shape xmlns:r="http://schemas.openxmlformats.org/officeDocument/2006/relationships" type="pie" r:blip="">
                        <dgm:adjLst>
                          <dgm:adj idx="1" val="90"/>
                          <dgm:adj idx="2" val="-90"/>
                        </dgm:adjLst>
                      </dgm:shape>
                    </dgm:if>
                    <dgm:if name="Name25" axis="followSib" ptType="node" func="cnt" op="equ" val="1">
                      <dgm:shape xmlns:r="http://schemas.openxmlformats.org/officeDocument/2006/relationships" type="pie" r:blip="">
                        <dgm:adjLst>
                          <dgm:adj idx="1" val="150"/>
                          <dgm:adj idx="2" val="-90"/>
                        </dgm:adjLst>
                      </dgm:shape>
                    </dgm:if>
                    <dgm:if name="Name26" axis="followSib" ptType="node" func="cnt" op="equ" val="2">
                      <dgm:shape xmlns:r="http://schemas.openxmlformats.org/officeDocument/2006/relationships" type="pie" r:blip="">
                        <dgm:adjLst>
                          <dgm:adj idx="1" val="180"/>
                          <dgm:adj idx="2" val="-90"/>
                        </dgm:adjLst>
                      </dgm:shape>
                    </dgm:if>
                    <dgm:if name="Name27" axis="followSib" ptType="node" func="cnt" op="equ" val="3">
                      <dgm:shape xmlns:r="http://schemas.openxmlformats.org/officeDocument/2006/relationships" type="pie" r:blip="">
                        <dgm:adjLst>
                          <dgm:adj idx="1" val="-162"/>
                          <dgm:adj idx="2" val="-90"/>
                        </dgm:adjLst>
                      </dgm:shape>
                    </dgm:if>
                    <dgm:if name="Name28" axis="followSib" ptType="node" func="cnt" op="equ" val="4">
                      <dgm:shape xmlns:r="http://schemas.openxmlformats.org/officeDocument/2006/relationships" type="pie" r:blip="">
                        <dgm:adjLst>
                          <dgm:adj idx="1" val="-150"/>
                          <dgm:adj idx="2" val="-90"/>
                        </dgm:adjLst>
                      </dgm:shape>
                    </dgm:if>
                    <dgm:else name="Name29">
                      <dgm:shape xmlns:r="http://schemas.openxmlformats.org/officeDocument/2006/relationships" type="pie" r:blip="">
                        <dgm:adjLst>
                          <dgm:adj idx="1" val="-141.4286"/>
                          <dgm:adj idx="2" val="-90"/>
                        </dgm:adjLst>
                      </dgm:shape>
                    </dgm:else>
                  </dgm:choose>
                </dgm:if>
                <dgm:if name="Name30" axis="precedSib" ptType="node" func="cnt" op="equ" val="2">
                  <dgm:choose name="Name31">
                    <dgm:if name="Name32" axis="followSib" ptType="node" func="cnt" op="equ" val="0">
                      <dgm:shape xmlns:r="http://schemas.openxmlformats.org/officeDocument/2006/relationships" type="pie" r:blip="">
                        <dgm:adjLst>
                          <dgm:adj idx="1" val="90"/>
                          <dgm:adj idx="2" val="-90"/>
                        </dgm:adjLst>
                      </dgm:shape>
                    </dgm:if>
                    <dgm:if name="Name33" axis="followSib" ptType="node" func="cnt" op="equ" val="1">
                      <dgm:shape xmlns:r="http://schemas.openxmlformats.org/officeDocument/2006/relationships" type="pie" r:blip="">
                        <dgm:adjLst>
                          <dgm:adj idx="1" val="135"/>
                          <dgm:adj idx="2" val="-90"/>
                        </dgm:adjLst>
                      </dgm:shape>
                    </dgm:if>
                    <dgm:if name="Name34" axis="followSib" ptType="node" func="cnt" op="equ" val="2">
                      <dgm:shape xmlns:r="http://schemas.openxmlformats.org/officeDocument/2006/relationships" type="pie" r:blip="">
                        <dgm:adjLst>
                          <dgm:adj idx="1" val="162"/>
                          <dgm:adj idx="2" val="-90"/>
                        </dgm:adjLst>
                      </dgm:shape>
                    </dgm:if>
                    <dgm:if name="Name35" axis="followSib" ptType="node" func="cnt" op="equ" val="3">
                      <dgm:shape xmlns:r="http://schemas.openxmlformats.org/officeDocument/2006/relationships" type="pie" r:blip="">
                        <dgm:adjLst>
                          <dgm:adj idx="1" val="180"/>
                          <dgm:adj idx="2" val="-90"/>
                        </dgm:adjLst>
                      </dgm:shape>
                    </dgm:if>
                    <dgm:else name="Name36">
                      <dgm:shape xmlns:r="http://schemas.openxmlformats.org/officeDocument/2006/relationships" type="pie" r:blip="">
                        <dgm:adjLst>
                          <dgm:adj idx="1" val="-167.1429"/>
                          <dgm:adj idx="2" val="-90"/>
                        </dgm:adjLst>
                      </dgm:shape>
                    </dgm:else>
                  </dgm:choose>
                </dgm:if>
                <dgm:if name="Name37" axis="precedSib" ptType="node" func="cnt" op="equ" val="3">
                  <dgm:choose name="Name38">
                    <dgm:if name="Name39" axis="followSib" ptType="node" func="cnt" op="equ" val="0">
                      <dgm:shape xmlns:r="http://schemas.openxmlformats.org/officeDocument/2006/relationships" type="pie" r:blip="">
                        <dgm:adjLst>
                          <dgm:adj idx="1" val="90"/>
                          <dgm:adj idx="2" val="-90"/>
                        </dgm:adjLst>
                      </dgm:shape>
                    </dgm:if>
                    <dgm:if name="Name40" axis="followSib" ptType="node" func="cnt" op="equ" val="1">
                      <dgm:shape xmlns:r="http://schemas.openxmlformats.org/officeDocument/2006/relationships" type="pie" r:blip="">
                        <dgm:adjLst>
                          <dgm:adj idx="1" val="126"/>
                          <dgm:adj idx="2" val="-90"/>
                        </dgm:adjLst>
                      </dgm:shape>
                    </dgm:if>
                    <dgm:if name="Name41" axis="followSib" ptType="node" func="cnt" op="equ" val="2">
                      <dgm:shape xmlns:r="http://schemas.openxmlformats.org/officeDocument/2006/relationships" type="pie" r:blip="">
                        <dgm:adjLst>
                          <dgm:adj idx="1" val="150"/>
                          <dgm:adj idx="2" val="-90"/>
                        </dgm:adjLst>
                      </dgm:shape>
                    </dgm:if>
                    <dgm:else name="Name42">
                      <dgm:shape xmlns:r="http://schemas.openxmlformats.org/officeDocument/2006/relationships" type="pie" r:blip="">
                        <dgm:adjLst>
                          <dgm:adj idx="1" val="167.1429"/>
                          <dgm:adj idx="2" val="-90"/>
                        </dgm:adjLst>
                      </dgm:shape>
                    </dgm:else>
                  </dgm:choose>
                </dgm:if>
                <dgm:if name="Name43" axis="precedSib" ptType="node" func="cnt" op="equ" val="4">
                  <dgm:choose name="Name44">
                    <dgm:if name="Name45" axis="followSib" ptType="node" func="cnt" op="equ" val="0">
                      <dgm:shape xmlns:r="http://schemas.openxmlformats.org/officeDocument/2006/relationships" type="pie" r:blip="">
                        <dgm:adjLst>
                          <dgm:adj idx="1" val="90"/>
                          <dgm:adj idx="2" val="-90"/>
                        </dgm:adjLst>
                      </dgm:shape>
                    </dgm:if>
                    <dgm:if name="Name46" axis="followSib" ptType="node" func="cnt" op="equ" val="1">
                      <dgm:shape xmlns:r="http://schemas.openxmlformats.org/officeDocument/2006/relationships" type="pie" r:blip="">
                        <dgm:adjLst>
                          <dgm:adj idx="1" val="120"/>
                          <dgm:adj idx="2" val="-90"/>
                        </dgm:adjLst>
                      </dgm:shape>
                    </dgm:if>
                    <dgm:else name="Name47">
                      <dgm:shape xmlns:r="http://schemas.openxmlformats.org/officeDocument/2006/relationships" type="pie" r:blip="">
                        <dgm:adjLst>
                          <dgm:adj idx="1" val="141.4286"/>
                          <dgm:adj idx="2" val="-90"/>
                        </dgm:adjLst>
                      </dgm:shape>
                    </dgm:else>
                  </dgm:choose>
                </dgm:if>
                <dgm:if name="Name48" axis="precedSib" ptType="node" func="cnt" op="equ" val="5">
                  <dgm:choose name="Name49">
                    <dgm:if name="Name50" axis="followSib" ptType="node" func="cnt" op="equ" val="0">
                      <dgm:shape xmlns:r="http://schemas.openxmlformats.org/officeDocument/2006/relationships" type="pie" r:blip="">
                        <dgm:adjLst>
                          <dgm:adj idx="1" val="90"/>
                          <dgm:adj idx="2" val="-90"/>
                        </dgm:adjLst>
                      </dgm:shape>
                    </dgm:if>
                    <dgm:else name="Name51">
                      <dgm:shape xmlns:r="http://schemas.openxmlformats.org/officeDocument/2006/relationships" type="pie" r:blip="">
                        <dgm:adjLst>
                          <dgm:adj idx="1" val="115.7143"/>
                          <dgm:adj idx="2" val="-90"/>
                        </dgm:adjLst>
                      </dgm:shape>
                    </dgm:else>
                  </dgm:choose>
                </dgm:if>
                <dgm:else name="Name52">
                  <dgm:shape xmlns:r="http://schemas.openxmlformats.org/officeDocument/2006/relationships" type="pie" r:blip="">
                    <dgm:adjLst>
                      <dgm:adj idx="1" val="90"/>
                      <dgm:adj idx="2" val="-90"/>
                    </dgm:adjLst>
                  </dgm:shape>
                </dgm:else>
              </dgm:choose>
            </dgm:if>
            <dgm:else name="Name53">
              <dgm:choose name="Name54">
                <dgm:if name="Name55" axis="precedSib" ptType="node" func="cnt" op="equ" val="0">
                  <dgm:choose name="Name56">
                    <dgm:if name="Name57" axis="followSib" ptType="node" func="cnt" op="equ" val="0">
                      <dgm:shape xmlns:r="http://schemas.openxmlformats.org/officeDocument/2006/relationships" rot="180" type="pie" r:blip="">
                        <dgm:adjLst>
                          <dgm:adj idx="1" val="90"/>
                          <dgm:adj idx="2" val="-90"/>
                        </dgm:adjLst>
                      </dgm:shape>
                    </dgm:if>
                    <dgm:if name="Name58" axis="followSib" ptType="node" func="cnt" op="equ" val="1">
                      <dgm:shape xmlns:r="http://schemas.openxmlformats.org/officeDocument/2006/relationships" rot="180" type="pie" r:blip="">
                        <dgm:adjLst>
                          <dgm:adj idx="1" val="90"/>
                          <dgm:adj idx="2" val="180"/>
                        </dgm:adjLst>
                      </dgm:shape>
                    </dgm:if>
                    <dgm:if name="Name59" axis="followSib" ptType="node" func="cnt" op="equ" val="2">
                      <dgm:shape xmlns:r="http://schemas.openxmlformats.org/officeDocument/2006/relationships" rot="180" type="pie" r:blip="">
                        <dgm:adjLst>
                          <dgm:adj idx="1" val="90"/>
                          <dgm:adj idx="2" val="150"/>
                        </dgm:adjLst>
                      </dgm:shape>
                    </dgm:if>
                    <dgm:if name="Name60" axis="followSib" ptType="node" func="cnt" op="equ" val="3">
                      <dgm:shape xmlns:r="http://schemas.openxmlformats.org/officeDocument/2006/relationships" rot="180" type="pie" r:blip="">
                        <dgm:adjLst>
                          <dgm:adj idx="1" val="90"/>
                          <dgm:adj idx="2" val="135"/>
                        </dgm:adjLst>
                      </dgm:shape>
                    </dgm:if>
                    <dgm:if name="Name61" axis="followSib" ptType="node" func="cnt" op="equ" val="4">
                      <dgm:shape xmlns:r="http://schemas.openxmlformats.org/officeDocument/2006/relationships" rot="180" type="pie" r:blip="">
                        <dgm:adjLst>
                          <dgm:adj idx="1" val="90"/>
                          <dgm:adj idx="2" val="126"/>
                        </dgm:adjLst>
                      </dgm:shape>
                    </dgm:if>
                    <dgm:if name="Name62" axis="followSib" ptType="node" func="cnt" op="equ" val="5">
                      <dgm:shape xmlns:r="http://schemas.openxmlformats.org/officeDocument/2006/relationships" rot="180" type="pie" r:blip="">
                        <dgm:adjLst>
                          <dgm:adj idx="1" val="90"/>
                          <dgm:adj idx="2" val="120"/>
                        </dgm:adjLst>
                      </dgm:shape>
                    </dgm:if>
                    <dgm:else name="Name63">
                      <dgm:shape xmlns:r="http://schemas.openxmlformats.org/officeDocument/2006/relationships" rot="180" type="pie" r:blip="">
                        <dgm:adjLst>
                          <dgm:adj idx="1" val="90"/>
                          <dgm:adj idx="2" val="115.7143"/>
                        </dgm:adjLst>
                      </dgm:shape>
                    </dgm:else>
                  </dgm:choose>
                </dgm:if>
                <dgm:if name="Name64" axis="precedSib" ptType="node" func="cnt" op="equ" val="1">
                  <dgm:choose name="Name65">
                    <dgm:if name="Name66" axis="followSib" ptType="node" func="cnt" op="equ" val="0">
                      <dgm:shape xmlns:r="http://schemas.openxmlformats.org/officeDocument/2006/relationships" rot="180" type="pie" r:blip="">
                        <dgm:adjLst>
                          <dgm:adj idx="1" val="90"/>
                          <dgm:adj idx="2" val="-90"/>
                        </dgm:adjLst>
                      </dgm:shape>
                    </dgm:if>
                    <dgm:if name="Name67" axis="followSib" ptType="node" func="cnt" op="equ" val="1">
                      <dgm:shape xmlns:r="http://schemas.openxmlformats.org/officeDocument/2006/relationships" rot="180" type="pie" r:blip="">
                        <dgm:adjLst>
                          <dgm:adj idx="1" val="90"/>
                          <dgm:adj idx="2" val="-150"/>
                        </dgm:adjLst>
                      </dgm:shape>
                    </dgm:if>
                    <dgm:if name="Name68" axis="followSib" ptType="node" func="cnt" op="equ" val="2">
                      <dgm:shape xmlns:r="http://schemas.openxmlformats.org/officeDocument/2006/relationships" rot="180" type="pie" r:blip="">
                        <dgm:adjLst>
                          <dgm:adj idx="1" val="90"/>
                          <dgm:adj idx="2" val="180"/>
                        </dgm:adjLst>
                      </dgm:shape>
                    </dgm:if>
                    <dgm:if name="Name69" axis="followSib" ptType="node" func="cnt" op="equ" val="3">
                      <dgm:shape xmlns:r="http://schemas.openxmlformats.org/officeDocument/2006/relationships" rot="180" type="pie" r:blip="">
                        <dgm:adjLst>
                          <dgm:adj idx="1" val="90"/>
                          <dgm:adj idx="2" val="162"/>
                        </dgm:adjLst>
                      </dgm:shape>
                    </dgm:if>
                    <dgm:if name="Name70" axis="followSib" ptType="node" func="cnt" op="equ" val="4">
                      <dgm:shape xmlns:r="http://schemas.openxmlformats.org/officeDocument/2006/relationships" rot="180" type="pie" r:blip="">
                        <dgm:adjLst>
                          <dgm:adj idx="1" val="90"/>
                          <dgm:adj idx="2" val="150"/>
                        </dgm:adjLst>
                      </dgm:shape>
                    </dgm:if>
                    <dgm:else name="Name71">
                      <dgm:shape xmlns:r="http://schemas.openxmlformats.org/officeDocument/2006/relationships" rot="180" type="pie" r:blip="">
                        <dgm:adjLst>
                          <dgm:adj idx="1" val="90"/>
                          <dgm:adj idx="2" val="141.4286"/>
                        </dgm:adjLst>
                      </dgm:shape>
                    </dgm:else>
                  </dgm:choose>
                </dgm:if>
                <dgm:if name="Name72" axis="precedSib" ptType="node" func="cnt" op="equ" val="2">
                  <dgm:choose name="Name73">
                    <dgm:if name="Name74" axis="followSib" ptType="node" func="cnt" op="equ" val="0">
                      <dgm:shape xmlns:r="http://schemas.openxmlformats.org/officeDocument/2006/relationships" rot="180" type="pie" r:blip="">
                        <dgm:adjLst>
                          <dgm:adj idx="1" val="90"/>
                          <dgm:adj idx="2" val="-90"/>
                        </dgm:adjLst>
                      </dgm:shape>
                    </dgm:if>
                    <dgm:if name="Name75" axis="followSib" ptType="node" func="cnt" op="equ" val="1">
                      <dgm:shape xmlns:r="http://schemas.openxmlformats.org/officeDocument/2006/relationships" rot="180" type="pie" r:blip="">
                        <dgm:adjLst>
                          <dgm:adj idx="1" val="90"/>
                          <dgm:adj idx="2" val="-135"/>
                        </dgm:adjLst>
                      </dgm:shape>
                    </dgm:if>
                    <dgm:if name="Name76" axis="followSib" ptType="node" func="cnt" op="equ" val="2">
                      <dgm:shape xmlns:r="http://schemas.openxmlformats.org/officeDocument/2006/relationships" rot="180" type="pie" r:blip="">
                        <dgm:adjLst>
                          <dgm:adj idx="1" val="90"/>
                          <dgm:adj idx="2" val="-162"/>
                        </dgm:adjLst>
                      </dgm:shape>
                    </dgm:if>
                    <dgm:if name="Name77" axis="followSib" ptType="node" func="cnt" op="equ" val="3">
                      <dgm:shape xmlns:r="http://schemas.openxmlformats.org/officeDocument/2006/relationships" rot="180" type="pie" r:blip="">
                        <dgm:adjLst>
                          <dgm:adj idx="1" val="90"/>
                          <dgm:adj idx="2" val="180"/>
                        </dgm:adjLst>
                      </dgm:shape>
                    </dgm:if>
                    <dgm:else name="Name78">
                      <dgm:shape xmlns:r="http://schemas.openxmlformats.org/officeDocument/2006/relationships" rot="180" type="pie" r:blip="">
                        <dgm:adjLst>
                          <dgm:adj idx="1" val="90"/>
                          <dgm:adj idx="2" val="167.1429"/>
                        </dgm:adjLst>
                      </dgm:shape>
                    </dgm:else>
                  </dgm:choose>
                </dgm:if>
                <dgm:if name="Name79" axis="precedSib" ptType="node" func="cnt" op="equ" val="3">
                  <dgm:choose name="Name80">
                    <dgm:if name="Name81" axis="followSib" ptType="node" func="cnt" op="equ" val="0">
                      <dgm:shape xmlns:r="http://schemas.openxmlformats.org/officeDocument/2006/relationships" rot="180" type="pie" r:blip="">
                        <dgm:adjLst>
                          <dgm:adj idx="1" val="90"/>
                          <dgm:adj idx="2" val="-90"/>
                        </dgm:adjLst>
                      </dgm:shape>
                    </dgm:if>
                    <dgm:if name="Name82" axis="followSib" ptType="node" func="cnt" op="equ" val="1">
                      <dgm:shape xmlns:r="http://schemas.openxmlformats.org/officeDocument/2006/relationships" rot="180" type="pie" r:blip="">
                        <dgm:adjLst>
                          <dgm:adj idx="1" val="90"/>
                          <dgm:adj idx="2" val="-126"/>
                        </dgm:adjLst>
                      </dgm:shape>
                    </dgm:if>
                    <dgm:if name="Name83" axis="followSib" ptType="node" func="cnt" op="equ" val="2">
                      <dgm:shape xmlns:r="http://schemas.openxmlformats.org/officeDocument/2006/relationships" rot="180" type="pie" r:blip="">
                        <dgm:adjLst>
                          <dgm:adj idx="1" val="90"/>
                          <dgm:adj idx="2" val="-150"/>
                        </dgm:adjLst>
                      </dgm:shape>
                    </dgm:if>
                    <dgm:else name="Name84">
                      <dgm:shape xmlns:r="http://schemas.openxmlformats.org/officeDocument/2006/relationships" rot="180" type="pie" r:blip="">
                        <dgm:adjLst>
                          <dgm:adj idx="1" val="90"/>
                          <dgm:adj idx="2" val="-167.1429"/>
                        </dgm:adjLst>
                      </dgm:shape>
                    </dgm:else>
                  </dgm:choose>
                </dgm:if>
                <dgm:if name="Name85" axis="precedSib" ptType="node" func="cnt" op="equ" val="4">
                  <dgm:choose name="Name86">
                    <dgm:if name="Name87" axis="followSib" ptType="node" func="cnt" op="equ" val="0">
                      <dgm:shape xmlns:r="http://schemas.openxmlformats.org/officeDocument/2006/relationships" rot="180" type="pie" r:blip="">
                        <dgm:adjLst>
                          <dgm:adj idx="1" val="90"/>
                          <dgm:adj idx="2" val="-90"/>
                        </dgm:adjLst>
                      </dgm:shape>
                    </dgm:if>
                    <dgm:if name="Name88" axis="followSib" ptType="node" func="cnt" op="equ" val="1">
                      <dgm:shape xmlns:r="http://schemas.openxmlformats.org/officeDocument/2006/relationships" rot="180" type="pie" r:blip="">
                        <dgm:adjLst>
                          <dgm:adj idx="1" val="90"/>
                          <dgm:adj idx="2" val="-120"/>
                        </dgm:adjLst>
                      </dgm:shape>
                    </dgm:if>
                    <dgm:else name="Name89">
                      <dgm:shape xmlns:r="http://schemas.openxmlformats.org/officeDocument/2006/relationships" rot="180" type="pie" r:blip="">
                        <dgm:adjLst>
                          <dgm:adj idx="1" val="90"/>
                          <dgm:adj idx="2" val="-141.4286"/>
                        </dgm:adjLst>
                      </dgm:shape>
                    </dgm:else>
                  </dgm:choose>
                </dgm:if>
                <dgm:if name="Name90" axis="precedSib" ptType="node" func="cnt" op="equ" val="5">
                  <dgm:choose name="Name91">
                    <dgm:if name="Name92" axis="followSib" ptType="node" func="cnt" op="equ" val="0">
                      <dgm:shape xmlns:r="http://schemas.openxmlformats.org/officeDocument/2006/relationships" rot="180" type="pie" r:blip="">
                        <dgm:adjLst>
                          <dgm:adj idx="1" val="90"/>
                          <dgm:adj idx="2" val="-90"/>
                        </dgm:adjLst>
                      </dgm:shape>
                    </dgm:if>
                    <dgm:else name="Name93">
                      <dgm:shape xmlns:r="http://schemas.openxmlformats.org/officeDocument/2006/relationships" rot="180" type="pie" r:blip="">
                        <dgm:adjLst>
                          <dgm:adj idx="1" val="90"/>
                          <dgm:adj idx="2" val="-115.7143"/>
                        </dgm:adjLst>
                      </dgm:shape>
                    </dgm:else>
                  </dgm:choose>
                </dgm:if>
                <dgm:else name="Name94">
                  <dgm:shape xmlns:r="http://schemas.openxmlformats.org/officeDocument/2006/relationships" rot="180" type="pie" r:blip="">
                    <dgm:adjLst>
                      <dgm:adj idx="1" val="90"/>
                      <dgm:adj idx="2" val="-90"/>
                    </dgm:adjLst>
                  </dgm:shape>
                </dgm:else>
              </dgm:choose>
            </dgm:else>
          </dgm:choose>
          <dgm:presOf/>
        </dgm:layoutNode>
        <dgm:layoutNode name="Parent" styleLbl="revTx">
          <dgm:varLst>
            <dgm:chMax val="1"/>
            <dgm:chPref val="1"/>
            <dgm:bulletEnabled val="1"/>
          </dgm:varLst>
          <dgm:choose name="Name95">
            <dgm:if name="Name96" func="var" arg="dir" op="equ" val="norm">
              <dgm:alg type="tx">
                <dgm:param type="parTxLTRAlign" val="r"/>
                <dgm:param type="parTxRTLAlign" val="r"/>
                <dgm:param type="shpTxLTRAlignCh" val="r"/>
                <dgm:param type="shpTxRTLAlignCh" val="r"/>
                <dgm:param type="txAnchorVert" val="b"/>
                <dgm:param type="autoTxRot" val="grav"/>
              </dgm:alg>
            </dgm:if>
            <dgm:else name="Name97">
              <dgm:alg type="tx">
                <dgm:param type="parTxLTRAlign" val="l"/>
                <dgm:param type="parTxRTLAlign" val="l"/>
                <dgm:param type="shpTxLTRAlignCh" val="l"/>
                <dgm:param type="shpTxRTLAlignCh" val="l"/>
                <dgm:param type="txAnchorVert" val="b"/>
                <dgm:param type="autoTxRot" val="grav"/>
              </dgm:alg>
            </dgm:else>
          </dgm:choose>
          <dgm:choose name="Name98">
            <dgm:if name="Name99" func="var" arg="dir" op="equ" val="norm">
              <dgm:shape xmlns:r="http://schemas.openxmlformats.org/officeDocument/2006/relationships" rot="-90" type="rect" r:blip="">
                <dgm:adjLst/>
              </dgm:shape>
            </dgm:if>
            <dgm:else name="Name100">
              <dgm:shape xmlns:r="http://schemas.openxmlformats.org/officeDocument/2006/relationships" rot="90" type="rect" r:blip="">
                <dgm:adjLst/>
              </dgm:shape>
            </dgm:else>
          </dgm:choose>
          <dgm:presOf axis="self"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choose name="Name101">
        <dgm:if name="Name102" axis="ch" ptType="node" func="cnt" op="gte" val="1">
          <dgm:forEach name="negSibTransForEach" axis="ch" ptType="sibTrans" hideLastTrans="0" cnt="1">
            <dgm:layoutNode name="negSibTrans">
              <dgm:alg type="sp"/>
              <dgm:shape xmlns:r="http://schemas.openxmlformats.org/officeDocument/2006/relationships" r:blip="">
                <dgm:adjLst/>
              </dgm:shape>
            </dgm:layoutNode>
          </dgm:forEach>
          <dgm:layoutNode name="composite">
            <dgm:alg type="composite">
              <dgm:param type="ar" val="0.5"/>
            </dgm:alg>
            <dgm:shape xmlns:r="http://schemas.openxmlformats.org/officeDocument/2006/relationships" r:blip="">
              <dgm:adjLst/>
            </dgm:shape>
            <dgm:choose name="Name103">
              <dgm:if name="Name104" func="var" arg="dir" op="equ" val="norm">
                <dgm:constrLst>
                  <dgm:constr type="l" for="ch" forName="Child" refType="w" fact="0"/>
                  <dgm:constr type="t" for="ch" forName="Child" refType="h" fact="0"/>
                  <dgm:constr type="w" for="ch" forName="Child" refType="w"/>
                  <dgm:constr type="h" for="ch" forName="Child" refType="h"/>
                </dgm:constrLst>
              </dgm:if>
              <dgm:else name="Name105">
                <dgm:constrLst>
                  <dgm:constr type="r" for="ch" forName="Child" refType="w"/>
                  <dgm:constr type="t" for="ch" forName="Child" refType="h" fact="0"/>
                  <dgm:constr type="w" for="ch" forName="Child" refType="w"/>
                  <dgm:constr type="h" for="ch" forName="Child" refType="h"/>
                </dgm:constrLst>
              </dgm:else>
            </dgm:choose>
            <dgm:ruleLst/>
            <dgm:layoutNode name="Child" styleLbl="revTx">
              <dgm:varLst>
                <dgm:chMax val="0"/>
                <dgm:chPref val="0"/>
                <dgm:bulletEnabled val="1"/>
              </dgm:varLst>
              <dgm:choose name="Name106">
                <dgm:if name="Name107" func="var" arg="dir" op="equ" val="norm">
                  <dgm:alg type="tx">
                    <dgm:param type="parTxLTRAlign" val="l"/>
                    <dgm:param type="parTxRTLAlign" val="r"/>
                    <dgm:param type="txAnchorVert" val="t"/>
                  </dgm:alg>
                </dgm:if>
                <dgm:else name="Name108">
                  <dgm:alg type="tx">
                    <dgm:param type="parTxLTRAlign" val="r"/>
                    <dgm:param type="parTxRTLAlign" val="l"/>
                    <dgm:param type="txAnchorVert" val="t"/>
                  </dgm:alg>
                </dgm:else>
              </dgm:choose>
              <dgm:shape xmlns:r="http://schemas.openxmlformats.org/officeDocument/2006/relationships" type="rect" r:blip="">
                <dgm:adjLst/>
              </dgm:shape>
              <dgm:presOf axis="des" ptType="node"/>
              <dgm:constrLst>
                <dgm:constr type="lMarg" refType="primFontSz" fact="0"/>
                <dgm:constr type="rMarg" refType="primFontSz" fact="0"/>
                <dgm:constr type="tMarg" refType="primFontSz" fact="0"/>
                <dgm:constr type="bMarg" refType="primFontSz" fact="0"/>
              </dgm:constrLst>
              <dgm:ruleLst>
                <dgm:rule type="primFontSz" val="5" fact="NaN" max="NaN"/>
              </dgm:ruleLst>
            </dgm:layoutNode>
          </dgm:layoutNode>
          <dgm:forEach name="sibTransForEach" axis="followSib" ptType="sibTrans" cnt="1">
            <dgm:layoutNode name="sibTrans">
              <dgm:alg type="sp"/>
              <dgm:shape xmlns:r="http://schemas.openxmlformats.org/officeDocument/2006/relationships" r:blip="">
                <dgm:adjLst/>
              </dgm:shape>
            </dgm:layoutNode>
          </dgm:forEach>
        </dgm:if>
        <dgm:else name="Name109"/>
      </dgm:choose>
    </dgm:forEach>
  </dgm:layoutNode>
</dgm:layoutDef>
</file>

<file path=ppt/diagrams/layout9.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3.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3314"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zh-CN"/>
          </a:p>
        </p:txBody>
      </p:sp>
      <p:sp>
        <p:nvSpPr>
          <p:cNvPr id="13315"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zh-CN"/>
          </a:p>
        </p:txBody>
      </p:sp>
      <p:sp>
        <p:nvSpPr>
          <p:cNvPr id="13316"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3317"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3318"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zh-CN"/>
          </a:p>
        </p:txBody>
      </p:sp>
      <p:sp>
        <p:nvSpPr>
          <p:cNvPr id="13319"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BF09AEB8-0483-44AE-9C00-43AC4FA33654}" type="slidenum">
              <a:rPr lang="en-US" altLang="zh-CN"/>
              <a:pPr/>
              <a:t>‹#›</a:t>
            </a:fld>
            <a:endParaRPr lang="en-US" altLang="zh-CN"/>
          </a:p>
        </p:txBody>
      </p:sp>
    </p:spTree>
    <p:extLst>
      <p:ext uri="{BB962C8B-B14F-4D97-AF65-F5344CB8AC3E}">
        <p14:creationId xmlns:p14="http://schemas.microsoft.com/office/powerpoint/2010/main" val="2584361756"/>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宋体" pitchFamily="2" charset="-122"/>
        <a:cs typeface="+mn-cs"/>
      </a:defRPr>
    </a:lvl1pPr>
    <a:lvl2pPr marL="457200" algn="l" rtl="0" fontAlgn="base">
      <a:spcBef>
        <a:spcPct val="30000"/>
      </a:spcBef>
      <a:spcAft>
        <a:spcPct val="0"/>
      </a:spcAft>
      <a:defRPr sz="1200" kern="1200">
        <a:solidFill>
          <a:schemeClr val="tx1"/>
        </a:solidFill>
        <a:latin typeface="Arial" charset="0"/>
        <a:ea typeface="宋体" pitchFamily="2" charset="-122"/>
        <a:cs typeface="+mn-cs"/>
      </a:defRPr>
    </a:lvl2pPr>
    <a:lvl3pPr marL="914400" algn="l" rtl="0" fontAlgn="base">
      <a:spcBef>
        <a:spcPct val="30000"/>
      </a:spcBef>
      <a:spcAft>
        <a:spcPct val="0"/>
      </a:spcAft>
      <a:defRPr sz="1200" kern="1200">
        <a:solidFill>
          <a:schemeClr val="tx1"/>
        </a:solidFill>
        <a:latin typeface="Arial" charset="0"/>
        <a:ea typeface="宋体" pitchFamily="2" charset="-122"/>
        <a:cs typeface="+mn-cs"/>
      </a:defRPr>
    </a:lvl3pPr>
    <a:lvl4pPr marL="1371600" algn="l" rtl="0" fontAlgn="base">
      <a:spcBef>
        <a:spcPct val="30000"/>
      </a:spcBef>
      <a:spcAft>
        <a:spcPct val="0"/>
      </a:spcAft>
      <a:defRPr sz="1200" kern="1200">
        <a:solidFill>
          <a:schemeClr val="tx1"/>
        </a:solidFill>
        <a:latin typeface="Arial" charset="0"/>
        <a:ea typeface="宋体" pitchFamily="2" charset="-122"/>
        <a:cs typeface="+mn-cs"/>
      </a:defRPr>
    </a:lvl4pPr>
    <a:lvl5pPr marL="1828800" algn="l" rtl="0" fontAlgn="base">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430057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53050256"/>
      </p:ext>
    </p:extLst>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4793243"/>
      </p:ext>
    </p:extLst>
  </p:cSld>
  <p:clrMapOvr>
    <a:masterClrMapping/>
  </p:clrMapOvr>
</p:sldLayout>
</file>

<file path=ppt/slideLayouts/slideLayout10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384734"/>
      </p:ext>
    </p:extLst>
  </p:cSld>
  <p:clrMapOvr>
    <a:masterClrMapping/>
  </p:clrMapOvr>
</p:sldLayout>
</file>

<file path=ppt/slideLayouts/slideLayout10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97440"/>
      </p:ext>
    </p:extLst>
  </p:cSld>
  <p:clrMapOvr>
    <a:masterClrMapping/>
  </p:clrMapOvr>
</p:sldLayout>
</file>

<file path=ppt/slideLayouts/slideLayout10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205622"/>
      </p:ext>
    </p:extLst>
  </p:cSld>
  <p:clrMapOvr>
    <a:masterClrMapping/>
  </p:clrMapOvr>
</p:sldLayout>
</file>

<file path=ppt/slideLayouts/slideLayout10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40279419"/>
      </p:ext>
    </p:extLst>
  </p:cSld>
  <p:clrMapOvr>
    <a:masterClrMapping/>
  </p:clrMapOvr>
</p:sldLayout>
</file>

<file path=ppt/slideLayouts/slideLayout10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7862029"/>
      </p:ext>
    </p:extLst>
  </p:cSld>
  <p:clrMapOvr>
    <a:masterClrMapping/>
  </p:clrMapOvr>
  <p:timing>
    <p:tnLst>
      <p:par>
        <p:cTn id="1" dur="indefinite" restart="never" nodeType="tmRoot"/>
      </p:par>
    </p:tnLst>
  </p:timing>
</p:sldLayout>
</file>

<file path=ppt/slideLayouts/slideLayout10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9311091"/>
      </p:ext>
    </p:extLst>
  </p:cSld>
  <p:clrMapOvr>
    <a:masterClrMapping/>
  </p:clrMapOvr>
</p:sldLayout>
</file>

<file path=ppt/slideLayouts/slideLayout10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9886595"/>
      </p:ext>
    </p:extLst>
  </p:cSld>
  <p:clrMapOvr>
    <a:masterClrMapping/>
  </p:clrMapOvr>
</p:sldLayout>
</file>

<file path=ppt/slideLayouts/slideLayout10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059398"/>
      </p:ext>
    </p:extLst>
  </p:cSld>
  <p:clrMapOvr>
    <a:masterClrMapping/>
  </p:clrMapOvr>
  <p:timing>
    <p:tnLst>
      <p:par>
        <p:cTn id="1" dur="indefinite" restart="never" nodeType="tmRoot"/>
      </p:par>
    </p:tnLst>
  </p:timing>
</p:sldLayout>
</file>

<file path=ppt/slideLayouts/slideLayout10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335853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206375" y="998538"/>
            <a:ext cx="8686800" cy="5111750"/>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556637493"/>
      </p:ext>
    </p:extLst>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4793243"/>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384734"/>
      </p:ext>
    </p:extLst>
  </p:cSld>
  <p:clrMapOvr>
    <a:masterClrMapping/>
  </p:clrMapOvr>
</p:sldLayout>
</file>

<file path=ppt/slideLayouts/slideLayout1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97440"/>
      </p:ext>
    </p:extLst>
  </p:cSld>
  <p:clrMapOvr>
    <a:masterClrMapping/>
  </p:clrMapOvr>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205622"/>
      </p:ext>
    </p:extLst>
  </p:cSld>
  <p:clrMapOvr>
    <a:masterClrMapping/>
  </p:clrMapOvr>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40279419"/>
      </p:ext>
    </p:extLst>
  </p:cSld>
  <p:clrMapOvr>
    <a:masterClrMapping/>
  </p:clrMapOvr>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7862029"/>
      </p:ext>
    </p:extLst>
  </p:cSld>
  <p:clrMapOvr>
    <a:masterClrMapping/>
  </p:clrMapOvr>
  <p:timing>
    <p:tnLst>
      <p:par>
        <p:cTn id="1" dur="indefinite" restart="never" nodeType="tmRoot"/>
      </p:par>
    </p:tnLst>
  </p:timing>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9311091"/>
      </p:ext>
    </p:extLst>
  </p:cSld>
  <p:clrMapOvr>
    <a:masterClrMapping/>
  </p:clrMapOvr>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9886595"/>
      </p:ext>
    </p:extLst>
  </p:cSld>
  <p:clrMapOvr>
    <a:masterClrMapping/>
  </p:clrMapOvr>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059398"/>
      </p:ext>
    </p:extLst>
  </p:cSld>
  <p:clrMapOvr>
    <a:masterClrMapping/>
  </p:clrMapOvr>
  <p:timing>
    <p:tnLst>
      <p:par>
        <p:cTn id="1" dur="indefinite" restart="never" nodeType="tmRoot"/>
      </p:par>
    </p:tnLst>
  </p:timing>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3358530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3685812138"/>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4793243"/>
      </p:ext>
    </p:extLst>
  </p:cSld>
  <p:clrMapOvr>
    <a:masterClrMapping/>
  </p:clrMapOvr>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384734"/>
      </p:ext>
    </p:extLst>
  </p:cSld>
  <p:clrMapOvr>
    <a:masterClrMapping/>
  </p:clrMapOvr>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9744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8156041"/>
      </p:ext>
    </p:extLst>
  </p:cSld>
  <p:clrMapOvr>
    <a:masterClrMapping/>
  </p:clrMapOvr>
  <p:timing>
    <p:tnLst>
      <p:par>
        <p:cTn id="1" dur="indefinite" restart="never" nodeType="tmRoot"/>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08449252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375285009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2561043305"/>
      </p:ext>
    </p:extLst>
  </p:cSld>
  <p:clrMapOvr>
    <a:masterClrMapping/>
  </p:clrMapOvr>
  <p:timing>
    <p:tnLst>
      <p:par>
        <p:cTn id="1" dur="indefinite" restart="never" nodeType="tmRoot"/>
      </p:par>
    </p:tnLst>
  </p:timing>
</p:sldLayout>
</file>

<file path=ppt/slideLayouts/slideLayout1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25876064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9935035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261917" y="213518"/>
            <a:ext cx="7561262" cy="674688"/>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998538"/>
            <a:ext cx="8686800" cy="5111750"/>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3612702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297907084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83706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2306913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379312074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3909480120"/>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308237365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357294943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132182144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249043515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227798752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24247103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873477484"/>
      </p:ext>
    </p:extLst>
  </p:cSld>
  <p:clrMapOvr>
    <a:masterClrMapping/>
  </p:clrMapOvr>
  <p:timing>
    <p:tnLst>
      <p:par>
        <p:cTn id="1" dur="indefinite" restart="never" nodeType="tmRoot"/>
      </p:par>
    </p:tnLst>
  </p:timing>
</p:sldLayout>
</file>

<file path=ppt/slideLayouts/slideLayout3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114906430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9BBF5A0F-AF21-4067-8E6D-413DA2A321B4}" type="datetimeFigureOut">
              <a:rPr lang="zh-CN" altLang="en-US" smtClean="0"/>
              <a:t>2018/11/14</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B036785-D103-4DAC-ADC1-D854D79A11AC}" type="slidenum">
              <a:rPr lang="zh-CN" altLang="en-US" smtClean="0"/>
              <a:t>‹#›</a:t>
            </a:fld>
            <a:endParaRPr lang="zh-CN" altLang="en-US"/>
          </a:p>
        </p:txBody>
      </p:sp>
    </p:spTree>
    <p:extLst>
      <p:ext uri="{BB962C8B-B14F-4D97-AF65-F5344CB8AC3E}">
        <p14:creationId xmlns:p14="http://schemas.microsoft.com/office/powerpoint/2010/main" val="178856639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extLst>
      <p:ext uri="{BB962C8B-B14F-4D97-AF65-F5344CB8AC3E}">
        <p14:creationId xmlns:p14="http://schemas.microsoft.com/office/powerpoint/2010/main" val="3278353793"/>
      </p:ext>
    </p:extLst>
  </p:cSld>
  <p:clrMapOvr>
    <a:masterClrMapping/>
  </p:clrMapOvr>
  <p:timing>
    <p:tnLst>
      <p:par>
        <p:cTn id="1" dur="indefinite" restart="never" nodeType="tmRoot"/>
      </p:par>
    </p:tnLst>
  </p:timing>
</p:sldLayout>
</file>

<file path=ppt/slideLayouts/slideLayout3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17294560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11437775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43781592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3438858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01977213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399389625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6810182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89693834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471041579"/>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489832450"/>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994873148"/>
      </p:ext>
    </p:extLst>
  </p:cSld>
  <p:clrMapOvr>
    <a:masterClrMapping/>
  </p:clrMapOvr>
  <p:timing>
    <p:tnLst>
      <p:par>
        <p:cTn id="1" dur="indefinite" restart="never" nodeType="tmRoot"/>
      </p:par>
    </p:tnLst>
  </p:timing>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2056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40279419"/>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7862029"/>
      </p:ext>
    </p:extLst>
  </p:cSld>
  <p:clrMapOvr>
    <a:masterClrMapping/>
  </p:clrMapOvr>
  <p:timing>
    <p:tnLst>
      <p:par>
        <p:cTn id="1" dur="indefinite" restart="never" nodeType="tmRoot"/>
      </p:par>
    </p:tnLst>
  </p:timing>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931109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988659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059398"/>
      </p:ext>
    </p:extLst>
  </p:cSld>
  <p:clrMapOvr>
    <a:masterClrMapping/>
  </p:clrMapOvr>
  <p:timing>
    <p:tnLst>
      <p:par>
        <p:cTn id="1" dur="indefinite" restart="never" nodeType="tmRoot"/>
      </p:par>
    </p:tnLst>
  </p:timing>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335853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277433004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4793243"/>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3847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9744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20562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40279419"/>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7862029"/>
      </p:ext>
    </p:extLst>
  </p:cSld>
  <p:clrMapOvr>
    <a:masterClrMapping/>
  </p:clrMapOvr>
  <p:timing>
    <p:tnLst>
      <p:par>
        <p:cTn id="1" dur="indefinite" restart="never" nodeType="tmRoot"/>
      </p:par>
    </p:tnLst>
  </p:timing>
</p:sldLayout>
</file>

<file path=ppt/slideLayouts/slideLayout5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931109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988659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059398"/>
      </p:ext>
    </p:extLst>
  </p:cSld>
  <p:clrMapOvr>
    <a:masterClrMapping/>
  </p:clrMapOvr>
  <p:timing>
    <p:tnLst>
      <p:par>
        <p:cTn id="1" dur="indefinite" restart="never" nodeType="tmRoot"/>
      </p:par>
    </p:tnLst>
  </p:timing>
</p:sldLayout>
</file>

<file path=ppt/slideLayouts/slideLayout5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33585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6076107"/>
      </p:ext>
    </p:extLst>
  </p:cSld>
  <p:clrMapOvr>
    <a:masterClrMapping/>
  </p:clrMapOvr>
  <p:timing>
    <p:tnLst>
      <p:par>
        <p:cTn id="1" dur="indefinite" restart="never" nodeType="tmRoot"/>
      </p:par>
    </p:tnLst>
  </p:timing>
</p:sldLayout>
</file>

<file path=ppt/slideLayouts/slideLayout6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4793243"/>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38473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97440"/>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205622"/>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4027941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7862029"/>
      </p:ext>
    </p:extLst>
  </p:cSld>
  <p:clrMapOvr>
    <a:masterClrMapping/>
  </p:clrMapOvr>
  <p:timing>
    <p:tnLst>
      <p:par>
        <p:cTn id="1" dur="indefinite" restart="never" nodeType="tmRoot"/>
      </p:par>
    </p:tnLst>
  </p:timing>
</p:sldLayout>
</file>

<file path=ppt/slideLayouts/slideLayout6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9311091"/>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988659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059398"/>
      </p:ext>
    </p:extLst>
  </p:cSld>
  <p:clrMapOvr>
    <a:masterClrMapping/>
  </p:clrMapOvr>
  <p:timing>
    <p:tnLst>
      <p:par>
        <p:cTn id="1" dur="indefinite" restart="never" nodeType="tmRoot"/>
      </p:par>
    </p:tnLst>
  </p:timing>
</p:sldLayout>
</file>

<file path=ppt/slideLayouts/slideLayout6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33585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32946440"/>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4793243"/>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384734"/>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97440"/>
      </p:ext>
    </p:extLst>
  </p:cSld>
  <p:clrMapOvr>
    <a:masterClrMapping/>
  </p:clrMapOvr>
</p:sldLayout>
</file>

<file path=ppt/slideLayouts/slideLayout7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205622"/>
      </p:ext>
    </p:extLst>
  </p:cSld>
  <p:clrMapOvr>
    <a:masterClrMapping/>
  </p:clrMapOvr>
</p:sldLayout>
</file>

<file path=ppt/slideLayouts/slideLayout7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40279419"/>
      </p:ext>
    </p:extLst>
  </p:cSld>
  <p:clrMapOvr>
    <a:masterClrMapping/>
  </p:clrMapOvr>
</p:sldLayout>
</file>

<file path=ppt/slideLayouts/slideLayout7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7862029"/>
      </p:ext>
    </p:extLst>
  </p:cSld>
  <p:clrMapOvr>
    <a:masterClrMapping/>
  </p:clrMapOvr>
  <p:timing>
    <p:tnLst>
      <p:par>
        <p:cTn id="1" dur="indefinite" restart="never" nodeType="tmRoot"/>
      </p:par>
    </p:tnLst>
  </p:timing>
</p:sldLayout>
</file>

<file path=ppt/slideLayouts/slideLayout7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9311091"/>
      </p:ext>
    </p:extLst>
  </p:cSld>
  <p:clrMapOvr>
    <a:masterClrMapping/>
  </p:clrMapOvr>
</p:sldLayout>
</file>

<file path=ppt/slideLayouts/slideLayout7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9886595"/>
      </p:ext>
    </p:extLst>
  </p:cSld>
  <p:clrMapOvr>
    <a:masterClrMapping/>
  </p:clrMapOvr>
</p:sldLayout>
</file>

<file path=ppt/slideLayouts/slideLayout7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059398"/>
      </p:ext>
    </p:extLst>
  </p:cSld>
  <p:clrMapOvr>
    <a:masterClrMapping/>
  </p:clrMapOvr>
  <p:timing>
    <p:tnLst>
      <p:par>
        <p:cTn id="1" dur="indefinite" restart="never" nodeType="tmRoot"/>
      </p:par>
    </p:tn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335853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1905023997"/>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4793243"/>
      </p:ext>
    </p:extLst>
  </p:cSld>
  <p:clrMapOvr>
    <a:masterClrMapping/>
  </p:clrMapOvr>
</p:sldLayout>
</file>

<file path=ppt/slideLayouts/slideLayout8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384734"/>
      </p:ext>
    </p:extLst>
  </p:cSld>
  <p:clrMapOvr>
    <a:masterClrMapping/>
  </p:clrMapOvr>
</p:sldLayout>
</file>

<file path=ppt/slideLayouts/slideLayout8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97440"/>
      </p:ext>
    </p:extLst>
  </p:cSld>
  <p:clrMapOvr>
    <a:masterClrMapping/>
  </p:clrMapOvr>
</p:sldLayout>
</file>

<file path=ppt/slideLayouts/slideLayout8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205622"/>
      </p:ext>
    </p:extLst>
  </p:cSld>
  <p:clrMapOvr>
    <a:masterClrMapping/>
  </p:clrMapOvr>
</p:sldLayout>
</file>

<file path=ppt/slideLayouts/slideLayout8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40279419"/>
      </p:ext>
    </p:extLst>
  </p:cSld>
  <p:clrMapOvr>
    <a:masterClrMapping/>
  </p:clrMapOvr>
</p:sldLayout>
</file>

<file path=ppt/slideLayouts/slideLayout8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7862029"/>
      </p:ext>
    </p:extLst>
  </p:cSld>
  <p:clrMapOvr>
    <a:masterClrMapping/>
  </p:clrMapOvr>
  <p:timing>
    <p:tnLst>
      <p:par>
        <p:cTn id="1" dur="indefinite" restart="never" nodeType="tmRoot"/>
      </p:par>
    </p:tnLst>
  </p:timing>
</p:sldLayout>
</file>

<file path=ppt/slideLayouts/slideLayout8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9311091"/>
      </p:ext>
    </p:extLst>
  </p:cSld>
  <p:clrMapOvr>
    <a:masterClrMapping/>
  </p:clrMapOvr>
</p:sldLayout>
</file>

<file path=ppt/slideLayouts/slideLayout8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9886595"/>
      </p:ext>
    </p:extLst>
  </p:cSld>
  <p:clrMapOvr>
    <a:masterClrMapping/>
  </p:clrMapOvr>
</p:sldLayout>
</file>

<file path=ppt/slideLayouts/slideLayout8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059398"/>
      </p:ext>
    </p:extLst>
  </p:cSld>
  <p:clrMapOvr>
    <a:masterClrMapping/>
  </p:clrMapOvr>
  <p:timing>
    <p:tnLst>
      <p:par>
        <p:cTn id="1" dur="indefinite" restart="never" nodeType="tmRoot"/>
      </p:par>
    </p:tnLst>
  </p:timing>
</p:sldLayout>
</file>

<file path=ppt/slideLayouts/slideLayout8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335853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360800644"/>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2494793243"/>
      </p:ext>
    </p:extLst>
  </p:cSld>
  <p:clrMapOvr>
    <a:masterClrMapping/>
  </p:clrMapOvr>
</p:sldLayout>
</file>

<file path=ppt/slideLayouts/slideLayout9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515384734"/>
      </p:ext>
    </p:extLst>
  </p:cSld>
  <p:clrMapOvr>
    <a:masterClrMapping/>
  </p:clrMapOvr>
</p:sldLayout>
</file>

<file path=ppt/slideLayouts/slideLayout9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721475" y="142875"/>
            <a:ext cx="2171700" cy="5967413"/>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206375" y="142875"/>
            <a:ext cx="6362700" cy="5967413"/>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990097440"/>
      </p:ext>
    </p:extLst>
  </p:cSld>
  <p:clrMapOvr>
    <a:masterClrMapping/>
  </p:clrMapOvr>
</p:sldLayout>
</file>

<file path=ppt/slideLayouts/slideLayout9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297205622"/>
      </p:ext>
    </p:extLst>
  </p:cSld>
  <p:clrMapOvr>
    <a:masterClrMapping/>
  </p:clrMapOvr>
</p:sldLayout>
</file>

<file path=ppt/slideLayouts/slideLayout9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Tree>
    <p:extLst>
      <p:ext uri="{BB962C8B-B14F-4D97-AF65-F5344CB8AC3E}">
        <p14:creationId xmlns:p14="http://schemas.microsoft.com/office/powerpoint/2010/main" val="440279419"/>
      </p:ext>
    </p:extLst>
  </p:cSld>
  <p:clrMapOvr>
    <a:masterClrMapping/>
  </p:clrMapOvr>
</p:sldLayout>
</file>

<file path=ppt/slideLayouts/slideLayout9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2063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25975" y="998538"/>
            <a:ext cx="4267200" cy="51117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1157862029"/>
      </p:ext>
    </p:extLst>
  </p:cSld>
  <p:clrMapOvr>
    <a:masterClrMapping/>
  </p:clrMapOvr>
  <p:timing>
    <p:tnLst>
      <p:par>
        <p:cTn id="1" dur="indefinite" restart="never" nodeType="tmRoot"/>
      </p:par>
    </p:tnLst>
  </p:timing>
</p:sldLayout>
</file>

<file path=ppt/slideLayouts/slideLayout9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Tree>
    <p:extLst>
      <p:ext uri="{BB962C8B-B14F-4D97-AF65-F5344CB8AC3E}">
        <p14:creationId xmlns:p14="http://schemas.microsoft.com/office/powerpoint/2010/main" val="2109311091"/>
      </p:ext>
    </p:extLst>
  </p:cSld>
  <p:clrMapOvr>
    <a:masterClrMapping/>
  </p:clrMapOvr>
</p:sldLayout>
</file>

<file path=ppt/slideLayouts/slideLayout9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Tree>
    <p:extLst>
      <p:ext uri="{BB962C8B-B14F-4D97-AF65-F5344CB8AC3E}">
        <p14:creationId xmlns:p14="http://schemas.microsoft.com/office/powerpoint/2010/main" val="1979886595"/>
      </p:ext>
    </p:extLst>
  </p:cSld>
  <p:clrMapOvr>
    <a:masterClrMapping/>
  </p:clrMapOvr>
</p:sldLayout>
</file>

<file path=ppt/slideLayouts/slideLayout9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70059398"/>
      </p:ext>
    </p:extLst>
  </p:cSld>
  <p:clrMapOvr>
    <a:masterClrMapping/>
  </p:clrMapOvr>
  <p:timing>
    <p:tnLst>
      <p:par>
        <p:cTn id="1" dur="indefinite" restart="never" nodeType="tmRoot"/>
      </p:par>
    </p:tnLst>
  </p:timing>
</p:sldLayout>
</file>

<file path=ppt/slideLayouts/slideLayout9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Tree>
    <p:extLst>
      <p:ext uri="{BB962C8B-B14F-4D97-AF65-F5344CB8AC3E}">
        <p14:creationId xmlns:p14="http://schemas.microsoft.com/office/powerpoint/2010/main" val="37335853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00.xml"/><Relationship Id="rId3" Type="http://schemas.openxmlformats.org/officeDocument/2006/relationships/slideLayout" Target="../slideLayouts/slideLayout95.xml"/><Relationship Id="rId7" Type="http://schemas.openxmlformats.org/officeDocument/2006/relationships/slideLayout" Target="../slideLayouts/slideLayout99.xml"/><Relationship Id="rId12" Type="http://schemas.openxmlformats.org/officeDocument/2006/relationships/image" Target="../media/image1.png"/><Relationship Id="rId2" Type="http://schemas.openxmlformats.org/officeDocument/2006/relationships/slideLayout" Target="../slideLayouts/slideLayout94.xml"/><Relationship Id="rId1" Type="http://schemas.openxmlformats.org/officeDocument/2006/relationships/slideLayout" Target="../slideLayouts/slideLayout93.xml"/><Relationship Id="rId6" Type="http://schemas.openxmlformats.org/officeDocument/2006/relationships/slideLayout" Target="../slideLayouts/slideLayout98.xml"/><Relationship Id="rId11" Type="http://schemas.openxmlformats.org/officeDocument/2006/relationships/theme" Target="../theme/theme10.xml"/><Relationship Id="rId5" Type="http://schemas.openxmlformats.org/officeDocument/2006/relationships/slideLayout" Target="../slideLayouts/slideLayout97.xml"/><Relationship Id="rId10" Type="http://schemas.openxmlformats.org/officeDocument/2006/relationships/slideLayout" Target="../slideLayouts/slideLayout102.xml"/><Relationship Id="rId4" Type="http://schemas.openxmlformats.org/officeDocument/2006/relationships/slideLayout" Target="../slideLayouts/slideLayout96.xml"/><Relationship Id="rId9" Type="http://schemas.openxmlformats.org/officeDocument/2006/relationships/slideLayout" Target="../slideLayouts/slideLayout101.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10.xml"/><Relationship Id="rId3" Type="http://schemas.openxmlformats.org/officeDocument/2006/relationships/slideLayout" Target="../slideLayouts/slideLayout105.xml"/><Relationship Id="rId7" Type="http://schemas.openxmlformats.org/officeDocument/2006/relationships/slideLayout" Target="../slideLayouts/slideLayout109.xml"/><Relationship Id="rId12" Type="http://schemas.openxmlformats.org/officeDocument/2006/relationships/image" Target="../media/image1.png"/><Relationship Id="rId2" Type="http://schemas.openxmlformats.org/officeDocument/2006/relationships/slideLayout" Target="../slideLayouts/slideLayout104.xml"/><Relationship Id="rId1" Type="http://schemas.openxmlformats.org/officeDocument/2006/relationships/slideLayout" Target="../slideLayouts/slideLayout103.xml"/><Relationship Id="rId6" Type="http://schemas.openxmlformats.org/officeDocument/2006/relationships/slideLayout" Target="../slideLayouts/slideLayout108.xml"/><Relationship Id="rId11" Type="http://schemas.openxmlformats.org/officeDocument/2006/relationships/theme" Target="../theme/theme11.xml"/><Relationship Id="rId5" Type="http://schemas.openxmlformats.org/officeDocument/2006/relationships/slideLayout" Target="../slideLayouts/slideLayout107.xml"/><Relationship Id="rId10" Type="http://schemas.openxmlformats.org/officeDocument/2006/relationships/slideLayout" Target="../slideLayouts/slideLayout112.xml"/><Relationship Id="rId4" Type="http://schemas.openxmlformats.org/officeDocument/2006/relationships/slideLayout" Target="../slideLayouts/slideLayout106.xml"/><Relationship Id="rId9" Type="http://schemas.openxmlformats.org/officeDocument/2006/relationships/slideLayout" Target="../slideLayouts/slideLayout1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20.xml"/><Relationship Id="rId3" Type="http://schemas.openxmlformats.org/officeDocument/2006/relationships/slideLayout" Target="../slideLayouts/slideLayout115.xml"/><Relationship Id="rId7" Type="http://schemas.openxmlformats.org/officeDocument/2006/relationships/slideLayout" Target="../slideLayouts/slideLayout119.xml"/><Relationship Id="rId12" Type="http://schemas.openxmlformats.org/officeDocument/2006/relationships/image" Target="../media/image1.png"/><Relationship Id="rId2" Type="http://schemas.openxmlformats.org/officeDocument/2006/relationships/slideLayout" Target="../slideLayouts/slideLayout114.xml"/><Relationship Id="rId1" Type="http://schemas.openxmlformats.org/officeDocument/2006/relationships/slideLayout" Target="../slideLayouts/slideLayout113.xml"/><Relationship Id="rId6" Type="http://schemas.openxmlformats.org/officeDocument/2006/relationships/slideLayout" Target="../slideLayouts/slideLayout118.xml"/><Relationship Id="rId11" Type="http://schemas.openxmlformats.org/officeDocument/2006/relationships/theme" Target="../theme/theme12.xml"/><Relationship Id="rId5" Type="http://schemas.openxmlformats.org/officeDocument/2006/relationships/slideLayout" Target="../slideLayouts/slideLayout117.xml"/><Relationship Id="rId10" Type="http://schemas.openxmlformats.org/officeDocument/2006/relationships/slideLayout" Target="../slideLayouts/slideLayout122.xml"/><Relationship Id="rId4" Type="http://schemas.openxmlformats.org/officeDocument/2006/relationships/slideLayout" Target="../slideLayouts/slideLayout116.xml"/><Relationship Id="rId9" Type="http://schemas.openxmlformats.org/officeDocument/2006/relationships/slideLayout" Target="../slideLayouts/slideLayout12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8.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image" Target="../media/image1.png"/><Relationship Id="rId2" Type="http://schemas.openxmlformats.org/officeDocument/2006/relationships/slideLayout" Target="../slideLayouts/slideLayout12.xml"/><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theme" Target="../theme/theme2.xml"/><Relationship Id="rId5" Type="http://schemas.openxmlformats.org/officeDocument/2006/relationships/slideLayout" Target="../slideLayouts/slideLayout15.xml"/><Relationship Id="rId10" Type="http://schemas.openxmlformats.org/officeDocument/2006/relationships/slideLayout" Target="../slideLayouts/slideLayout20.xml"/><Relationship Id="rId4" Type="http://schemas.openxmlformats.org/officeDocument/2006/relationships/slideLayout" Target="../slideLayouts/slideLayout14.xml"/><Relationship Id="rId9" Type="http://schemas.openxmlformats.org/officeDocument/2006/relationships/slideLayout" Target="../slideLayouts/slideLayout19.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8.xml"/><Relationship Id="rId3" Type="http://schemas.openxmlformats.org/officeDocument/2006/relationships/slideLayout" Target="../slideLayouts/slideLayout23.xml"/><Relationship Id="rId7" Type="http://schemas.openxmlformats.org/officeDocument/2006/relationships/slideLayout" Target="../slideLayouts/slideLayout27.xml"/><Relationship Id="rId12"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 Id="rId6" Type="http://schemas.openxmlformats.org/officeDocument/2006/relationships/slideLayout" Target="../slideLayouts/slideLayout26.xml"/><Relationship Id="rId11" Type="http://schemas.openxmlformats.org/officeDocument/2006/relationships/slideLayout" Target="../slideLayouts/slideLayout31.xml"/><Relationship Id="rId5" Type="http://schemas.openxmlformats.org/officeDocument/2006/relationships/slideLayout" Target="../slideLayouts/slideLayout25.xml"/><Relationship Id="rId10" Type="http://schemas.openxmlformats.org/officeDocument/2006/relationships/slideLayout" Target="../slideLayouts/slideLayout30.xml"/><Relationship Id="rId4" Type="http://schemas.openxmlformats.org/officeDocument/2006/relationships/slideLayout" Target="../slideLayouts/slideLayout24.xml"/><Relationship Id="rId9" Type="http://schemas.openxmlformats.org/officeDocument/2006/relationships/slideLayout" Target="../slideLayouts/slideLayout29.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9.xml"/><Relationship Id="rId3" Type="http://schemas.openxmlformats.org/officeDocument/2006/relationships/slideLayout" Target="../slideLayouts/slideLayout34.xml"/><Relationship Id="rId7" Type="http://schemas.openxmlformats.org/officeDocument/2006/relationships/slideLayout" Target="../slideLayouts/slideLayout38.xml"/><Relationship Id="rId12" Type="http://schemas.openxmlformats.org/officeDocument/2006/relationships/theme" Target="../theme/theme4.xml"/><Relationship Id="rId2" Type="http://schemas.openxmlformats.org/officeDocument/2006/relationships/slideLayout" Target="../slideLayouts/slideLayout33.xml"/><Relationship Id="rId1" Type="http://schemas.openxmlformats.org/officeDocument/2006/relationships/slideLayout" Target="../slideLayouts/slideLayout32.xml"/><Relationship Id="rId6" Type="http://schemas.openxmlformats.org/officeDocument/2006/relationships/slideLayout" Target="../slideLayouts/slideLayout37.xml"/><Relationship Id="rId11" Type="http://schemas.openxmlformats.org/officeDocument/2006/relationships/slideLayout" Target="../slideLayouts/slideLayout42.xml"/><Relationship Id="rId5" Type="http://schemas.openxmlformats.org/officeDocument/2006/relationships/slideLayout" Target="../slideLayouts/slideLayout36.xml"/><Relationship Id="rId10" Type="http://schemas.openxmlformats.org/officeDocument/2006/relationships/slideLayout" Target="../slideLayouts/slideLayout41.xml"/><Relationship Id="rId4" Type="http://schemas.openxmlformats.org/officeDocument/2006/relationships/slideLayout" Target="../slideLayouts/slideLayout35.xml"/><Relationship Id="rId9" Type="http://schemas.openxmlformats.org/officeDocument/2006/relationships/slideLayout" Target="../slideLayouts/slideLayout40.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0.xml"/><Relationship Id="rId3" Type="http://schemas.openxmlformats.org/officeDocument/2006/relationships/slideLayout" Target="../slideLayouts/slideLayout45.xml"/><Relationship Id="rId7" Type="http://schemas.openxmlformats.org/officeDocument/2006/relationships/slideLayout" Target="../slideLayouts/slideLayout49.xml"/><Relationship Id="rId12" Type="http://schemas.openxmlformats.org/officeDocument/2006/relationships/image" Target="../media/image1.png"/><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11" Type="http://schemas.openxmlformats.org/officeDocument/2006/relationships/theme" Target="../theme/theme5.xml"/><Relationship Id="rId5" Type="http://schemas.openxmlformats.org/officeDocument/2006/relationships/slideLayout" Target="../slideLayouts/slideLayout47.xml"/><Relationship Id="rId10" Type="http://schemas.openxmlformats.org/officeDocument/2006/relationships/slideLayout" Target="../slideLayouts/slideLayout52.xml"/><Relationship Id="rId4" Type="http://schemas.openxmlformats.org/officeDocument/2006/relationships/slideLayout" Target="../slideLayouts/slideLayout46.xml"/><Relationship Id="rId9" Type="http://schemas.openxmlformats.org/officeDocument/2006/relationships/slideLayout" Target="../slideLayouts/slideLayout51.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0.xml"/><Relationship Id="rId3" Type="http://schemas.openxmlformats.org/officeDocument/2006/relationships/slideLayout" Target="../slideLayouts/slideLayout55.xml"/><Relationship Id="rId7" Type="http://schemas.openxmlformats.org/officeDocument/2006/relationships/slideLayout" Target="../slideLayouts/slideLayout59.xml"/><Relationship Id="rId12" Type="http://schemas.openxmlformats.org/officeDocument/2006/relationships/image" Target="../media/image1.png"/><Relationship Id="rId2" Type="http://schemas.openxmlformats.org/officeDocument/2006/relationships/slideLayout" Target="../slideLayouts/slideLayout54.xml"/><Relationship Id="rId1" Type="http://schemas.openxmlformats.org/officeDocument/2006/relationships/slideLayout" Target="../slideLayouts/slideLayout53.xml"/><Relationship Id="rId6" Type="http://schemas.openxmlformats.org/officeDocument/2006/relationships/slideLayout" Target="../slideLayouts/slideLayout58.xml"/><Relationship Id="rId11" Type="http://schemas.openxmlformats.org/officeDocument/2006/relationships/theme" Target="../theme/theme6.xml"/><Relationship Id="rId5" Type="http://schemas.openxmlformats.org/officeDocument/2006/relationships/slideLayout" Target="../slideLayouts/slideLayout57.xml"/><Relationship Id="rId10" Type="http://schemas.openxmlformats.org/officeDocument/2006/relationships/slideLayout" Target="../slideLayouts/slideLayout62.xml"/><Relationship Id="rId4" Type="http://schemas.openxmlformats.org/officeDocument/2006/relationships/slideLayout" Target="../slideLayouts/slideLayout56.xml"/><Relationship Id="rId9" Type="http://schemas.openxmlformats.org/officeDocument/2006/relationships/slideLayout" Target="../slideLayouts/slideLayout61.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70.xml"/><Relationship Id="rId3" Type="http://schemas.openxmlformats.org/officeDocument/2006/relationships/slideLayout" Target="../slideLayouts/slideLayout65.xml"/><Relationship Id="rId7" Type="http://schemas.openxmlformats.org/officeDocument/2006/relationships/slideLayout" Target="../slideLayouts/slideLayout69.xml"/><Relationship Id="rId12" Type="http://schemas.openxmlformats.org/officeDocument/2006/relationships/image" Target="../media/image1.png"/><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slideLayout" Target="../slideLayouts/slideLayout68.xml"/><Relationship Id="rId11" Type="http://schemas.openxmlformats.org/officeDocument/2006/relationships/theme" Target="../theme/theme7.xml"/><Relationship Id="rId5" Type="http://schemas.openxmlformats.org/officeDocument/2006/relationships/slideLayout" Target="../slideLayouts/slideLayout67.xml"/><Relationship Id="rId10" Type="http://schemas.openxmlformats.org/officeDocument/2006/relationships/slideLayout" Target="../slideLayouts/slideLayout72.xml"/><Relationship Id="rId4" Type="http://schemas.openxmlformats.org/officeDocument/2006/relationships/slideLayout" Target="../slideLayouts/slideLayout66.xml"/><Relationship Id="rId9" Type="http://schemas.openxmlformats.org/officeDocument/2006/relationships/slideLayout" Target="../slideLayouts/slideLayout71.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80.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image" Target="../media/image1.png"/><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theme" Target="../theme/theme8.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90.xml"/><Relationship Id="rId3" Type="http://schemas.openxmlformats.org/officeDocument/2006/relationships/slideLayout" Target="../slideLayouts/slideLayout85.xml"/><Relationship Id="rId7" Type="http://schemas.openxmlformats.org/officeDocument/2006/relationships/slideLayout" Target="../slideLayouts/slideLayout89.xml"/><Relationship Id="rId12" Type="http://schemas.openxmlformats.org/officeDocument/2006/relationships/image" Target="../media/image1.png"/><Relationship Id="rId2" Type="http://schemas.openxmlformats.org/officeDocument/2006/relationships/slideLayout" Target="../slideLayouts/slideLayout84.xml"/><Relationship Id="rId1" Type="http://schemas.openxmlformats.org/officeDocument/2006/relationships/slideLayout" Target="../slideLayouts/slideLayout83.xml"/><Relationship Id="rId6" Type="http://schemas.openxmlformats.org/officeDocument/2006/relationships/slideLayout" Target="../slideLayouts/slideLayout88.xml"/><Relationship Id="rId11" Type="http://schemas.openxmlformats.org/officeDocument/2006/relationships/theme" Target="../theme/theme9.xml"/><Relationship Id="rId5" Type="http://schemas.openxmlformats.org/officeDocument/2006/relationships/slideLayout" Target="../slideLayouts/slideLayout87.xml"/><Relationship Id="rId10" Type="http://schemas.openxmlformats.org/officeDocument/2006/relationships/slideLayout" Target="../slideLayouts/slideLayout92.xml"/><Relationship Id="rId4" Type="http://schemas.openxmlformats.org/officeDocument/2006/relationships/slideLayout" Target="../slideLayouts/slideLayout86.xml"/><Relationship Id="rId9" Type="http://schemas.openxmlformats.org/officeDocument/2006/relationships/slideLayout" Target="../slideLayouts/slideLayout9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chemeClr val="bg1"/>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chemeClr val="bg2"/>
                </a:solidFill>
                <a:latin typeface="微软雅黑" panose="020B0503020204020204" pitchFamily="34" charset="-122"/>
                <a:ea typeface="微软雅黑" panose="020B0503020204020204" pitchFamily="34" charset="-122"/>
              </a:rPr>
              <a:t>Software Engineering-Implement</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Engineering-Implement</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94063"/>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Engineering-Implement</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94063"/>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Engineering-Implement</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94063"/>
      </p:ext>
    </p:extLst>
  </p:cSld>
  <p:clrMap bg1="lt1" tx1="dk1" bg2="lt2" tx2="dk2" accent1="accent1" accent2="accent2" accent3="accent3" accent4="accent4" accent5="accent5" accent6="accent6" hlink="hlink" folHlink="folHlink"/>
  <p:sldLayoutIdLst>
    <p:sldLayoutId id="2147483789" r:id="rId1"/>
    <p:sldLayoutId id="2147483790" r:id="rId2"/>
    <p:sldLayoutId id="2147483791" r:id="rId3"/>
    <p:sldLayoutId id="2147483792" r:id="rId4"/>
    <p:sldLayoutId id="2147483793" r:id="rId5"/>
    <p:sldLayoutId id="2147483794" r:id="rId6"/>
    <p:sldLayoutId id="2147483795" r:id="rId7"/>
    <p:sldLayoutId id="2147483796" r:id="rId8"/>
    <p:sldLayoutId id="2147483797" r:id="rId9"/>
    <p:sldLayoutId id="2147483798"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chemeClr val="bg2"/>
                </a:solidFill>
                <a:latin typeface="微软雅黑" panose="020B0503020204020204" pitchFamily="34" charset="-122"/>
                <a:ea typeface="微软雅黑" panose="020B0503020204020204" pitchFamily="34" charset="-122"/>
              </a:rPr>
              <a:t>Software Engineering-Implement</a:t>
            </a:r>
            <a:endParaRPr lang="zh-CN" altLang="en-US" dirty="0">
              <a:solidFill>
                <a:schemeClr val="bg2"/>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17"/>
          <p:cNvSpPr>
            <a:spLocks noChangeArrowheads="1"/>
          </p:cNvSpPr>
          <p:nvPr userDrawn="1"/>
        </p:nvSpPr>
        <p:spPr bwMode="auto">
          <a:xfrm>
            <a:off x="201699" y="188640"/>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extLst>
      <p:ext uri="{BB962C8B-B14F-4D97-AF65-F5344CB8AC3E}">
        <p14:creationId xmlns:p14="http://schemas.microsoft.com/office/powerpoint/2010/main" val="4220064775"/>
      </p:ext>
    </p:extLst>
  </p:cSld>
  <p:clrMap bg1="lt1" tx1="dk1" bg2="lt2" tx2="dk2" accent1="accent1" accent2="accent2" accent3="accent3" accent4="accent4" accent5="accent5" accent6="accent6" hlink="hlink" folHlink="folHlink"/>
  <p:sldLayoutIdLst>
    <p:sldLayoutId id="2147483677" r:id="rId1"/>
    <p:sldLayoutId id="2147483678" r:id="rId2"/>
    <p:sldLayoutId id="2147483679" r:id="rId3"/>
    <p:sldLayoutId id="2147483680" r:id="rId4"/>
    <p:sldLayoutId id="2147483681" r:id="rId5"/>
    <p:sldLayoutId id="2147483682" r:id="rId6"/>
    <p:sldLayoutId id="2147483683" r:id="rId7"/>
    <p:sldLayoutId id="2147483684" r:id="rId8"/>
    <p:sldLayoutId id="2147483685" r:id="rId9"/>
    <p:sldLayoutId id="2147483686"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BF5A0F-AF21-4067-8E6D-413DA2A321B4}" type="datetimeFigureOut">
              <a:rPr lang="zh-CN" altLang="en-US" smtClean="0"/>
              <a:t>2018/11/14</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B036785-D103-4DAC-ADC1-D854D79A11AC}" type="slidenum">
              <a:rPr lang="zh-CN" altLang="en-US" smtClean="0"/>
              <a:t>‹#›</a:t>
            </a:fld>
            <a:endParaRPr lang="zh-CN" altLang="en-US"/>
          </a:p>
        </p:txBody>
      </p:sp>
      <p:sp>
        <p:nvSpPr>
          <p:cNvPr id="7" name="矩形 6"/>
          <p:cNvSpPr/>
          <p:nvPr userDrawn="1"/>
        </p:nvSpPr>
        <p:spPr>
          <a:xfrm>
            <a:off x="0" y="1"/>
            <a:ext cx="9144000" cy="3428999"/>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
        <p:nvSpPr>
          <p:cNvPr id="8" name="矩形 7"/>
          <p:cNvSpPr/>
          <p:nvPr userDrawn="1"/>
        </p:nvSpPr>
        <p:spPr>
          <a:xfrm>
            <a:off x="0" y="6724604"/>
            <a:ext cx="9144000" cy="133397"/>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350"/>
          </a:p>
        </p:txBody>
      </p:sp>
    </p:spTree>
    <p:extLst>
      <p:ext uri="{BB962C8B-B14F-4D97-AF65-F5344CB8AC3E}">
        <p14:creationId xmlns:p14="http://schemas.microsoft.com/office/powerpoint/2010/main" val="1684328913"/>
      </p:ext>
    </p:extLst>
  </p:cSld>
  <p:clrMap bg1="lt1" tx1="dk1" bg2="lt2" tx2="dk2" accent1="accent1" accent2="accent2" accent3="accent3" accent4="accent4" accent5="accent5" accent6="accent6" hlink="hlink" folHlink="folHlink"/>
  <p:sldLayoutIdLst>
    <p:sldLayoutId id="2147483700" r:id="rId1"/>
    <p:sldLayoutId id="2147483701" r:id="rId2"/>
    <p:sldLayoutId id="2147483702" r:id="rId3"/>
    <p:sldLayoutId id="2147483703" r:id="rId4"/>
    <p:sldLayoutId id="2147483704" r:id="rId5"/>
    <p:sldLayoutId id="2147483705" r:id="rId6"/>
    <p:sldLayoutId id="2147483706" r:id="rId7"/>
    <p:sldLayoutId id="2147483707" r:id="rId8"/>
    <p:sldLayoutId id="2147483708" r:id="rId9"/>
    <p:sldLayoutId id="2147483709" r:id="rId10"/>
    <p:sldLayoutId id="2147483710"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4116" name="Text Box 20"/>
          <p:cNvSpPr txBox="1">
            <a:spLocks noChangeArrowheads="1"/>
          </p:cNvSpPr>
          <p:nvPr userDrawn="1"/>
        </p:nvSpPr>
        <p:spPr bwMode="auto">
          <a:xfrm>
            <a:off x="403166" y="1718810"/>
            <a:ext cx="914756"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4800" dirty="0" smtClean="0">
                <a:solidFill>
                  <a:srgbClr val="FFFFFF"/>
                </a:solidFill>
                <a:ea typeface="微软雅黑" pitchFamily="34" charset="-122"/>
              </a:rPr>
              <a:t>课程目录</a:t>
            </a:r>
            <a:endParaRPr lang="zh-CN" altLang="en-US" sz="4800" dirty="0">
              <a:solidFill>
                <a:srgbClr val="FFFFFF"/>
              </a:solidFill>
              <a:ea typeface="微软雅黑" pitchFamily="34" charset="-122"/>
            </a:endParaRPr>
          </a:p>
        </p:txBody>
      </p:sp>
      <p:sp>
        <p:nvSpPr>
          <p:cNvPr id="5" name="Rectangle 18"/>
          <p:cNvSpPr>
            <a:spLocks noChangeArrowheads="1"/>
          </p:cNvSpPr>
          <p:nvPr userDrawn="1"/>
        </p:nvSpPr>
        <p:spPr bwMode="auto">
          <a:xfrm>
            <a:off x="-18510" y="0"/>
            <a:ext cx="2790310" cy="68580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
        <p:nvSpPr>
          <p:cNvPr id="6" name="Text Box 20"/>
          <p:cNvSpPr txBox="1">
            <a:spLocks noChangeArrowheads="1"/>
          </p:cNvSpPr>
          <p:nvPr userDrawn="1"/>
        </p:nvSpPr>
        <p:spPr bwMode="auto">
          <a:xfrm>
            <a:off x="-18509" y="2644170"/>
            <a:ext cx="2790309"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ctr">
              <a:spcBef>
                <a:spcPct val="50000"/>
              </a:spcBef>
            </a:pPr>
            <a:r>
              <a:rPr lang="zh-CN" altLang="en-US" sz="6000" spc="1200" baseline="0" dirty="0" smtClean="0">
                <a:solidFill>
                  <a:srgbClr val="FFFFFF"/>
                </a:solidFill>
                <a:latin typeface="微软雅黑" panose="020B0503020204020204" pitchFamily="34" charset="-122"/>
                <a:ea typeface="微软雅黑" panose="020B0503020204020204" pitchFamily="34" charset="-122"/>
              </a:rPr>
              <a:t>目录</a:t>
            </a:r>
            <a:endParaRPr lang="en-US" altLang="zh-CN" sz="6000" spc="1200" baseline="0" dirty="0" smtClean="0">
              <a:solidFill>
                <a:srgbClr val="FFFFFF"/>
              </a:solidFill>
              <a:latin typeface="微软雅黑" panose="020B0503020204020204" pitchFamily="34" charset="-122"/>
              <a:ea typeface="微软雅黑" panose="020B0503020204020204" pitchFamily="34" charset="-122"/>
            </a:endParaRPr>
          </a:p>
          <a:p>
            <a:pPr algn="ctr">
              <a:spcBef>
                <a:spcPct val="50000"/>
              </a:spcBef>
            </a:pPr>
            <a:r>
              <a:rPr lang="en-US" altLang="zh-CN" sz="2400" spc="0" baseline="0" dirty="0" smtClean="0">
                <a:solidFill>
                  <a:srgbClr val="FFFFFF"/>
                </a:solidFill>
                <a:latin typeface="微软雅黑" panose="020B0503020204020204" pitchFamily="34" charset="-122"/>
                <a:ea typeface="微软雅黑" panose="020B0503020204020204" pitchFamily="34" charset="-122"/>
              </a:rPr>
              <a:t>CONTENTS</a:t>
            </a:r>
            <a:endParaRPr lang="zh-CN" altLang="en-US" sz="2400" spc="0" baseline="0" dirty="0">
              <a:solidFill>
                <a:srgbClr val="FFFFFF"/>
              </a:solidFill>
              <a:latin typeface="微软雅黑" panose="020B0503020204020204" pitchFamily="34" charset="-122"/>
              <a:ea typeface="微软雅黑" panose="020B0503020204020204" pitchFamily="34" charset="-122"/>
            </a:endParaRPr>
          </a:p>
        </p:txBody>
      </p:sp>
      <p:sp>
        <p:nvSpPr>
          <p:cNvPr id="7" name="Rectangle 18"/>
          <p:cNvSpPr>
            <a:spLocks noChangeArrowheads="1"/>
          </p:cNvSpPr>
          <p:nvPr userDrawn="1"/>
        </p:nvSpPr>
        <p:spPr bwMode="auto">
          <a:xfrm>
            <a:off x="9063244" y="0"/>
            <a:ext cx="80755" cy="685800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spTree>
    <p:extLst>
      <p:ext uri="{BB962C8B-B14F-4D97-AF65-F5344CB8AC3E}">
        <p14:creationId xmlns:p14="http://schemas.microsoft.com/office/powerpoint/2010/main" val="1817223721"/>
      </p:ext>
    </p:extLst>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Lst>
  <p:timing>
    <p:tnLst>
      <p:par>
        <p:cTn id="1" dur="indefinite" restart="never" nodeType="tmRoot"/>
      </p:par>
    </p:tnLst>
  </p:timing>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charset="0"/>
          <a:ea typeface="宋体" pitchFamily="2" charset="-122"/>
        </a:defRPr>
      </a:lvl2pPr>
      <a:lvl3pPr algn="ctr" rtl="0" fontAlgn="base">
        <a:spcBef>
          <a:spcPct val="0"/>
        </a:spcBef>
        <a:spcAft>
          <a:spcPct val="0"/>
        </a:spcAft>
        <a:defRPr sz="4400">
          <a:solidFill>
            <a:schemeClr val="tx2"/>
          </a:solidFill>
          <a:latin typeface="Arial" charset="0"/>
          <a:ea typeface="宋体" pitchFamily="2" charset="-122"/>
        </a:defRPr>
      </a:lvl3pPr>
      <a:lvl4pPr algn="ctr" rtl="0" fontAlgn="base">
        <a:spcBef>
          <a:spcPct val="0"/>
        </a:spcBef>
        <a:spcAft>
          <a:spcPct val="0"/>
        </a:spcAft>
        <a:defRPr sz="4400">
          <a:solidFill>
            <a:schemeClr val="tx2"/>
          </a:solidFill>
          <a:latin typeface="Arial" charset="0"/>
          <a:ea typeface="宋体" pitchFamily="2" charset="-122"/>
        </a:defRPr>
      </a:lvl4pPr>
      <a:lvl5pPr algn="ctr" rtl="0" fontAlgn="base">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Engineering-Implement</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94063"/>
      </p:ext>
    </p:extLst>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Engineering-Implement</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94063"/>
      </p:ext>
    </p:extLst>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Engineering-Implement</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94063"/>
      </p:ext>
    </p:extLst>
  </p:cSld>
  <p:clrMap bg1="lt1" tx1="dk1" bg2="lt2" tx2="dk2" accent1="accent1" accent2="accent2" accent3="accent3" accent4="accent4" accent5="accent5" accent6="accent6" hlink="hlink" folHlink="folHlink"/>
  <p:sldLayoutIdLst>
    <p:sldLayoutId id="2147483734"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Engineering-Implement</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94063"/>
      </p:ext>
    </p:extLst>
  </p:cSld>
  <p:clrMap bg1="lt1" tx1="dk1" bg2="lt2" tx2="dk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5" name="Rectangle 11"/>
          <p:cNvSpPr>
            <a:spLocks noChangeArrowheads="1"/>
          </p:cNvSpPr>
          <p:nvPr userDrawn="1"/>
        </p:nvSpPr>
        <p:spPr bwMode="auto">
          <a:xfrm>
            <a:off x="216178" y="141287"/>
            <a:ext cx="8736436" cy="819150"/>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zh-CN" sz="4000">
              <a:solidFill>
                <a:srgbClr val="FFFFFF"/>
              </a:solidFill>
            </a:endParaRPr>
          </a:p>
        </p:txBody>
      </p:sp>
      <p:sp>
        <p:nvSpPr>
          <p:cNvPr id="1026" name="Rectangle 2"/>
          <p:cNvSpPr>
            <a:spLocks noGrp="1" noChangeArrowheads="1"/>
          </p:cNvSpPr>
          <p:nvPr>
            <p:ph type="title"/>
          </p:nvPr>
        </p:nvSpPr>
        <p:spPr bwMode="auto">
          <a:xfrm>
            <a:off x="261917" y="213518"/>
            <a:ext cx="7561262" cy="6746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dirty="0" smtClean="0"/>
              <a:t>标题样式</a:t>
            </a:r>
          </a:p>
        </p:txBody>
      </p:sp>
      <p:sp>
        <p:nvSpPr>
          <p:cNvPr id="1027" name="Rectangle 3"/>
          <p:cNvSpPr>
            <a:spLocks noGrp="1" noChangeArrowheads="1"/>
          </p:cNvSpPr>
          <p:nvPr>
            <p:ph type="body" idx="1"/>
          </p:nvPr>
        </p:nvSpPr>
        <p:spPr bwMode="auto">
          <a:xfrm>
            <a:off x="206375" y="998538"/>
            <a:ext cx="8686800" cy="5111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p>
        </p:txBody>
      </p:sp>
      <p:sp>
        <p:nvSpPr>
          <p:cNvPr id="1031" name="Text Box 7"/>
          <p:cNvSpPr txBox="1">
            <a:spLocks noChangeArrowheads="1"/>
          </p:cNvSpPr>
          <p:nvPr userDrawn="1"/>
        </p:nvSpPr>
        <p:spPr bwMode="auto">
          <a:xfrm>
            <a:off x="250825" y="6354763"/>
            <a:ext cx="472598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zh-CN" dirty="0" smtClean="0">
                <a:solidFill>
                  <a:srgbClr val="808080"/>
                </a:solidFill>
                <a:latin typeface="微软雅黑" panose="020B0503020204020204" pitchFamily="34" charset="-122"/>
                <a:ea typeface="微软雅黑" panose="020B0503020204020204" pitchFamily="34" charset="-122"/>
              </a:rPr>
              <a:t>Software Engineering-Implement</a:t>
            </a:r>
            <a:endParaRPr lang="zh-CN" altLang="en-US" dirty="0">
              <a:solidFill>
                <a:srgbClr val="808080"/>
              </a:solidFill>
              <a:latin typeface="微软雅黑" panose="020B0503020204020204" pitchFamily="34" charset="-122"/>
              <a:ea typeface="微软雅黑" panose="020B0503020204020204" pitchFamily="34" charset="-122"/>
            </a:endParaRPr>
          </a:p>
        </p:txBody>
      </p:sp>
      <p:sp>
        <p:nvSpPr>
          <p:cNvPr id="1041" name="Rectangle 17"/>
          <p:cNvSpPr>
            <a:spLocks noChangeArrowheads="1"/>
          </p:cNvSpPr>
          <p:nvPr userDrawn="1"/>
        </p:nvSpPr>
        <p:spPr bwMode="auto">
          <a:xfrm>
            <a:off x="206374" y="6219824"/>
            <a:ext cx="8746239" cy="45719"/>
          </a:xfrm>
          <a:prstGeom prst="rect">
            <a:avLst/>
          </a:prstGeom>
          <a:gradFill rotWithShape="1">
            <a:gsLst>
              <a:gs pos="0">
                <a:schemeClr val="bg2"/>
              </a:gs>
              <a:gs pos="100000">
                <a:srgbClr val="000066"/>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endParaRPr>
          </a:p>
        </p:txBody>
      </p:sp>
      <p:pic>
        <p:nvPicPr>
          <p:cNvPr id="2050" name="Picture 2" descr="C:\Users\D.J\AppData\Local\Temp\Image.png"/>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8387457" y="6339626"/>
            <a:ext cx="513885" cy="4233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894063"/>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60" r:id="rId5"/>
    <p:sldLayoutId id="2147483761" r:id="rId6"/>
    <p:sldLayoutId id="2147483762" r:id="rId7"/>
    <p:sldLayoutId id="2147483763" r:id="rId8"/>
    <p:sldLayoutId id="2147483764" r:id="rId9"/>
    <p:sldLayoutId id="2147483765" r:id="rId10"/>
  </p:sldLayoutIdLst>
  <p:timing>
    <p:tnLst>
      <p:par>
        <p:cTn id="1" dur="indefinite" restart="never" nodeType="tmRoot"/>
      </p:par>
    </p:tnLst>
  </p:timing>
  <p:txStyles>
    <p:title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p:titleStyle>
    <p:body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18.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18.xml"/></Relationships>
</file>

<file path=ppt/slides/_rels/slide1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18.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08.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108.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08.xml"/></Relationships>
</file>

<file path=ppt/slides/_rels/slid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18.xml"/></Relationships>
</file>

<file path=ppt/slides/_rels/slide20.xml.rels><?xml version="1.0" encoding="UTF-8" standalone="yes"?>
<Relationships xmlns="http://schemas.openxmlformats.org/package/2006/relationships"><Relationship Id="rId8" Type="http://schemas.openxmlformats.org/officeDocument/2006/relationships/tags" Target="../tags/tag8.xml"/><Relationship Id="rId3" Type="http://schemas.openxmlformats.org/officeDocument/2006/relationships/tags" Target="../tags/tag3.xml"/><Relationship Id="rId7" Type="http://schemas.openxmlformats.org/officeDocument/2006/relationships/tags" Target="../tags/tag7.xml"/><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5" Type="http://schemas.openxmlformats.org/officeDocument/2006/relationships/tags" Target="../tags/tag5.xml"/><Relationship Id="rId4" Type="http://schemas.openxmlformats.org/officeDocument/2006/relationships/tags" Target="../tags/tag4.xml"/><Relationship Id="rId9" Type="http://schemas.openxmlformats.org/officeDocument/2006/relationships/slideLayout" Target="../slideLayouts/slideLayout108.xml"/></Relationships>
</file>

<file path=ppt/slides/_rels/slide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0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4.xml.rels><?xml version="1.0" encoding="UTF-8" standalone="yes"?>
<Relationships xmlns="http://schemas.openxmlformats.org/package/2006/relationships"><Relationship Id="rId8" Type="http://schemas.openxmlformats.org/officeDocument/2006/relationships/tags" Target="../tags/tag16.xml"/><Relationship Id="rId3" Type="http://schemas.openxmlformats.org/officeDocument/2006/relationships/tags" Target="../tags/tag11.xml"/><Relationship Id="rId7" Type="http://schemas.openxmlformats.org/officeDocument/2006/relationships/tags" Target="../tags/tag15.xml"/><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tags" Target="../tags/tag14.xml"/><Relationship Id="rId5" Type="http://schemas.openxmlformats.org/officeDocument/2006/relationships/tags" Target="../tags/tag13.xml"/><Relationship Id="rId10" Type="http://schemas.openxmlformats.org/officeDocument/2006/relationships/slideLayout" Target="../slideLayouts/slideLayout98.xml"/><Relationship Id="rId4" Type="http://schemas.openxmlformats.org/officeDocument/2006/relationships/tags" Target="../tags/tag12.xml"/><Relationship Id="rId9" Type="http://schemas.openxmlformats.org/officeDocument/2006/relationships/tags" Target="../tags/tag1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88.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88.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8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8.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8.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6.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68.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8.xml"/></Relationships>
</file>

<file path=ppt/slides/_rels/slide59.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68.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60.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68.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61.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68.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62.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68.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63.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68.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70.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58.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8.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48.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8.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6.xml"/><Relationship Id="rId1" Type="http://schemas.openxmlformats.org/officeDocument/2006/relationships/vmlDrawing" Target="../drawings/vmlDrawing1.vml"/><Relationship Id="rId5" Type="http://schemas.openxmlformats.org/officeDocument/2006/relationships/image" Target="../media/image8.png"/><Relationship Id="rId4" Type="http://schemas.openxmlformats.org/officeDocument/2006/relationships/image" Target="../media/image7.wmf"/></Relationships>
</file>

<file path=ppt/slides/_rels/slide8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slideLayout" Target="../slideLayouts/slideLayout6.xml"/><Relationship Id="rId1" Type="http://schemas.openxmlformats.org/officeDocument/2006/relationships/vmlDrawing" Target="../drawings/vmlDrawing2.vml"/><Relationship Id="rId6" Type="http://schemas.openxmlformats.org/officeDocument/2006/relationships/image" Target="../media/image9.wmf"/><Relationship Id="rId5" Type="http://schemas.openxmlformats.org/officeDocument/2006/relationships/oleObject" Target="../embeddings/oleObject2.bin"/><Relationship Id="rId4" Type="http://schemas.openxmlformats.org/officeDocument/2006/relationships/image" Target="../media/image1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6.xml"/><Relationship Id="rId1" Type="http://schemas.openxmlformats.org/officeDocument/2006/relationships/vmlDrawing" Target="../drawings/vmlDrawing3.vml"/><Relationship Id="rId4" Type="http://schemas.openxmlformats.org/officeDocument/2006/relationships/image" Target="../media/image12.wmf"/></Relationships>
</file>

<file path=ppt/slides/_rels/slide84.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Layout" Target="../slideLayouts/slideLayout6.xml"/><Relationship Id="rId1" Type="http://schemas.openxmlformats.org/officeDocument/2006/relationships/vmlDrawing" Target="../drawings/vmlDrawing4.vml"/><Relationship Id="rId4" Type="http://schemas.openxmlformats.org/officeDocument/2006/relationships/image" Target="../media/image13.wmf"/></Relationships>
</file>

<file path=ppt/slides/_rels/slide8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6.xml"/><Relationship Id="rId1" Type="http://schemas.openxmlformats.org/officeDocument/2006/relationships/vmlDrawing" Target="../drawings/vmlDrawing5.vml"/><Relationship Id="rId4" Type="http://schemas.openxmlformats.org/officeDocument/2006/relationships/image" Target="../media/image15.wmf"/></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867591" y="2098302"/>
            <a:ext cx="7380820" cy="1015663"/>
          </a:xfrm>
          <a:prstGeom prst="rect">
            <a:avLst/>
          </a:prstGeom>
          <a:noFill/>
        </p:spPr>
        <p:txBody>
          <a:bodyPr wrap="square" rtlCol="0">
            <a:sp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实现</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3" name="TextBox 2"/>
          <p:cNvSpPr txBox="1"/>
          <p:nvPr/>
        </p:nvSpPr>
        <p:spPr>
          <a:xfrm>
            <a:off x="867591" y="3678123"/>
            <a:ext cx="7380820" cy="830997"/>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4800" b="1" dirty="0" smtClean="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rPr>
              <a:t>Implement</a:t>
            </a:r>
            <a:endParaRPr lang="zh-CN" altLang="en-US" sz="6000" b="1" dirty="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5733386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编码</a:t>
            </a:r>
          </a:p>
        </p:txBody>
      </p:sp>
      <p:sp>
        <p:nvSpPr>
          <p:cNvPr id="2" name="矩形 1"/>
          <p:cNvSpPr/>
          <p:nvPr/>
        </p:nvSpPr>
        <p:spPr>
          <a:xfrm>
            <a:off x="1679578" y="2708920"/>
            <a:ext cx="5760640" cy="646331"/>
          </a:xfrm>
          <a:prstGeom prst="rect">
            <a:avLst/>
          </a:prstGeom>
        </p:spPr>
        <p:txBody>
          <a:bodyPr wrap="square">
            <a:spAutoFit/>
          </a:bodyPr>
          <a:lstStyle/>
          <a:p>
            <a:pPr algn="ctr"/>
            <a:r>
              <a:rPr lang="zh-CN" altLang="en-US" sz="3200" dirty="0" smtClean="0">
                <a:latin typeface="微软雅黑" panose="020B0503020204020204" pitchFamily="34" charset="-122"/>
                <a:ea typeface="微软雅黑" panose="020B0503020204020204" pitchFamily="34" charset="-122"/>
              </a:rPr>
              <a:t>选择</a:t>
            </a:r>
            <a:r>
              <a:rPr lang="zh-CN" altLang="en-US" sz="3200" dirty="0">
                <a:latin typeface="微软雅黑" panose="020B0503020204020204" pitchFamily="34" charset="-122"/>
                <a:ea typeface="微软雅黑" panose="020B0503020204020204" pitchFamily="34" charset="-122"/>
              </a:rPr>
              <a:t>一种</a:t>
            </a:r>
            <a:r>
              <a:rPr lang="zh-CN" altLang="en-US" sz="3600" b="1" dirty="0">
                <a:latin typeface="微软雅黑" panose="020B0503020204020204" pitchFamily="34" charset="-122"/>
                <a:ea typeface="微软雅黑" panose="020B0503020204020204" pitchFamily="34" charset="-122"/>
              </a:rPr>
              <a:t>适当</a:t>
            </a:r>
            <a:r>
              <a:rPr lang="zh-CN" altLang="en-US" sz="3200" dirty="0">
                <a:latin typeface="微软雅黑" panose="020B0503020204020204" pitchFamily="34" charset="-122"/>
                <a:ea typeface="微软雅黑" panose="020B0503020204020204" pitchFamily="34" charset="-122"/>
              </a:rPr>
              <a:t>的</a:t>
            </a:r>
            <a:r>
              <a:rPr lang="zh-CN" altLang="en-US" sz="3200" b="1" dirty="0">
                <a:solidFill>
                  <a:srgbClr val="C00000"/>
                </a:solidFill>
                <a:latin typeface="微软雅黑" panose="020B0503020204020204" pitchFamily="34" charset="-122"/>
                <a:ea typeface="微软雅黑" panose="020B0503020204020204" pitchFamily="34" charset="-122"/>
              </a:rPr>
              <a:t>程序设计语言</a:t>
            </a:r>
          </a:p>
        </p:txBody>
      </p:sp>
    </p:spTree>
    <p:extLst>
      <p:ext uri="{BB962C8B-B14F-4D97-AF65-F5344CB8AC3E}">
        <p14:creationId xmlns:p14="http://schemas.microsoft.com/office/powerpoint/2010/main" val="243023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2" presetClass="emph" presetSubtype="0" fill="hold" grpId="0" nodeType="clickEffect">
                                  <p:stCondLst>
                                    <p:cond delay="0"/>
                                  </p:stCondLst>
                                  <p:childTnLst>
                                    <p:animRot by="120000">
                                      <p:cBhvr>
                                        <p:cTn id="6" dur="100" fill="hold">
                                          <p:stCondLst>
                                            <p:cond delay="0"/>
                                          </p:stCondLst>
                                        </p:cTn>
                                        <p:tgtEl>
                                          <p:spTgt spid="2"/>
                                        </p:tgtEl>
                                        <p:attrNameLst>
                                          <p:attrName>r</p:attrName>
                                        </p:attrNameLst>
                                      </p:cBhvr>
                                    </p:animRot>
                                    <p:animRot by="-240000">
                                      <p:cBhvr>
                                        <p:cTn id="7" dur="200" fill="hold">
                                          <p:stCondLst>
                                            <p:cond delay="200"/>
                                          </p:stCondLst>
                                        </p:cTn>
                                        <p:tgtEl>
                                          <p:spTgt spid="2"/>
                                        </p:tgtEl>
                                        <p:attrNameLst>
                                          <p:attrName>r</p:attrName>
                                        </p:attrNameLst>
                                      </p:cBhvr>
                                    </p:animRot>
                                    <p:animRot by="240000">
                                      <p:cBhvr>
                                        <p:cTn id="8" dur="200" fill="hold">
                                          <p:stCondLst>
                                            <p:cond delay="400"/>
                                          </p:stCondLst>
                                        </p:cTn>
                                        <p:tgtEl>
                                          <p:spTgt spid="2"/>
                                        </p:tgtEl>
                                        <p:attrNameLst>
                                          <p:attrName>r</p:attrName>
                                        </p:attrNameLst>
                                      </p:cBhvr>
                                    </p:animRot>
                                    <p:animRot by="-240000">
                                      <p:cBhvr>
                                        <p:cTn id="9" dur="200" fill="hold">
                                          <p:stCondLst>
                                            <p:cond delay="600"/>
                                          </p:stCondLst>
                                        </p:cTn>
                                        <p:tgtEl>
                                          <p:spTgt spid="2"/>
                                        </p:tgtEl>
                                        <p:attrNameLst>
                                          <p:attrName>r</p:attrName>
                                        </p:attrNameLst>
                                      </p:cBhvr>
                                    </p:animRot>
                                    <p:animRot by="120000">
                                      <p:cBhvr>
                                        <p:cTn id="10"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编码</a:t>
            </a:r>
            <a:r>
              <a:rPr lang="en-US" altLang="zh-CN" sz="3600" dirty="0" smtClean="0">
                <a:solidFill>
                  <a:srgbClr val="FFFFFF"/>
                </a:solidFill>
              </a:rPr>
              <a:t>-</a:t>
            </a:r>
            <a:r>
              <a:rPr lang="zh-CN" altLang="en-US" sz="3600" dirty="0" smtClean="0">
                <a:solidFill>
                  <a:srgbClr val="FFFFFF"/>
                </a:solidFill>
              </a:rPr>
              <a:t>选择程序设计语言</a:t>
            </a:r>
            <a:endParaRPr lang="zh-CN" altLang="en-US" sz="3600" dirty="0">
              <a:solidFill>
                <a:srgbClr val="FFFFFF"/>
              </a:solidFill>
            </a:endParaRPr>
          </a:p>
        </p:txBody>
      </p:sp>
      <p:graphicFrame>
        <p:nvGraphicFramePr>
          <p:cNvPr id="4" name="图示 3"/>
          <p:cNvGraphicFramePr/>
          <p:nvPr>
            <p:extLst>
              <p:ext uri="{D42A27DB-BD31-4B8C-83A1-F6EECF244321}">
                <p14:modId xmlns:p14="http://schemas.microsoft.com/office/powerpoint/2010/main" val="2855103408"/>
              </p:ext>
            </p:extLst>
          </p:nvPr>
        </p:nvGraphicFramePr>
        <p:xfrm>
          <a:off x="971600" y="1268760"/>
          <a:ext cx="720080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568876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graphicEl>
                                              <a:dgm id="{504BA3C3-7677-45C4-BB46-CE735A4306E5}"/>
                                            </p:graphicEl>
                                          </p:spTgt>
                                        </p:tgtEl>
                                        <p:attrNameLst>
                                          <p:attrName>style.visibility</p:attrName>
                                        </p:attrNameLst>
                                      </p:cBhvr>
                                      <p:to>
                                        <p:strVal val="visible"/>
                                      </p:to>
                                    </p:set>
                                    <p:animEffect transition="in" filter="fade">
                                      <p:cBhvr>
                                        <p:cTn id="7" dur="500"/>
                                        <p:tgtEl>
                                          <p:spTgt spid="4">
                                            <p:graphicEl>
                                              <a:dgm id="{504BA3C3-7677-45C4-BB46-CE735A4306E5}"/>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graphicEl>
                                              <a:dgm id="{C471F924-57EC-487C-887D-D5E56325E1ED}"/>
                                            </p:graphicEl>
                                          </p:spTgt>
                                        </p:tgtEl>
                                        <p:attrNameLst>
                                          <p:attrName>style.visibility</p:attrName>
                                        </p:attrNameLst>
                                      </p:cBhvr>
                                      <p:to>
                                        <p:strVal val="visible"/>
                                      </p:to>
                                    </p:set>
                                    <p:animEffect transition="in" filter="fade">
                                      <p:cBhvr>
                                        <p:cTn id="12" dur="500"/>
                                        <p:tgtEl>
                                          <p:spTgt spid="4">
                                            <p:graphicEl>
                                              <a:dgm id="{C471F924-57EC-487C-887D-D5E56325E1ED}"/>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graphicEl>
                                              <a:dgm id="{598E9A9D-1402-47E6-9E95-B0B1211610E1}"/>
                                            </p:graphicEl>
                                          </p:spTgt>
                                        </p:tgtEl>
                                        <p:attrNameLst>
                                          <p:attrName>style.visibility</p:attrName>
                                        </p:attrNameLst>
                                      </p:cBhvr>
                                      <p:to>
                                        <p:strVal val="visible"/>
                                      </p:to>
                                    </p:set>
                                    <p:animEffect transition="in" filter="fade">
                                      <p:cBhvr>
                                        <p:cTn id="15" dur="500"/>
                                        <p:tgtEl>
                                          <p:spTgt spid="4">
                                            <p:graphicEl>
                                              <a:dgm id="{598E9A9D-1402-47E6-9E95-B0B1211610E1}"/>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4">
                                            <p:graphicEl>
                                              <a:dgm id="{68E39742-250B-4BDA-A8F6-F422E76DC8C6}"/>
                                            </p:graphicEl>
                                          </p:spTgt>
                                        </p:tgtEl>
                                        <p:attrNameLst>
                                          <p:attrName>style.visibility</p:attrName>
                                        </p:attrNameLst>
                                      </p:cBhvr>
                                      <p:to>
                                        <p:strVal val="visible"/>
                                      </p:to>
                                    </p:set>
                                    <p:animEffect transition="in" filter="fade">
                                      <p:cBhvr>
                                        <p:cTn id="20" dur="500"/>
                                        <p:tgtEl>
                                          <p:spTgt spid="4">
                                            <p:graphicEl>
                                              <a:dgm id="{68E39742-250B-4BDA-A8F6-F422E76DC8C6}"/>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4">
                                            <p:graphicEl>
                                              <a:dgm id="{D37A100D-49BF-4E82-BBFA-F1FF5F4E99C8}"/>
                                            </p:graphicEl>
                                          </p:spTgt>
                                        </p:tgtEl>
                                        <p:attrNameLst>
                                          <p:attrName>style.visibility</p:attrName>
                                        </p:attrNameLst>
                                      </p:cBhvr>
                                      <p:to>
                                        <p:strVal val="visible"/>
                                      </p:to>
                                    </p:set>
                                    <p:animEffect transition="in" filter="fade">
                                      <p:cBhvr>
                                        <p:cTn id="23" dur="500"/>
                                        <p:tgtEl>
                                          <p:spTgt spid="4">
                                            <p:graphicEl>
                                              <a:dgm id="{D37A100D-49BF-4E82-BBFA-F1FF5F4E99C8}"/>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4">
                                            <p:graphicEl>
                                              <a:dgm id="{B075144B-8DE2-4F5A-BA8A-08BF48ED8AE8}"/>
                                            </p:graphicEl>
                                          </p:spTgt>
                                        </p:tgtEl>
                                        <p:attrNameLst>
                                          <p:attrName>style.visibility</p:attrName>
                                        </p:attrNameLst>
                                      </p:cBhvr>
                                      <p:to>
                                        <p:strVal val="visible"/>
                                      </p:to>
                                    </p:set>
                                    <p:animEffect transition="in" filter="fade">
                                      <p:cBhvr>
                                        <p:cTn id="28" dur="500"/>
                                        <p:tgtEl>
                                          <p:spTgt spid="4">
                                            <p:graphicEl>
                                              <a:dgm id="{B075144B-8DE2-4F5A-BA8A-08BF48ED8AE8}"/>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4">
                                            <p:graphicEl>
                                              <a:dgm id="{4783BB44-A28C-4AD8-B919-E38BD5A5E35C}"/>
                                            </p:graphicEl>
                                          </p:spTgt>
                                        </p:tgtEl>
                                        <p:attrNameLst>
                                          <p:attrName>style.visibility</p:attrName>
                                        </p:attrNameLst>
                                      </p:cBhvr>
                                      <p:to>
                                        <p:strVal val="visible"/>
                                      </p:to>
                                    </p:set>
                                    <p:animEffect transition="in" filter="fade">
                                      <p:cBhvr>
                                        <p:cTn id="31" dur="500"/>
                                        <p:tgtEl>
                                          <p:spTgt spid="4">
                                            <p:graphicEl>
                                              <a:dgm id="{4783BB44-A28C-4AD8-B919-E38BD5A5E35C}"/>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4">
                                            <p:graphicEl>
                                              <a:dgm id="{3E039B73-5E70-4C31-8FC2-ED221D1DFA84}"/>
                                            </p:graphicEl>
                                          </p:spTgt>
                                        </p:tgtEl>
                                        <p:attrNameLst>
                                          <p:attrName>style.visibility</p:attrName>
                                        </p:attrNameLst>
                                      </p:cBhvr>
                                      <p:to>
                                        <p:strVal val="visible"/>
                                      </p:to>
                                    </p:set>
                                    <p:animEffect transition="in" filter="fade">
                                      <p:cBhvr>
                                        <p:cTn id="36" dur="500"/>
                                        <p:tgtEl>
                                          <p:spTgt spid="4">
                                            <p:graphicEl>
                                              <a:dgm id="{3E039B73-5E70-4C31-8FC2-ED221D1DFA84}"/>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
                                            <p:graphicEl>
                                              <a:dgm id="{93DB7EEE-B93B-48AC-9EF0-F66D8B165032}"/>
                                            </p:graphicEl>
                                          </p:spTgt>
                                        </p:tgtEl>
                                        <p:attrNameLst>
                                          <p:attrName>style.visibility</p:attrName>
                                        </p:attrNameLst>
                                      </p:cBhvr>
                                      <p:to>
                                        <p:strVal val="visible"/>
                                      </p:to>
                                    </p:set>
                                    <p:animEffect transition="in" filter="fade">
                                      <p:cBhvr>
                                        <p:cTn id="39" dur="500"/>
                                        <p:tgtEl>
                                          <p:spTgt spid="4">
                                            <p:graphicEl>
                                              <a:dgm id="{93DB7EEE-B93B-48AC-9EF0-F66D8B165032}"/>
                                            </p:graphic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编码</a:t>
            </a:r>
            <a:r>
              <a:rPr lang="en-US" altLang="zh-CN" sz="3600" dirty="0">
                <a:solidFill>
                  <a:srgbClr val="FFFFFF"/>
                </a:solidFill>
              </a:rPr>
              <a:t>-</a:t>
            </a:r>
            <a:r>
              <a:rPr lang="zh-CN" altLang="en-US" sz="3600" dirty="0">
                <a:solidFill>
                  <a:srgbClr val="FFFFFF"/>
                </a:solidFill>
              </a:rPr>
              <a:t>选择程序设计语言</a:t>
            </a:r>
          </a:p>
          <a:p>
            <a:endParaRPr lang="zh-CN" altLang="en-US" sz="3600" dirty="0">
              <a:solidFill>
                <a:srgbClr val="FFFFFF"/>
              </a:solidFill>
            </a:endParaRPr>
          </a:p>
        </p:txBody>
      </p:sp>
      <p:grpSp>
        <p:nvGrpSpPr>
          <p:cNvPr id="5" name="组合 4"/>
          <p:cNvGrpSpPr/>
          <p:nvPr/>
        </p:nvGrpSpPr>
        <p:grpSpPr>
          <a:xfrm>
            <a:off x="1781690" y="2068666"/>
            <a:ext cx="2440454" cy="2440454"/>
            <a:chOff x="2705140" y="1563351"/>
            <a:chExt cx="1730557" cy="1730557"/>
          </a:xfrm>
        </p:grpSpPr>
        <p:sp>
          <p:nvSpPr>
            <p:cNvPr id="6" name="椭圆 5"/>
            <p:cNvSpPr/>
            <p:nvPr/>
          </p:nvSpPr>
          <p:spPr>
            <a:xfrm>
              <a:off x="2705140" y="1563351"/>
              <a:ext cx="1730557" cy="1730557"/>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 name="椭圆 4"/>
            <p:cNvSpPr/>
            <p:nvPr/>
          </p:nvSpPr>
          <p:spPr>
            <a:xfrm>
              <a:off x="2958574" y="1816785"/>
              <a:ext cx="1223689" cy="1223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3200" b="1" kern="1200" dirty="0" smtClean="0">
                  <a:latin typeface="微软雅黑" panose="020B0503020204020204" pitchFamily="34" charset="-122"/>
                  <a:ea typeface="微软雅黑" panose="020B0503020204020204" pitchFamily="34" charset="-122"/>
                </a:rPr>
                <a:t>汇编语言</a:t>
              </a:r>
              <a:endParaRPr lang="zh-CN" altLang="en-US" sz="3200" b="1" kern="1200" dirty="0">
                <a:latin typeface="微软雅黑" panose="020B0503020204020204" pitchFamily="34" charset="-122"/>
                <a:ea typeface="微软雅黑" panose="020B0503020204020204" pitchFamily="34" charset="-122"/>
              </a:endParaRPr>
            </a:p>
          </p:txBody>
        </p:sp>
      </p:grpSp>
      <p:grpSp>
        <p:nvGrpSpPr>
          <p:cNvPr id="8" name="组合 7"/>
          <p:cNvGrpSpPr/>
          <p:nvPr/>
        </p:nvGrpSpPr>
        <p:grpSpPr>
          <a:xfrm>
            <a:off x="4932040" y="2068666"/>
            <a:ext cx="2440454" cy="2440454"/>
            <a:chOff x="2705140" y="1563351"/>
            <a:chExt cx="1730557" cy="1730557"/>
          </a:xfrm>
        </p:grpSpPr>
        <p:sp>
          <p:nvSpPr>
            <p:cNvPr id="9" name="椭圆 8"/>
            <p:cNvSpPr/>
            <p:nvPr/>
          </p:nvSpPr>
          <p:spPr>
            <a:xfrm>
              <a:off x="2705140" y="1563351"/>
              <a:ext cx="1730557" cy="1730557"/>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0" name="椭圆 4"/>
            <p:cNvSpPr/>
            <p:nvPr/>
          </p:nvSpPr>
          <p:spPr>
            <a:xfrm>
              <a:off x="2958574" y="1816785"/>
              <a:ext cx="1223689" cy="1223689"/>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35560" tIns="35560" rIns="35560" bIns="35560" numCol="1" spcCol="1270" anchor="ctr" anchorCtr="0">
              <a:noAutofit/>
            </a:bodyPr>
            <a:lstStyle/>
            <a:p>
              <a:pPr lvl="0" algn="ctr" defTabSz="1244600">
                <a:lnSpc>
                  <a:spcPct val="90000"/>
                </a:lnSpc>
                <a:spcBef>
                  <a:spcPct val="0"/>
                </a:spcBef>
                <a:spcAft>
                  <a:spcPct val="35000"/>
                </a:spcAft>
              </a:pPr>
              <a:r>
                <a:rPr lang="zh-CN" altLang="en-US" sz="3200" b="1" dirty="0">
                  <a:latin typeface="微软雅黑" panose="020B0503020204020204" pitchFamily="34" charset="-122"/>
                  <a:ea typeface="微软雅黑" panose="020B0503020204020204" pitchFamily="34" charset="-122"/>
                </a:rPr>
                <a:t>高级</a:t>
              </a:r>
              <a:r>
                <a:rPr lang="zh-CN" altLang="en-US" sz="3200" b="1" kern="1200" dirty="0" smtClean="0">
                  <a:latin typeface="微软雅黑" panose="020B0503020204020204" pitchFamily="34" charset="-122"/>
                  <a:ea typeface="微软雅黑" panose="020B0503020204020204" pitchFamily="34" charset="-122"/>
                </a:rPr>
                <a:t>语言</a:t>
              </a:r>
              <a:endParaRPr lang="zh-CN" altLang="en-US" sz="3200" b="1" kern="1200"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93788791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编码</a:t>
            </a:r>
            <a:r>
              <a:rPr lang="en-US" altLang="zh-CN" sz="3600" dirty="0">
                <a:solidFill>
                  <a:srgbClr val="FFFFFF"/>
                </a:solidFill>
              </a:rPr>
              <a:t>-</a:t>
            </a:r>
            <a:r>
              <a:rPr lang="zh-CN" altLang="en-US" sz="3600" dirty="0">
                <a:solidFill>
                  <a:srgbClr val="FFFFFF"/>
                </a:solidFill>
              </a:rPr>
              <a:t>选择</a:t>
            </a:r>
            <a:r>
              <a:rPr lang="zh-CN" altLang="en-US" sz="3600" dirty="0" smtClean="0">
                <a:solidFill>
                  <a:srgbClr val="FFFFFF"/>
                </a:solidFill>
              </a:rPr>
              <a:t>程序设计语言</a:t>
            </a:r>
            <a:endParaRPr lang="zh-CN" altLang="en-US" sz="3600" dirty="0">
              <a:solidFill>
                <a:srgbClr val="FFFFFF"/>
              </a:solidFill>
            </a:endParaRPr>
          </a:p>
        </p:txBody>
      </p:sp>
      <p:grpSp>
        <p:nvGrpSpPr>
          <p:cNvPr id="11" name="组合 10"/>
          <p:cNvGrpSpPr/>
          <p:nvPr/>
        </p:nvGrpSpPr>
        <p:grpSpPr>
          <a:xfrm>
            <a:off x="431540" y="2589540"/>
            <a:ext cx="1390161" cy="1390161"/>
            <a:chOff x="382488" y="1472"/>
            <a:chExt cx="1480839" cy="1480839"/>
          </a:xfrm>
        </p:grpSpPr>
        <p:sp>
          <p:nvSpPr>
            <p:cNvPr id="12" name="椭圆 11"/>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13"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200" dirty="0">
                  <a:latin typeface="微软雅黑" panose="020B0503020204020204" pitchFamily="34" charset="-122"/>
                  <a:ea typeface="微软雅黑" panose="020B0503020204020204" pitchFamily="34" charset="-122"/>
                </a:rPr>
                <a:t>选择</a:t>
              </a:r>
              <a:r>
                <a:rPr lang="zh-CN" altLang="en-US" sz="3200" dirty="0" smtClean="0">
                  <a:latin typeface="微软雅黑" panose="020B0503020204020204" pitchFamily="34" charset="-122"/>
                  <a:ea typeface="微软雅黑" panose="020B0503020204020204" pitchFamily="34" charset="-122"/>
                </a:rPr>
                <a:t>标准</a:t>
              </a:r>
              <a:endParaRPr lang="zh-CN" altLang="en-US" sz="3200" kern="1200" dirty="0">
                <a:latin typeface="微软雅黑" panose="020B0503020204020204" pitchFamily="34" charset="-122"/>
                <a:ea typeface="微软雅黑" panose="020B0503020204020204" pitchFamily="34" charset="-122"/>
              </a:endParaRPr>
            </a:p>
          </p:txBody>
        </p:sp>
      </p:grpSp>
      <p:sp>
        <p:nvSpPr>
          <p:cNvPr id="14" name="线形标注 1(带强调线) 13"/>
          <p:cNvSpPr/>
          <p:nvPr/>
        </p:nvSpPr>
        <p:spPr>
          <a:xfrm>
            <a:off x="2811186" y="1263051"/>
            <a:ext cx="4950611" cy="450049"/>
          </a:xfrm>
          <a:prstGeom prst="accentCallout1">
            <a:avLst>
              <a:gd name="adj1" fmla="val 23243"/>
              <a:gd name="adj2" fmla="val -1637"/>
              <a:gd name="adj3" fmla="val 291600"/>
              <a:gd name="adj4" fmla="val -33615"/>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系统用户的要求</a:t>
            </a:r>
          </a:p>
        </p:txBody>
      </p:sp>
      <p:sp>
        <p:nvSpPr>
          <p:cNvPr id="16" name="线形标注 1(带强调线) 15"/>
          <p:cNvSpPr/>
          <p:nvPr/>
        </p:nvSpPr>
        <p:spPr>
          <a:xfrm>
            <a:off x="2811186" y="1855617"/>
            <a:ext cx="4950611" cy="450049"/>
          </a:xfrm>
          <a:prstGeom prst="accentCallout1">
            <a:avLst>
              <a:gd name="adj1" fmla="val 23243"/>
              <a:gd name="adj2" fmla="val -1637"/>
              <a:gd name="adj3" fmla="val 184036"/>
              <a:gd name="adj4" fmla="val -26941"/>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可以使用的编译程序</a:t>
            </a:r>
          </a:p>
        </p:txBody>
      </p:sp>
      <p:sp>
        <p:nvSpPr>
          <p:cNvPr id="17" name="线形标注 1(带强调线) 16"/>
          <p:cNvSpPr/>
          <p:nvPr/>
        </p:nvSpPr>
        <p:spPr>
          <a:xfrm>
            <a:off x="2811186" y="4225881"/>
            <a:ext cx="4950611" cy="450049"/>
          </a:xfrm>
          <a:prstGeom prst="accentCallout1">
            <a:avLst>
              <a:gd name="adj1" fmla="val 23243"/>
              <a:gd name="adj2" fmla="val -1637"/>
              <a:gd name="adj3" fmla="val -85730"/>
              <a:gd name="adj4" fmla="val -25855"/>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软件可移植性要求</a:t>
            </a:r>
          </a:p>
        </p:txBody>
      </p:sp>
      <p:sp>
        <p:nvSpPr>
          <p:cNvPr id="18" name="线形标注 1(带强调线) 17"/>
          <p:cNvSpPr/>
          <p:nvPr/>
        </p:nvSpPr>
        <p:spPr>
          <a:xfrm>
            <a:off x="2811185" y="3040749"/>
            <a:ext cx="4950611" cy="450049"/>
          </a:xfrm>
          <a:prstGeom prst="accentCallout1">
            <a:avLst>
              <a:gd name="adj1" fmla="val 23243"/>
              <a:gd name="adj2" fmla="val -1637"/>
              <a:gd name="adj3" fmla="val 32079"/>
              <a:gd name="adj4" fmla="val -20112"/>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工程规模</a:t>
            </a:r>
          </a:p>
        </p:txBody>
      </p:sp>
      <p:sp>
        <p:nvSpPr>
          <p:cNvPr id="19" name="线形标注 1(带强调线) 18"/>
          <p:cNvSpPr/>
          <p:nvPr/>
        </p:nvSpPr>
        <p:spPr>
          <a:xfrm>
            <a:off x="2814452" y="3633315"/>
            <a:ext cx="4950611" cy="450049"/>
          </a:xfrm>
          <a:prstGeom prst="accentCallout1">
            <a:avLst>
              <a:gd name="adj1" fmla="val 23243"/>
              <a:gd name="adj2" fmla="val -1637"/>
              <a:gd name="adj3" fmla="val -17435"/>
              <a:gd name="adj4" fmla="val -2135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程序员的知识</a:t>
            </a:r>
          </a:p>
        </p:txBody>
      </p:sp>
      <p:sp>
        <p:nvSpPr>
          <p:cNvPr id="20" name="线形标注 1(带强调线) 19"/>
          <p:cNvSpPr/>
          <p:nvPr/>
        </p:nvSpPr>
        <p:spPr>
          <a:xfrm>
            <a:off x="2811184" y="4818445"/>
            <a:ext cx="4950611" cy="450049"/>
          </a:xfrm>
          <a:prstGeom prst="accentCallout1">
            <a:avLst>
              <a:gd name="adj1" fmla="val 23243"/>
              <a:gd name="adj2" fmla="val -1637"/>
              <a:gd name="adj3" fmla="val -184758"/>
              <a:gd name="adj4" fmla="val -33460"/>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软件的应用领域</a:t>
            </a:r>
          </a:p>
        </p:txBody>
      </p:sp>
      <p:sp>
        <p:nvSpPr>
          <p:cNvPr id="21" name="线形标注 1(带强调线) 20"/>
          <p:cNvSpPr/>
          <p:nvPr/>
        </p:nvSpPr>
        <p:spPr>
          <a:xfrm>
            <a:off x="2814452" y="2448183"/>
            <a:ext cx="4950611" cy="450049"/>
          </a:xfrm>
          <a:prstGeom prst="accentCallout1">
            <a:avLst>
              <a:gd name="adj1" fmla="val 23243"/>
              <a:gd name="adj2" fmla="val -1637"/>
              <a:gd name="adj3" fmla="val 100374"/>
              <a:gd name="adj4" fmla="val -22595"/>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可以得到的软件工具</a:t>
            </a:r>
          </a:p>
        </p:txBody>
      </p:sp>
      <p:grpSp>
        <p:nvGrpSpPr>
          <p:cNvPr id="5" name="组合 4"/>
          <p:cNvGrpSpPr/>
          <p:nvPr/>
        </p:nvGrpSpPr>
        <p:grpSpPr>
          <a:xfrm>
            <a:off x="204846" y="998729"/>
            <a:ext cx="8379523" cy="5175576"/>
            <a:chOff x="204846" y="998729"/>
            <a:chExt cx="8379523" cy="5175576"/>
          </a:xfrm>
        </p:grpSpPr>
        <p:sp>
          <p:nvSpPr>
            <p:cNvPr id="2" name="矩形 1"/>
            <p:cNvSpPr/>
            <p:nvPr/>
          </p:nvSpPr>
          <p:spPr>
            <a:xfrm>
              <a:off x="204846" y="5712640"/>
              <a:ext cx="2256387" cy="461665"/>
            </a:xfrm>
            <a:prstGeom prst="rect">
              <a:avLst/>
            </a:prstGeom>
          </p:spPr>
          <p:txBody>
            <a:bodyPr wrap="none">
              <a:spAutoFit/>
            </a:bodyPr>
            <a:lstStyle/>
            <a:p>
              <a:r>
                <a:rPr lang="en-US" altLang="zh-CN" sz="2400" dirty="0" smtClean="0"/>
                <a:t>www.tiobe.com</a:t>
              </a:r>
              <a:endParaRPr lang="zh-CN" altLang="en-US" sz="2400" dirty="0"/>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8398" y="998729"/>
              <a:ext cx="6065971" cy="5175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 name="线形标注 1(带强调线) 21"/>
          <p:cNvSpPr/>
          <p:nvPr/>
        </p:nvSpPr>
        <p:spPr>
          <a:xfrm>
            <a:off x="5517105" y="2804672"/>
            <a:ext cx="3375375" cy="3054598"/>
          </a:xfrm>
          <a:prstGeom prst="accentCallout1">
            <a:avLst>
              <a:gd name="adj1" fmla="val 78648"/>
              <a:gd name="adj2" fmla="val -1637"/>
              <a:gd name="adj3" fmla="val 78408"/>
              <a:gd name="adj4" fmla="val -79091"/>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altLang="zh-CN" sz="2000" b="1" dirty="0">
                <a:latin typeface="微软雅黑" panose="020B0503020204020204" pitchFamily="34" charset="-122"/>
                <a:ea typeface="微软雅黑" panose="020B0503020204020204" pitchFamily="34" charset="-122"/>
              </a:rPr>
              <a:t>Fortran</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工程和科学计算</a:t>
            </a:r>
          </a:p>
          <a:p>
            <a:pPr algn="just"/>
            <a:r>
              <a:rPr lang="en-US" altLang="zh-CN" sz="2000" b="1" dirty="0">
                <a:latin typeface="微软雅黑" panose="020B0503020204020204" pitchFamily="34" charset="-122"/>
                <a:ea typeface="微软雅黑" panose="020B0503020204020204" pitchFamily="34" charset="-122"/>
              </a:rPr>
              <a:t>Cobol</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Java</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商业领域应用</a:t>
            </a:r>
          </a:p>
          <a:p>
            <a:pPr algn="just"/>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C++</a:t>
            </a:r>
            <a:r>
              <a:rPr lang="zh-CN" altLang="en-US" sz="2000" b="1" dirty="0">
                <a:latin typeface="微软雅黑" panose="020B0503020204020204" pitchFamily="34" charset="-122"/>
                <a:ea typeface="微软雅黑" panose="020B0503020204020204" pitchFamily="34" charset="-122"/>
              </a:rPr>
              <a:t>）和</a:t>
            </a:r>
            <a:r>
              <a:rPr lang="en-US" altLang="zh-CN" sz="2000" b="1" dirty="0">
                <a:latin typeface="微软雅黑" panose="020B0503020204020204" pitchFamily="34" charset="-122"/>
                <a:ea typeface="微软雅黑" panose="020B0503020204020204" pitchFamily="34" charset="-122"/>
              </a:rPr>
              <a:t>Ada</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系统和实时应用领域</a:t>
            </a:r>
          </a:p>
          <a:p>
            <a:pPr algn="just"/>
            <a:r>
              <a:rPr lang="en-US" altLang="zh-CN" sz="2000" b="1" dirty="0">
                <a:latin typeface="微软雅黑" panose="020B0503020204020204" pitchFamily="34" charset="-122"/>
                <a:ea typeface="微软雅黑" panose="020B0503020204020204" pitchFamily="34" charset="-122"/>
              </a:rPr>
              <a:t>Lisp</a:t>
            </a:r>
            <a:r>
              <a:rPr lang="zh-CN" altLang="en-US" sz="2000" b="1" dirty="0">
                <a:latin typeface="微软雅黑" panose="020B0503020204020204" pitchFamily="34" charset="-122"/>
                <a:ea typeface="微软雅黑" panose="020B0503020204020204" pitchFamily="34" charset="-122"/>
              </a:rPr>
              <a:t>（</a:t>
            </a:r>
            <a:r>
              <a:rPr lang="en-US" altLang="zh-CN" sz="2000" b="1" dirty="0" err="1">
                <a:latin typeface="微软雅黑" panose="020B0503020204020204" pitchFamily="34" charset="-122"/>
                <a:ea typeface="微软雅黑" panose="020B0503020204020204" pitchFamily="34" charset="-122"/>
              </a:rPr>
              <a:t>Erlang</a:t>
            </a:r>
            <a:r>
              <a:rPr lang="zh-CN" altLang="en-US" sz="2000" b="1" dirty="0">
                <a:latin typeface="微软雅黑" panose="020B0503020204020204" pitchFamily="34" charset="-122"/>
                <a:ea typeface="微软雅黑" panose="020B0503020204020204" pitchFamily="34" charset="-122"/>
              </a:rPr>
              <a:t>，</a:t>
            </a:r>
            <a:r>
              <a:rPr lang="en-US" altLang="zh-CN" sz="2000" b="1" dirty="0">
                <a:latin typeface="微软雅黑" panose="020B0503020204020204" pitchFamily="34" charset="-122"/>
                <a:ea typeface="微软雅黑" panose="020B0503020204020204" pitchFamily="34" charset="-122"/>
              </a:rPr>
              <a:t>Scala</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组合问题领域（函数式编程）</a:t>
            </a:r>
          </a:p>
          <a:p>
            <a:pPr algn="just"/>
            <a:r>
              <a:rPr lang="en-US" altLang="zh-CN" sz="2000" b="1" dirty="0">
                <a:latin typeface="微软雅黑" panose="020B0503020204020204" pitchFamily="34" charset="-122"/>
                <a:ea typeface="微软雅黑" panose="020B0503020204020204" pitchFamily="34" charset="-122"/>
              </a:rPr>
              <a:t>Prolog</a:t>
            </a:r>
            <a:r>
              <a:rPr lang="zh-CN" altLang="en-US" sz="2000" b="1" dirty="0">
                <a:latin typeface="微软雅黑" panose="020B0503020204020204" pitchFamily="34" charset="-122"/>
                <a:ea typeface="微软雅黑" panose="020B0503020204020204" pitchFamily="34" charset="-122"/>
              </a:rPr>
              <a:t>：</a:t>
            </a:r>
            <a:r>
              <a:rPr lang="zh-CN" altLang="en-US" sz="2000" dirty="0">
                <a:latin typeface="微软雅黑" panose="020B0503020204020204" pitchFamily="34" charset="-122"/>
                <a:ea typeface="微软雅黑" panose="020B0503020204020204" pitchFamily="34" charset="-122"/>
              </a:rPr>
              <a:t>知识表达和</a:t>
            </a:r>
            <a:r>
              <a:rPr lang="zh-CN" altLang="en-US" sz="2000" dirty="0" smtClean="0">
                <a:latin typeface="微软雅黑" panose="020B0503020204020204" pitchFamily="34" charset="-122"/>
                <a:ea typeface="微软雅黑" panose="020B0503020204020204" pitchFamily="34" charset="-122"/>
              </a:rPr>
              <a:t>推理</a:t>
            </a:r>
            <a:endParaRPr lang="en-US" altLang="zh-CN" sz="2000" dirty="0" smtClean="0">
              <a:latin typeface="微软雅黑" panose="020B0503020204020204" pitchFamily="34" charset="-122"/>
              <a:ea typeface="微软雅黑" panose="020B0503020204020204" pitchFamily="34" charset="-122"/>
            </a:endParaRPr>
          </a:p>
          <a:p>
            <a:pPr algn="just"/>
            <a:r>
              <a:rPr lang="en-US" altLang="zh-CN" sz="2000" b="1" dirty="0" smtClean="0">
                <a:latin typeface="微软雅黑" panose="020B0503020204020204" pitchFamily="34" charset="-122"/>
                <a:ea typeface="微软雅黑" panose="020B0503020204020204" pitchFamily="34" charset="-122"/>
              </a:rPr>
              <a:t>AL,LUNA,RAPT</a:t>
            </a:r>
            <a:r>
              <a:rPr lang="zh-CN" altLang="en-US" sz="2000" b="1" dirty="0" smtClean="0">
                <a:latin typeface="微软雅黑" panose="020B0503020204020204" pitchFamily="34" charset="-122"/>
                <a:ea typeface="微软雅黑" panose="020B0503020204020204" pitchFamily="34" charset="-122"/>
              </a:rPr>
              <a:t>：</a:t>
            </a:r>
            <a:r>
              <a:rPr lang="zh-CN" altLang="en-US" sz="2000" dirty="0" smtClean="0">
                <a:latin typeface="微软雅黑" panose="020B0503020204020204" pitchFamily="34" charset="-122"/>
                <a:ea typeface="微软雅黑" panose="020B0503020204020204" pitchFamily="34" charset="-122"/>
              </a:rPr>
              <a:t>机器人领域</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7622986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wipe(left)">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wipe(left)">
                                      <p:cBhvr>
                                        <p:cTn id="12" dur="500"/>
                                        <p:tgtEl>
                                          <p:spTgt spid="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wipe(left)">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9"/>
                                        </p:tgtEl>
                                        <p:attrNameLst>
                                          <p:attrName>style.visibility</p:attrName>
                                        </p:attrNameLst>
                                      </p:cBhvr>
                                      <p:to>
                                        <p:strVal val="visible"/>
                                      </p:to>
                                    </p:set>
                                    <p:animEffect transition="in" filter="wipe(left)">
                                      <p:cBhvr>
                                        <p:cTn id="27" dur="500"/>
                                        <p:tgtEl>
                                          <p:spTgt spid="1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gtEl>
                                        <p:attrNameLst>
                                          <p:attrName>style.visibility</p:attrName>
                                        </p:attrNameLst>
                                      </p:cBhvr>
                                      <p:to>
                                        <p:strVal val="visible"/>
                                      </p:to>
                                    </p:set>
                                    <p:animEffect transition="in" filter="fade">
                                      <p:cBhvr>
                                        <p:cTn id="32" dur="500"/>
                                        <p:tgtEl>
                                          <p:spTgt spid="5"/>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xit" presetSubtype="0" fill="hold" nodeType="clickEffect">
                                  <p:stCondLst>
                                    <p:cond delay="0"/>
                                  </p:stCondLst>
                                  <p:childTnLst>
                                    <p:animEffect transition="out" filter="fade">
                                      <p:cBhvr>
                                        <p:cTn id="36" dur="500"/>
                                        <p:tgtEl>
                                          <p:spTgt spid="5"/>
                                        </p:tgtEl>
                                      </p:cBhvr>
                                    </p:animEffect>
                                    <p:set>
                                      <p:cBhvr>
                                        <p:cTn id="37" dur="1" fill="hold">
                                          <p:stCondLst>
                                            <p:cond delay="499"/>
                                          </p:stCondLst>
                                        </p:cTn>
                                        <p:tgtEl>
                                          <p:spTgt spid="5"/>
                                        </p:tgtEl>
                                        <p:attrNameLst>
                                          <p:attrName>style.visibility</p:attrName>
                                        </p:attrNameLst>
                                      </p:cBhvr>
                                      <p:to>
                                        <p:strVal val="hidden"/>
                                      </p:to>
                                    </p:se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wipe(left)">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animEffect transition="in" filter="wipe(left)">
                                      <p:cBhvr>
                                        <p:cTn id="47" dur="500"/>
                                        <p:tgtEl>
                                          <p:spTgt spid="2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gtEl>
                                        <p:attrNameLst>
                                          <p:attrName>style.visibility</p:attrName>
                                        </p:attrNameLst>
                                      </p:cBhvr>
                                      <p:to>
                                        <p:strVal val="visible"/>
                                      </p:to>
                                    </p:set>
                                    <p:animEffect transition="in" filter="wipe(left)">
                                      <p:cBhvr>
                                        <p:cTn id="5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6" grpId="0" animBg="1"/>
      <p:bldP spid="17" grpId="0" animBg="1"/>
      <p:bldP spid="18" grpId="0" animBg="1"/>
      <p:bldP spid="19" grpId="0" animBg="1"/>
      <p:bldP spid="20" grpId="0" animBg="1"/>
      <p:bldP spid="21" grpId="0" animBg="1"/>
      <p:bldP spid="22"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编码</a:t>
            </a:r>
            <a:r>
              <a:rPr lang="en-US" altLang="zh-CN" sz="3600" dirty="0" smtClean="0">
                <a:solidFill>
                  <a:srgbClr val="FFFFFF"/>
                </a:solidFill>
              </a:rPr>
              <a:t>-</a:t>
            </a:r>
            <a:r>
              <a:rPr lang="zh-CN" altLang="en-US" sz="3600" dirty="0" smtClean="0">
                <a:solidFill>
                  <a:srgbClr val="FFFFFF"/>
                </a:solidFill>
              </a:rPr>
              <a:t>编码风格（规范）</a:t>
            </a:r>
            <a:endParaRPr lang="zh-CN" altLang="en-US" sz="3600" dirty="0">
              <a:solidFill>
                <a:srgbClr val="FFFFFF"/>
              </a:solidFill>
            </a:endParaRPr>
          </a:p>
          <a:p>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2218911438"/>
              </p:ext>
            </p:extLst>
          </p:nvPr>
        </p:nvGraphicFramePr>
        <p:xfrm>
          <a:off x="971600" y="1268760"/>
          <a:ext cx="7200800" cy="46805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2" name="线形标注 1(带强调线) 11"/>
          <p:cNvSpPr/>
          <p:nvPr/>
        </p:nvSpPr>
        <p:spPr>
          <a:xfrm>
            <a:off x="6094414" y="1263051"/>
            <a:ext cx="2070230" cy="905809"/>
          </a:xfrm>
          <a:prstGeom prst="accentCallout1">
            <a:avLst>
              <a:gd name="adj1" fmla="val 23243"/>
              <a:gd name="adj2" fmla="val -1637"/>
              <a:gd name="adj3" fmla="val 69344"/>
              <a:gd name="adj4" fmla="val -41781"/>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000" dirty="0" smtClean="0">
                <a:latin typeface="微软雅黑" panose="020B0503020204020204" pitchFamily="34" charset="-122"/>
                <a:ea typeface="微软雅黑" panose="020B0503020204020204" pitchFamily="34" charset="-122"/>
              </a:rPr>
              <a:t>标识符</a:t>
            </a:r>
            <a:endParaRPr lang="en-US" altLang="zh-CN" sz="2000" dirty="0" smtClean="0">
              <a:latin typeface="微软雅黑" panose="020B0503020204020204" pitchFamily="34" charset="-122"/>
              <a:ea typeface="微软雅黑" panose="020B0503020204020204" pitchFamily="34" charset="-122"/>
            </a:endParaRPr>
          </a:p>
          <a:p>
            <a:pPr algn="just"/>
            <a:r>
              <a:rPr lang="zh-CN" altLang="en-US" sz="2000" dirty="0" smtClean="0">
                <a:latin typeface="微软雅黑" panose="020B0503020204020204" pitchFamily="34" charset="-122"/>
                <a:ea typeface="微软雅黑" panose="020B0503020204020204" pitchFamily="34" charset="-122"/>
              </a:rPr>
              <a:t>注释</a:t>
            </a:r>
            <a:endParaRPr lang="en-US" altLang="zh-CN" sz="2000" dirty="0" smtClean="0">
              <a:latin typeface="微软雅黑" panose="020B0503020204020204" pitchFamily="34" charset="-122"/>
              <a:ea typeface="微软雅黑" panose="020B0503020204020204" pitchFamily="34" charset="-122"/>
            </a:endParaRPr>
          </a:p>
          <a:p>
            <a:pPr algn="just"/>
            <a:r>
              <a:rPr lang="zh-CN" altLang="en-US" sz="2000" dirty="0" smtClean="0">
                <a:latin typeface="微软雅黑" panose="020B0503020204020204" pitchFamily="34" charset="-122"/>
                <a:ea typeface="微软雅黑" panose="020B0503020204020204" pitchFamily="34" charset="-122"/>
              </a:rPr>
              <a:t>程序</a:t>
            </a:r>
            <a:r>
              <a:rPr lang="zh-CN" altLang="en-US" sz="2000" dirty="0">
                <a:latin typeface="微软雅黑" panose="020B0503020204020204" pitchFamily="34" charset="-122"/>
                <a:ea typeface="微软雅黑" panose="020B0503020204020204" pitchFamily="34" charset="-122"/>
              </a:rPr>
              <a:t>的视觉</a:t>
            </a:r>
            <a:r>
              <a:rPr lang="zh-CN" altLang="en-US" sz="2000" dirty="0" smtClean="0">
                <a:latin typeface="微软雅黑" panose="020B0503020204020204" pitchFamily="34" charset="-122"/>
                <a:ea typeface="微软雅黑" panose="020B0503020204020204" pitchFamily="34" charset="-122"/>
              </a:rPr>
              <a:t>组织</a:t>
            </a:r>
            <a:endParaRPr lang="zh-CN" altLang="en-US" sz="2000" dirty="0">
              <a:latin typeface="微软雅黑" panose="020B0503020204020204" pitchFamily="34" charset="-122"/>
              <a:ea typeface="微软雅黑" panose="020B0503020204020204" pitchFamily="34" charset="-122"/>
            </a:endParaRPr>
          </a:p>
        </p:txBody>
      </p:sp>
      <p:sp>
        <p:nvSpPr>
          <p:cNvPr id="13" name="线形标注 1(带强调线) 12"/>
          <p:cNvSpPr/>
          <p:nvPr/>
        </p:nvSpPr>
        <p:spPr>
          <a:xfrm>
            <a:off x="0" y="3564015"/>
            <a:ext cx="2025225" cy="1355860"/>
          </a:xfrm>
          <a:prstGeom prst="accentCallout1">
            <a:avLst>
              <a:gd name="adj1" fmla="val 28333"/>
              <a:gd name="adj2" fmla="val 102290"/>
              <a:gd name="adj3" fmla="val 8255"/>
              <a:gd name="adj4" fmla="val 115814"/>
            </a:avLst>
          </a:prstGeom>
        </p:spPr>
        <p:style>
          <a:lnRef idx="2">
            <a:schemeClr val="accent2"/>
          </a:lnRef>
          <a:fillRef idx="1">
            <a:schemeClr val="lt1"/>
          </a:fillRef>
          <a:effectRef idx="0">
            <a:schemeClr val="accent2"/>
          </a:effectRef>
          <a:fontRef idx="minor">
            <a:schemeClr val="dk1"/>
          </a:fontRef>
        </p:style>
        <p:txBody>
          <a:bodyPr rtlCol="0" anchor="ctr"/>
          <a:lstStyle/>
          <a:p>
            <a:pPr algn="r"/>
            <a:r>
              <a:rPr lang="zh-CN" altLang="en-US" sz="2000" dirty="0">
                <a:latin typeface="微软雅黑" panose="020B0503020204020204" pitchFamily="34" charset="-122"/>
                <a:ea typeface="微软雅黑" panose="020B0503020204020204" pitchFamily="34" charset="-122"/>
              </a:rPr>
              <a:t>前置</a:t>
            </a:r>
            <a:r>
              <a:rPr lang="zh-CN" altLang="en-US" sz="2000" dirty="0" smtClean="0">
                <a:latin typeface="微软雅黑" panose="020B0503020204020204" pitchFamily="34" charset="-122"/>
                <a:ea typeface="微软雅黑" panose="020B0503020204020204" pitchFamily="34" charset="-122"/>
              </a:rPr>
              <a:t>原则</a:t>
            </a:r>
            <a:endParaRPr lang="en-US" altLang="zh-CN" sz="2000" dirty="0" smtClean="0">
              <a:latin typeface="微软雅黑" panose="020B0503020204020204" pitchFamily="34" charset="-122"/>
              <a:ea typeface="微软雅黑" panose="020B0503020204020204" pitchFamily="34" charset="-122"/>
            </a:endParaRPr>
          </a:p>
          <a:p>
            <a:pPr algn="r"/>
            <a:r>
              <a:rPr lang="zh-CN" altLang="en-US" sz="2000" dirty="0">
                <a:latin typeface="微软雅黑" panose="020B0503020204020204" pitchFamily="34" charset="-122"/>
                <a:ea typeface="微软雅黑" panose="020B0503020204020204" pitchFamily="34" charset="-122"/>
              </a:rPr>
              <a:t>程序运行</a:t>
            </a:r>
            <a:r>
              <a:rPr lang="zh-CN" altLang="en-US" sz="2000" dirty="0" smtClean="0">
                <a:latin typeface="微软雅黑" panose="020B0503020204020204" pitchFamily="34" charset="-122"/>
                <a:ea typeface="微软雅黑" panose="020B0503020204020204" pitchFamily="34" charset="-122"/>
              </a:rPr>
              <a:t>时间</a:t>
            </a:r>
            <a:endParaRPr lang="en-US" altLang="zh-CN" sz="2000" dirty="0" smtClean="0">
              <a:latin typeface="微软雅黑" panose="020B0503020204020204" pitchFamily="34" charset="-122"/>
              <a:ea typeface="微软雅黑" panose="020B0503020204020204" pitchFamily="34" charset="-122"/>
            </a:endParaRPr>
          </a:p>
          <a:p>
            <a:pPr algn="r"/>
            <a:r>
              <a:rPr lang="zh-CN" altLang="en-US" sz="2000" dirty="0" smtClean="0">
                <a:latin typeface="微软雅黑" panose="020B0503020204020204" pitchFamily="34" charset="-122"/>
                <a:ea typeface="微软雅黑" panose="020B0503020204020204" pitchFamily="34" charset="-122"/>
              </a:rPr>
              <a:t>存储器效率</a:t>
            </a:r>
            <a:endParaRPr lang="en-US" altLang="zh-CN" sz="2000" dirty="0" smtClean="0">
              <a:latin typeface="微软雅黑" panose="020B0503020204020204" pitchFamily="34" charset="-122"/>
              <a:ea typeface="微软雅黑" panose="020B0503020204020204" pitchFamily="34" charset="-122"/>
            </a:endParaRPr>
          </a:p>
          <a:p>
            <a:pPr algn="r"/>
            <a:r>
              <a:rPr lang="zh-CN" altLang="en-US" sz="2000" dirty="0">
                <a:latin typeface="微软雅黑" panose="020B0503020204020204" pitchFamily="34" charset="-122"/>
                <a:ea typeface="微软雅黑" panose="020B0503020204020204" pitchFamily="34" charset="-122"/>
              </a:rPr>
              <a:t>输入输出的效率</a:t>
            </a:r>
          </a:p>
        </p:txBody>
      </p:sp>
      <p:sp>
        <p:nvSpPr>
          <p:cNvPr id="4" name="矩形 3"/>
          <p:cNvSpPr/>
          <p:nvPr/>
        </p:nvSpPr>
        <p:spPr>
          <a:xfrm>
            <a:off x="206514" y="1192971"/>
            <a:ext cx="8730969" cy="4708981"/>
          </a:xfrm>
          <a:prstGeom prst="rect">
            <a:avLst/>
          </a:prstGeom>
          <a:solidFill>
            <a:schemeClr val="bg1"/>
          </a:solidFill>
        </p:spPr>
        <p:txBody>
          <a:bodyPr wrap="square">
            <a:spAutoFit/>
          </a:bodyPr>
          <a:lstStyle/>
          <a:p>
            <a:r>
              <a:rPr lang="en-US" altLang="zh-CN" sz="2000" dirty="0"/>
              <a:t>Matrix operator+(</a:t>
            </a:r>
            <a:r>
              <a:rPr lang="en-US" altLang="zh-CN" sz="2000" dirty="0" err="1"/>
              <a:t>const</a:t>
            </a:r>
            <a:r>
              <a:rPr lang="en-US" altLang="zh-CN" sz="2000" dirty="0"/>
              <a:t> Matrix&amp; addnumber1, </a:t>
            </a:r>
            <a:r>
              <a:rPr lang="en-US" altLang="zh-CN" sz="2000" dirty="0" err="1"/>
              <a:t>const</a:t>
            </a:r>
            <a:r>
              <a:rPr lang="en-US" altLang="zh-CN" sz="2000" dirty="0"/>
              <a:t> Matrix&amp; addnumber2)</a:t>
            </a:r>
          </a:p>
          <a:p>
            <a:r>
              <a:rPr lang="en-US" altLang="zh-CN" sz="2000" dirty="0"/>
              <a:t>{</a:t>
            </a:r>
          </a:p>
          <a:p>
            <a:r>
              <a:rPr lang="en-US" altLang="zh-CN" sz="2000" dirty="0"/>
              <a:t>                 if </a:t>
            </a:r>
            <a:r>
              <a:rPr lang="en-US" altLang="zh-CN" sz="2000" dirty="0" smtClean="0"/>
              <a:t>(lines !=lines </a:t>
            </a:r>
            <a:r>
              <a:rPr lang="en-US" altLang="zh-CN" sz="2000" dirty="0"/>
              <a:t>&amp;&amp; addnumber1.rows != addnumber2 .rows)</a:t>
            </a:r>
          </a:p>
          <a:p>
            <a:r>
              <a:rPr lang="en-US" altLang="zh-CN" sz="2000" dirty="0"/>
              <a:t>                {</a:t>
            </a:r>
          </a:p>
          <a:p>
            <a:r>
              <a:rPr lang="en-US" altLang="zh-CN" sz="2000" dirty="0"/>
              <a:t>                                </a:t>
            </a:r>
            <a:r>
              <a:rPr lang="en-US" altLang="zh-CN" sz="2000" dirty="0" err="1"/>
              <a:t>cout</a:t>
            </a:r>
            <a:r>
              <a:rPr lang="en-US" altLang="zh-CN" sz="2000" dirty="0"/>
              <a:t> &lt;&lt; "The matrixes for add must be same size!" ;</a:t>
            </a:r>
          </a:p>
          <a:p>
            <a:r>
              <a:rPr lang="en-US" altLang="zh-CN" sz="2000" dirty="0"/>
              <a:t>                                 return Matrix (0,0);</a:t>
            </a:r>
          </a:p>
          <a:p>
            <a:r>
              <a:rPr lang="en-US" altLang="zh-CN" sz="2000" dirty="0"/>
              <a:t>                }</a:t>
            </a:r>
          </a:p>
          <a:p>
            <a:r>
              <a:rPr lang="en-US" altLang="zh-CN" sz="2000" dirty="0"/>
              <a:t>                 Matrix sum(addnumber1 .lines, addnumber1.rows);</a:t>
            </a:r>
          </a:p>
          <a:p>
            <a:r>
              <a:rPr lang="en-US" altLang="zh-CN" sz="2000" dirty="0"/>
              <a:t>                 for (</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a:t>
            </a:r>
            <a:r>
              <a:rPr lang="en-US" altLang="zh-CN" sz="2000" dirty="0" err="1"/>
              <a:t>sum.lines</a:t>
            </a:r>
            <a:r>
              <a:rPr lang="en-US" altLang="zh-CN" sz="2000" dirty="0"/>
              <a:t>; </a:t>
            </a:r>
            <a:r>
              <a:rPr lang="en-US" altLang="zh-CN" sz="2000" dirty="0" err="1"/>
              <a:t>i</a:t>
            </a:r>
            <a:r>
              <a:rPr lang="en-US" altLang="zh-CN" sz="2000" dirty="0"/>
              <a:t>++)</a:t>
            </a:r>
          </a:p>
          <a:p>
            <a:r>
              <a:rPr lang="en-US" altLang="zh-CN" sz="2000" dirty="0"/>
              <a:t>                {</a:t>
            </a:r>
          </a:p>
          <a:p>
            <a:r>
              <a:rPr lang="en-US" altLang="zh-CN" sz="2000" dirty="0"/>
              <a:t>                                 for (</a:t>
            </a:r>
            <a:r>
              <a:rPr lang="en-US" altLang="zh-CN" sz="2000" dirty="0" err="1"/>
              <a:t>int</a:t>
            </a:r>
            <a:r>
              <a:rPr lang="en-US" altLang="zh-CN" sz="2000" dirty="0"/>
              <a:t> j = 0; j &lt; </a:t>
            </a:r>
            <a:r>
              <a:rPr lang="en-US" altLang="zh-CN" sz="2000" dirty="0" err="1"/>
              <a:t>sum.rows</a:t>
            </a:r>
            <a:r>
              <a:rPr lang="en-US" altLang="zh-CN" sz="2000" dirty="0"/>
              <a:t>; j++)</a:t>
            </a:r>
          </a:p>
          <a:p>
            <a:r>
              <a:rPr lang="en-US" altLang="zh-CN" sz="2000" dirty="0"/>
              <a:t>                                                </a:t>
            </a:r>
            <a:r>
              <a:rPr lang="en-US" altLang="zh-CN" sz="2000" dirty="0" err="1"/>
              <a:t>sum.pMatrix</a:t>
            </a:r>
            <a:r>
              <a:rPr lang="en-US" altLang="zh-CN" sz="2000" dirty="0"/>
              <a:t>[</a:t>
            </a:r>
            <a:r>
              <a:rPr lang="en-US" altLang="zh-CN" sz="2000" dirty="0" err="1"/>
              <a:t>i</a:t>
            </a:r>
            <a:r>
              <a:rPr lang="en-US" altLang="zh-CN" sz="2000" dirty="0"/>
              <a:t>][j] = </a:t>
            </a:r>
            <a:r>
              <a:rPr lang="en-US" altLang="zh-CN" sz="2000" dirty="0" err="1" smtClean="0"/>
              <a:t>pMatrix</a:t>
            </a:r>
            <a:r>
              <a:rPr lang="en-US" altLang="zh-CN" sz="2000" dirty="0" smtClean="0"/>
              <a:t>[</a:t>
            </a:r>
            <a:r>
              <a:rPr lang="en-US" altLang="zh-CN" sz="2000" dirty="0" err="1" smtClean="0"/>
              <a:t>i</a:t>
            </a:r>
            <a:r>
              <a:rPr lang="en-US" altLang="zh-CN" sz="2000" dirty="0"/>
              <a:t>][j] + </a:t>
            </a:r>
            <a:r>
              <a:rPr lang="en-US" altLang="zh-CN" sz="2000" dirty="0" err="1" smtClean="0"/>
              <a:t>pMatrix</a:t>
            </a:r>
            <a:r>
              <a:rPr lang="en-US" altLang="zh-CN" sz="2000" dirty="0" smtClean="0"/>
              <a:t>[</a:t>
            </a:r>
            <a:r>
              <a:rPr lang="en-US" altLang="zh-CN" sz="2000" dirty="0" err="1" smtClean="0"/>
              <a:t>i</a:t>
            </a:r>
            <a:r>
              <a:rPr lang="en-US" altLang="zh-CN" sz="2000" dirty="0"/>
              <a:t>][j];</a:t>
            </a:r>
          </a:p>
          <a:p>
            <a:r>
              <a:rPr lang="en-US" altLang="zh-CN" sz="2000" dirty="0"/>
              <a:t>                }</a:t>
            </a:r>
          </a:p>
          <a:p>
            <a:r>
              <a:rPr lang="en-US" altLang="zh-CN" sz="2000" dirty="0"/>
              <a:t>                 return sum</a:t>
            </a:r>
            <a:r>
              <a:rPr lang="en-US" altLang="zh-CN" sz="2000" dirty="0" smtClean="0"/>
              <a:t>;</a:t>
            </a:r>
            <a:endParaRPr lang="en-US" altLang="zh-CN" sz="2000" dirty="0"/>
          </a:p>
          <a:p>
            <a:r>
              <a:rPr lang="en-US" altLang="zh-CN" sz="2000" dirty="0"/>
              <a:t>}</a:t>
            </a:r>
          </a:p>
        </p:txBody>
      </p:sp>
      <p:sp>
        <p:nvSpPr>
          <p:cNvPr id="14" name="矩形 13"/>
          <p:cNvSpPr/>
          <p:nvPr/>
        </p:nvSpPr>
        <p:spPr>
          <a:xfrm>
            <a:off x="206513" y="2168860"/>
            <a:ext cx="8730969" cy="3170099"/>
          </a:xfrm>
          <a:prstGeom prst="rect">
            <a:avLst/>
          </a:prstGeom>
          <a:solidFill>
            <a:schemeClr val="bg1"/>
          </a:solidFill>
        </p:spPr>
        <p:txBody>
          <a:bodyPr wrap="square">
            <a:spAutoFit/>
          </a:bodyPr>
          <a:lstStyle/>
          <a:p>
            <a:r>
              <a:rPr lang="en-US" altLang="zh-CN" sz="2000" dirty="0"/>
              <a:t>Matrix operator+(</a:t>
            </a:r>
            <a:r>
              <a:rPr lang="en-US" altLang="zh-CN" sz="2000" dirty="0" err="1"/>
              <a:t>const</a:t>
            </a:r>
            <a:r>
              <a:rPr lang="en-US" altLang="zh-CN" sz="2000" dirty="0"/>
              <a:t> Matrix&amp; addnumber1, </a:t>
            </a:r>
            <a:r>
              <a:rPr lang="en-US" altLang="zh-CN" sz="2000" dirty="0" err="1"/>
              <a:t>const</a:t>
            </a:r>
            <a:r>
              <a:rPr lang="en-US" altLang="zh-CN" sz="2000" dirty="0"/>
              <a:t> Matrix&amp; addnumber2</a:t>
            </a:r>
            <a:r>
              <a:rPr lang="en-US" altLang="zh-CN" sz="2000" dirty="0" smtClean="0"/>
              <a:t>){</a:t>
            </a:r>
          </a:p>
          <a:p>
            <a:r>
              <a:rPr lang="en-US" altLang="zh-CN" sz="2000" dirty="0" smtClean="0"/>
              <a:t>if (lines </a:t>
            </a:r>
            <a:r>
              <a:rPr lang="en-US" altLang="zh-CN" sz="2000" dirty="0"/>
              <a:t>!= addnumber2.lines &amp;&amp; addnumber1.rows != addnumber2 .rows</a:t>
            </a:r>
            <a:r>
              <a:rPr lang="en-US" altLang="zh-CN" sz="2000" dirty="0" smtClean="0"/>
              <a:t>){</a:t>
            </a:r>
          </a:p>
          <a:p>
            <a:r>
              <a:rPr lang="en-US" altLang="zh-CN" sz="2000" dirty="0" err="1" smtClean="0"/>
              <a:t>cout</a:t>
            </a:r>
            <a:r>
              <a:rPr lang="en-US" altLang="zh-CN" sz="2000" dirty="0" smtClean="0"/>
              <a:t> </a:t>
            </a:r>
            <a:r>
              <a:rPr lang="en-US" altLang="zh-CN" sz="2000" dirty="0"/>
              <a:t>&lt;&lt; "The matrixes for add must be same size!" ;</a:t>
            </a:r>
          </a:p>
          <a:p>
            <a:r>
              <a:rPr lang="en-US" altLang="zh-CN" sz="2000" dirty="0" smtClean="0"/>
              <a:t>return </a:t>
            </a:r>
            <a:r>
              <a:rPr lang="en-US" altLang="zh-CN" sz="2000" dirty="0"/>
              <a:t>Matrix (0,0</a:t>
            </a:r>
            <a:r>
              <a:rPr lang="en-US" altLang="zh-CN" sz="2000" dirty="0" smtClean="0"/>
              <a:t>);}</a:t>
            </a:r>
            <a:endParaRPr lang="en-US" altLang="zh-CN" sz="2000" dirty="0"/>
          </a:p>
          <a:p>
            <a:r>
              <a:rPr lang="en-US" altLang="zh-CN" sz="2000" dirty="0" smtClean="0"/>
              <a:t>Matrix </a:t>
            </a:r>
            <a:r>
              <a:rPr lang="en-US" altLang="zh-CN" sz="2000" dirty="0"/>
              <a:t>sum(addnumber1 .lines, addnumber1.rows);</a:t>
            </a:r>
          </a:p>
          <a:p>
            <a:r>
              <a:rPr lang="en-US" altLang="zh-CN" sz="2000" dirty="0" smtClean="0"/>
              <a:t>for </a:t>
            </a:r>
            <a:r>
              <a:rPr lang="en-US" altLang="zh-CN" sz="2000" dirty="0"/>
              <a:t>(</a:t>
            </a:r>
            <a:r>
              <a:rPr lang="en-US" altLang="zh-CN" sz="2000" dirty="0" err="1"/>
              <a:t>int</a:t>
            </a:r>
            <a:r>
              <a:rPr lang="en-US" altLang="zh-CN" sz="2000" dirty="0"/>
              <a:t> </a:t>
            </a:r>
            <a:r>
              <a:rPr lang="en-US" altLang="zh-CN" sz="2000" dirty="0" err="1"/>
              <a:t>i</a:t>
            </a:r>
            <a:r>
              <a:rPr lang="en-US" altLang="zh-CN" sz="2000" dirty="0"/>
              <a:t> = 0; </a:t>
            </a:r>
            <a:r>
              <a:rPr lang="en-US" altLang="zh-CN" sz="2000" dirty="0" err="1"/>
              <a:t>i</a:t>
            </a:r>
            <a:r>
              <a:rPr lang="en-US" altLang="zh-CN" sz="2000" dirty="0"/>
              <a:t> &lt; </a:t>
            </a:r>
            <a:r>
              <a:rPr lang="en-US" altLang="zh-CN" sz="2000" dirty="0" err="1"/>
              <a:t>sum.lines</a:t>
            </a:r>
            <a:r>
              <a:rPr lang="en-US" altLang="zh-CN" sz="2000" dirty="0"/>
              <a:t>; </a:t>
            </a:r>
            <a:r>
              <a:rPr lang="en-US" altLang="zh-CN" sz="2000" dirty="0" err="1"/>
              <a:t>i</a:t>
            </a:r>
            <a:r>
              <a:rPr lang="en-US" altLang="zh-CN" sz="2000" dirty="0" smtClean="0"/>
              <a:t>++){</a:t>
            </a:r>
          </a:p>
          <a:p>
            <a:r>
              <a:rPr lang="en-US" altLang="zh-CN" sz="2000" dirty="0" smtClean="0"/>
              <a:t>for </a:t>
            </a:r>
            <a:r>
              <a:rPr lang="en-US" altLang="zh-CN" sz="2000" dirty="0"/>
              <a:t>(</a:t>
            </a:r>
            <a:r>
              <a:rPr lang="en-US" altLang="zh-CN" sz="2000" dirty="0" err="1"/>
              <a:t>int</a:t>
            </a:r>
            <a:r>
              <a:rPr lang="en-US" altLang="zh-CN" sz="2000" dirty="0"/>
              <a:t> j = 0; j &lt; </a:t>
            </a:r>
            <a:r>
              <a:rPr lang="en-US" altLang="zh-CN" sz="2000" dirty="0" err="1"/>
              <a:t>sum.rows</a:t>
            </a:r>
            <a:r>
              <a:rPr lang="en-US" altLang="zh-CN" sz="2000" dirty="0"/>
              <a:t>; j++)</a:t>
            </a:r>
          </a:p>
          <a:p>
            <a:r>
              <a:rPr lang="en-US" altLang="zh-CN" sz="2000" dirty="0" err="1" smtClean="0"/>
              <a:t>sum.pMatrix</a:t>
            </a:r>
            <a:r>
              <a:rPr lang="en-US" altLang="zh-CN" sz="2000" dirty="0" smtClean="0"/>
              <a:t>[</a:t>
            </a:r>
            <a:r>
              <a:rPr lang="en-US" altLang="zh-CN" sz="2000" dirty="0" err="1" smtClean="0"/>
              <a:t>i</a:t>
            </a:r>
            <a:r>
              <a:rPr lang="en-US" altLang="zh-CN" sz="2000" dirty="0"/>
              <a:t>][j] = </a:t>
            </a:r>
            <a:r>
              <a:rPr lang="en-US" altLang="zh-CN" sz="2000" dirty="0" err="1" smtClean="0"/>
              <a:t>pMatrix</a:t>
            </a:r>
            <a:r>
              <a:rPr lang="en-US" altLang="zh-CN" sz="2000" dirty="0" smtClean="0"/>
              <a:t>[</a:t>
            </a:r>
            <a:r>
              <a:rPr lang="en-US" altLang="zh-CN" sz="2000" dirty="0" err="1" smtClean="0"/>
              <a:t>i</a:t>
            </a:r>
            <a:r>
              <a:rPr lang="en-US" altLang="zh-CN" sz="2000" dirty="0"/>
              <a:t>][j] + </a:t>
            </a:r>
            <a:r>
              <a:rPr lang="en-US" altLang="zh-CN" sz="2000" dirty="0" err="1" smtClean="0"/>
              <a:t>pMatrix</a:t>
            </a:r>
            <a:r>
              <a:rPr lang="en-US" altLang="zh-CN" sz="2000" dirty="0" smtClean="0"/>
              <a:t>[</a:t>
            </a:r>
            <a:r>
              <a:rPr lang="en-US" altLang="zh-CN" sz="2000" dirty="0" err="1" smtClean="0"/>
              <a:t>i</a:t>
            </a:r>
            <a:r>
              <a:rPr lang="en-US" altLang="zh-CN" sz="2000" dirty="0"/>
              <a:t>][j</a:t>
            </a:r>
            <a:r>
              <a:rPr lang="en-US" altLang="zh-CN" sz="2000" dirty="0" smtClean="0"/>
              <a:t>];</a:t>
            </a:r>
            <a:r>
              <a:rPr lang="en-US" altLang="zh-CN" sz="2000" dirty="0"/>
              <a:t> </a:t>
            </a:r>
            <a:r>
              <a:rPr lang="en-US" altLang="zh-CN" sz="2000" dirty="0" smtClean="0"/>
              <a:t>}</a:t>
            </a:r>
            <a:endParaRPr lang="en-US" altLang="zh-CN" sz="2000" dirty="0"/>
          </a:p>
          <a:p>
            <a:r>
              <a:rPr lang="en-US" altLang="zh-CN" sz="2000" dirty="0" smtClean="0"/>
              <a:t>return </a:t>
            </a:r>
            <a:r>
              <a:rPr lang="en-US" altLang="zh-CN" sz="2000" dirty="0"/>
              <a:t>sum</a:t>
            </a:r>
            <a:r>
              <a:rPr lang="en-US" altLang="zh-CN" sz="2000" dirty="0" smtClean="0"/>
              <a:t>;</a:t>
            </a:r>
            <a:endParaRPr lang="en-US" altLang="zh-CN" sz="2000" dirty="0"/>
          </a:p>
          <a:p>
            <a:r>
              <a:rPr lang="en-US" altLang="zh-CN" sz="2000" dirty="0"/>
              <a:t>}</a:t>
            </a:r>
          </a:p>
        </p:txBody>
      </p:sp>
    </p:spTree>
    <p:extLst>
      <p:ext uri="{BB962C8B-B14F-4D97-AF65-F5344CB8AC3E}">
        <p14:creationId xmlns:p14="http://schemas.microsoft.com/office/powerpoint/2010/main" val="87873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graphicEl>
                                              <a:dgm id="{982B3674-276A-442F-97B7-F640BA3BD3D4}"/>
                                            </p:graphicEl>
                                          </p:spTgt>
                                        </p:tgtEl>
                                        <p:attrNameLst>
                                          <p:attrName>style.visibility</p:attrName>
                                        </p:attrNameLst>
                                      </p:cBhvr>
                                      <p:to>
                                        <p:strVal val="visible"/>
                                      </p:to>
                                    </p:set>
                                    <p:animEffect transition="in" filter="fade">
                                      <p:cBhvr>
                                        <p:cTn id="7" dur="500"/>
                                        <p:tgtEl>
                                          <p:spTgt spid="2">
                                            <p:graphicEl>
                                              <a:dgm id="{982B3674-276A-442F-97B7-F640BA3BD3D4}"/>
                                            </p:graphic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graphicEl>
                                              <a:dgm id="{86F34D2E-A25F-4B96-9BD5-7120DEE69B41}"/>
                                            </p:graphicEl>
                                          </p:spTgt>
                                        </p:tgtEl>
                                        <p:attrNameLst>
                                          <p:attrName>style.visibility</p:attrName>
                                        </p:attrNameLst>
                                      </p:cBhvr>
                                      <p:to>
                                        <p:strVal val="visible"/>
                                      </p:to>
                                    </p:set>
                                    <p:animEffect transition="in" filter="fade">
                                      <p:cBhvr>
                                        <p:cTn id="12" dur="500"/>
                                        <p:tgtEl>
                                          <p:spTgt spid="2">
                                            <p:graphicEl>
                                              <a:dgm id="{86F34D2E-A25F-4B96-9BD5-7120DEE69B41}"/>
                                            </p:graphicEl>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2">
                                            <p:graphicEl>
                                              <a:dgm id="{E392A073-4BD7-4659-9F79-DEDA651B2E17}"/>
                                            </p:graphicEl>
                                          </p:spTgt>
                                        </p:tgtEl>
                                        <p:attrNameLst>
                                          <p:attrName>style.visibility</p:attrName>
                                        </p:attrNameLst>
                                      </p:cBhvr>
                                      <p:to>
                                        <p:strVal val="visible"/>
                                      </p:to>
                                    </p:set>
                                    <p:animEffect transition="in" filter="fade">
                                      <p:cBhvr>
                                        <p:cTn id="15" dur="500"/>
                                        <p:tgtEl>
                                          <p:spTgt spid="2">
                                            <p:graphicEl>
                                              <a:dgm id="{E392A073-4BD7-4659-9F79-DEDA651B2E17}"/>
                                            </p:graphic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
                                            <p:graphicEl>
                                              <a:dgm id="{4F96AF02-EEB4-4E96-B2CE-20959912C614}"/>
                                            </p:graphicEl>
                                          </p:spTgt>
                                        </p:tgtEl>
                                        <p:attrNameLst>
                                          <p:attrName>style.visibility</p:attrName>
                                        </p:attrNameLst>
                                      </p:cBhvr>
                                      <p:to>
                                        <p:strVal val="visible"/>
                                      </p:to>
                                    </p:set>
                                    <p:animEffect transition="in" filter="fade">
                                      <p:cBhvr>
                                        <p:cTn id="20" dur="500"/>
                                        <p:tgtEl>
                                          <p:spTgt spid="2">
                                            <p:graphicEl>
                                              <a:dgm id="{4F96AF02-EEB4-4E96-B2CE-20959912C614}"/>
                                            </p:graphic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2">
                                            <p:graphicEl>
                                              <a:dgm id="{41B7A14F-238D-4CC6-BB3B-EAB42295B87C}"/>
                                            </p:graphicEl>
                                          </p:spTgt>
                                        </p:tgtEl>
                                        <p:attrNameLst>
                                          <p:attrName>style.visibility</p:attrName>
                                        </p:attrNameLst>
                                      </p:cBhvr>
                                      <p:to>
                                        <p:strVal val="visible"/>
                                      </p:to>
                                    </p:set>
                                    <p:animEffect transition="in" filter="fade">
                                      <p:cBhvr>
                                        <p:cTn id="23" dur="500"/>
                                        <p:tgtEl>
                                          <p:spTgt spid="2">
                                            <p:graphicEl>
                                              <a:dgm id="{41B7A14F-238D-4CC6-BB3B-EAB42295B87C}"/>
                                            </p:graphicEl>
                                          </p:spTgt>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2">
                                            <p:graphicEl>
                                              <a:dgm id="{320FB47C-C6B5-4906-9CF7-67C9A2389038}"/>
                                            </p:graphicEl>
                                          </p:spTgt>
                                        </p:tgtEl>
                                        <p:attrNameLst>
                                          <p:attrName>style.visibility</p:attrName>
                                        </p:attrNameLst>
                                      </p:cBhvr>
                                      <p:to>
                                        <p:strVal val="visible"/>
                                      </p:to>
                                    </p:set>
                                    <p:animEffect transition="in" filter="fade">
                                      <p:cBhvr>
                                        <p:cTn id="28" dur="500"/>
                                        <p:tgtEl>
                                          <p:spTgt spid="2">
                                            <p:graphicEl>
                                              <a:dgm id="{320FB47C-C6B5-4906-9CF7-67C9A2389038}"/>
                                            </p:graphicEl>
                                          </p:spTgt>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
                                            <p:graphicEl>
                                              <a:dgm id="{06E393CD-4EDF-4AEA-9438-F5404EF562F5}"/>
                                            </p:graphicEl>
                                          </p:spTgt>
                                        </p:tgtEl>
                                        <p:attrNameLst>
                                          <p:attrName>style.visibility</p:attrName>
                                        </p:attrNameLst>
                                      </p:cBhvr>
                                      <p:to>
                                        <p:strVal val="visible"/>
                                      </p:to>
                                    </p:set>
                                    <p:animEffect transition="in" filter="fade">
                                      <p:cBhvr>
                                        <p:cTn id="31" dur="500"/>
                                        <p:tgtEl>
                                          <p:spTgt spid="2">
                                            <p:graphicEl>
                                              <a:dgm id="{06E393CD-4EDF-4AEA-9438-F5404EF562F5}"/>
                                            </p:graphic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grpId="0" nodeType="clickEffect">
                                  <p:stCondLst>
                                    <p:cond delay="0"/>
                                  </p:stCondLst>
                                  <p:childTnLst>
                                    <p:set>
                                      <p:cBhvr>
                                        <p:cTn id="35" dur="1" fill="hold">
                                          <p:stCondLst>
                                            <p:cond delay="0"/>
                                          </p:stCondLst>
                                        </p:cTn>
                                        <p:tgtEl>
                                          <p:spTgt spid="2">
                                            <p:graphicEl>
                                              <a:dgm id="{FC7330AA-B4C2-4571-B595-5BFAF3C20532}"/>
                                            </p:graphicEl>
                                          </p:spTgt>
                                        </p:tgtEl>
                                        <p:attrNameLst>
                                          <p:attrName>style.visibility</p:attrName>
                                        </p:attrNameLst>
                                      </p:cBhvr>
                                      <p:to>
                                        <p:strVal val="visible"/>
                                      </p:to>
                                    </p:set>
                                    <p:animEffect transition="in" filter="fade">
                                      <p:cBhvr>
                                        <p:cTn id="36" dur="500"/>
                                        <p:tgtEl>
                                          <p:spTgt spid="2">
                                            <p:graphicEl>
                                              <a:dgm id="{FC7330AA-B4C2-4571-B595-5BFAF3C20532}"/>
                                            </p:graphicEl>
                                          </p:spTgt>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2">
                                            <p:graphicEl>
                                              <a:dgm id="{B12A30B5-B7C1-4604-B2D1-40F2014784A5}"/>
                                            </p:graphicEl>
                                          </p:spTgt>
                                        </p:tgtEl>
                                        <p:attrNameLst>
                                          <p:attrName>style.visibility</p:attrName>
                                        </p:attrNameLst>
                                      </p:cBhvr>
                                      <p:to>
                                        <p:strVal val="visible"/>
                                      </p:to>
                                    </p:set>
                                    <p:animEffect transition="in" filter="fade">
                                      <p:cBhvr>
                                        <p:cTn id="39" dur="500"/>
                                        <p:tgtEl>
                                          <p:spTgt spid="2">
                                            <p:graphicEl>
                                              <a:dgm id="{B12A30B5-B7C1-4604-B2D1-40F2014784A5}"/>
                                            </p:graphic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2">
                                            <p:graphicEl>
                                              <a:dgm id="{2216991E-4742-46E5-BB0A-39CF58DAAF58}"/>
                                            </p:graphicEl>
                                          </p:spTgt>
                                        </p:tgtEl>
                                        <p:attrNameLst>
                                          <p:attrName>style.visibility</p:attrName>
                                        </p:attrNameLst>
                                      </p:cBhvr>
                                      <p:to>
                                        <p:strVal val="visible"/>
                                      </p:to>
                                    </p:set>
                                    <p:animEffect transition="in" filter="fade">
                                      <p:cBhvr>
                                        <p:cTn id="44" dur="500"/>
                                        <p:tgtEl>
                                          <p:spTgt spid="2">
                                            <p:graphicEl>
                                              <a:dgm id="{2216991E-4742-46E5-BB0A-39CF58DAAF58}"/>
                                            </p:graphic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2">
                                            <p:graphicEl>
                                              <a:dgm id="{1BA9B277-F3DE-4BB8-BC7C-8FFF2536452F}"/>
                                            </p:graphicEl>
                                          </p:spTgt>
                                        </p:tgtEl>
                                        <p:attrNameLst>
                                          <p:attrName>style.visibility</p:attrName>
                                        </p:attrNameLst>
                                      </p:cBhvr>
                                      <p:to>
                                        <p:strVal val="visible"/>
                                      </p:to>
                                    </p:set>
                                    <p:animEffect transition="in" filter="fade">
                                      <p:cBhvr>
                                        <p:cTn id="47" dur="500"/>
                                        <p:tgtEl>
                                          <p:spTgt spid="2">
                                            <p:graphicEl>
                                              <a:dgm id="{1BA9B277-F3DE-4BB8-BC7C-8FFF2536452F}"/>
                                            </p:graphic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2">
                                            <p:bg/>
                                          </p:spTgt>
                                        </p:tgtEl>
                                        <p:attrNameLst>
                                          <p:attrName>style.visibility</p:attrName>
                                        </p:attrNameLst>
                                      </p:cBhvr>
                                      <p:to>
                                        <p:strVal val="visible"/>
                                      </p:to>
                                    </p:set>
                                    <p:animEffect transition="in" filter="wipe(left)">
                                      <p:cBhvr>
                                        <p:cTn id="52" dur="500"/>
                                        <p:tgtEl>
                                          <p:spTgt spid="12">
                                            <p:bg/>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2">
                                            <p:txEl>
                                              <p:pRg st="0" end="0"/>
                                            </p:txEl>
                                          </p:spTgt>
                                        </p:tgtEl>
                                        <p:attrNameLst>
                                          <p:attrName>style.visibility</p:attrName>
                                        </p:attrNameLst>
                                      </p:cBhvr>
                                      <p:to>
                                        <p:strVal val="visible"/>
                                      </p:to>
                                    </p:set>
                                    <p:animEffect transition="in" filter="wipe(left)">
                                      <p:cBhvr>
                                        <p:cTn id="57" dur="500"/>
                                        <p:tgtEl>
                                          <p:spTgt spid="12">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2">
                                            <p:txEl>
                                              <p:pRg st="1" end="1"/>
                                            </p:txEl>
                                          </p:spTgt>
                                        </p:tgtEl>
                                        <p:attrNameLst>
                                          <p:attrName>style.visibility</p:attrName>
                                        </p:attrNameLst>
                                      </p:cBhvr>
                                      <p:to>
                                        <p:strVal val="visible"/>
                                      </p:to>
                                    </p:set>
                                    <p:animEffect transition="in" filter="wipe(left)">
                                      <p:cBhvr>
                                        <p:cTn id="62" dur="500"/>
                                        <p:tgtEl>
                                          <p:spTgt spid="12">
                                            <p:txEl>
                                              <p:pRg st="1" end="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12">
                                            <p:txEl>
                                              <p:pRg st="2" end="2"/>
                                            </p:txEl>
                                          </p:spTgt>
                                        </p:tgtEl>
                                        <p:attrNameLst>
                                          <p:attrName>style.visibility</p:attrName>
                                        </p:attrNameLst>
                                      </p:cBhvr>
                                      <p:to>
                                        <p:strVal val="visible"/>
                                      </p:to>
                                    </p:set>
                                    <p:animEffect transition="in" filter="wipe(left)">
                                      <p:cBhvr>
                                        <p:cTn id="67" dur="500"/>
                                        <p:tgtEl>
                                          <p:spTgt spid="12">
                                            <p:txEl>
                                              <p:pRg st="2" end="2"/>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16" presetClass="entr" presetSubtype="37" fill="hold" grpId="0" nodeType="clickEffect">
                                  <p:stCondLst>
                                    <p:cond delay="0"/>
                                  </p:stCondLst>
                                  <p:childTnLst>
                                    <p:set>
                                      <p:cBhvr>
                                        <p:cTn id="71" dur="1" fill="hold">
                                          <p:stCondLst>
                                            <p:cond delay="0"/>
                                          </p:stCondLst>
                                        </p:cTn>
                                        <p:tgtEl>
                                          <p:spTgt spid="14"/>
                                        </p:tgtEl>
                                        <p:attrNameLst>
                                          <p:attrName>style.visibility</p:attrName>
                                        </p:attrNameLst>
                                      </p:cBhvr>
                                      <p:to>
                                        <p:strVal val="visible"/>
                                      </p:to>
                                    </p:set>
                                    <p:animEffect transition="in" filter="barn(outVertical)">
                                      <p:cBhvr>
                                        <p:cTn id="72" dur="500"/>
                                        <p:tgtEl>
                                          <p:spTgt spid="14"/>
                                        </p:tgtEl>
                                      </p:cBhvr>
                                    </p:animEffect>
                                  </p:childTnLst>
                                </p:cTn>
                              </p:par>
                            </p:childTnLst>
                          </p:cTn>
                        </p:par>
                      </p:childTnLst>
                    </p:cTn>
                  </p:par>
                  <p:par>
                    <p:cTn id="73" fill="hold">
                      <p:stCondLst>
                        <p:cond delay="indefinite"/>
                      </p:stCondLst>
                      <p:childTnLst>
                        <p:par>
                          <p:cTn id="74" fill="hold">
                            <p:stCondLst>
                              <p:cond delay="0"/>
                            </p:stCondLst>
                            <p:childTnLst>
                              <p:par>
                                <p:cTn id="75" presetID="1" presetClass="exit" presetSubtype="0" fill="hold" grpId="1" nodeType="clickEffect">
                                  <p:stCondLst>
                                    <p:cond delay="0"/>
                                  </p:stCondLst>
                                  <p:childTnLst>
                                    <p:set>
                                      <p:cBhvr>
                                        <p:cTn id="76" dur="1" fill="hold">
                                          <p:stCondLst>
                                            <p:cond delay="0"/>
                                          </p:stCondLst>
                                        </p:cTn>
                                        <p:tgtEl>
                                          <p:spTgt spid="14"/>
                                        </p:tgtEl>
                                        <p:attrNameLst>
                                          <p:attrName>style.visibility</p:attrName>
                                        </p:attrNameLst>
                                      </p:cBhvr>
                                      <p:to>
                                        <p:strVal val="hidden"/>
                                      </p:to>
                                    </p:set>
                                  </p:childTnLst>
                                </p:cTn>
                              </p:par>
                            </p:childTnLst>
                          </p:cTn>
                        </p:par>
                      </p:childTnLst>
                    </p:cTn>
                  </p:par>
                  <p:par>
                    <p:cTn id="77" fill="hold">
                      <p:stCondLst>
                        <p:cond delay="indefinite"/>
                      </p:stCondLst>
                      <p:childTnLst>
                        <p:par>
                          <p:cTn id="78" fill="hold">
                            <p:stCondLst>
                              <p:cond delay="0"/>
                            </p:stCondLst>
                            <p:childTnLst>
                              <p:par>
                                <p:cTn id="79" presetID="16" presetClass="entr" presetSubtype="37" fill="hold" grpId="0" nodeType="clickEffect">
                                  <p:stCondLst>
                                    <p:cond delay="0"/>
                                  </p:stCondLst>
                                  <p:childTnLst>
                                    <p:set>
                                      <p:cBhvr>
                                        <p:cTn id="80" dur="1" fill="hold">
                                          <p:stCondLst>
                                            <p:cond delay="0"/>
                                          </p:stCondLst>
                                        </p:cTn>
                                        <p:tgtEl>
                                          <p:spTgt spid="4"/>
                                        </p:tgtEl>
                                        <p:attrNameLst>
                                          <p:attrName>style.visibility</p:attrName>
                                        </p:attrNameLst>
                                      </p:cBhvr>
                                      <p:to>
                                        <p:strVal val="visible"/>
                                      </p:to>
                                    </p:set>
                                    <p:animEffect transition="in" filter="barn(outVertical)">
                                      <p:cBhvr>
                                        <p:cTn id="81" dur="500"/>
                                        <p:tgtEl>
                                          <p:spTgt spid="4"/>
                                        </p:tgtEl>
                                      </p:cBhvr>
                                    </p:animEffect>
                                  </p:childTnLst>
                                </p:cTn>
                              </p:par>
                            </p:childTnLst>
                          </p:cTn>
                        </p:par>
                      </p:childTnLst>
                    </p:cTn>
                  </p:par>
                  <p:par>
                    <p:cTn id="82" fill="hold">
                      <p:stCondLst>
                        <p:cond delay="indefinite"/>
                      </p:stCondLst>
                      <p:childTnLst>
                        <p:par>
                          <p:cTn id="83" fill="hold">
                            <p:stCondLst>
                              <p:cond delay="0"/>
                            </p:stCondLst>
                            <p:childTnLst>
                              <p:par>
                                <p:cTn id="84" presetID="1" presetClass="exit" presetSubtype="0" fill="hold" grpId="1" nodeType="clickEffect">
                                  <p:stCondLst>
                                    <p:cond delay="0"/>
                                  </p:stCondLst>
                                  <p:childTnLst>
                                    <p:set>
                                      <p:cBhvr>
                                        <p:cTn id="85" dur="1" fill="hold">
                                          <p:stCondLst>
                                            <p:cond delay="0"/>
                                          </p:stCondLst>
                                        </p:cTn>
                                        <p:tgtEl>
                                          <p:spTgt spid="4"/>
                                        </p:tgtEl>
                                        <p:attrNameLst>
                                          <p:attrName>style.visibility</p:attrName>
                                        </p:attrNameLst>
                                      </p:cBhvr>
                                      <p:to>
                                        <p:strVal val="hidden"/>
                                      </p:to>
                                    </p:se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grpId="0" nodeType="clickEffect">
                                  <p:stCondLst>
                                    <p:cond delay="0"/>
                                  </p:stCondLst>
                                  <p:childTnLst>
                                    <p:set>
                                      <p:cBhvr>
                                        <p:cTn id="89" dur="1" fill="hold">
                                          <p:stCondLst>
                                            <p:cond delay="0"/>
                                          </p:stCondLst>
                                        </p:cTn>
                                        <p:tgtEl>
                                          <p:spTgt spid="13">
                                            <p:bg/>
                                          </p:spTgt>
                                        </p:tgtEl>
                                        <p:attrNameLst>
                                          <p:attrName>style.visibility</p:attrName>
                                        </p:attrNameLst>
                                      </p:cBhvr>
                                      <p:to>
                                        <p:strVal val="visible"/>
                                      </p:to>
                                    </p:set>
                                    <p:animEffect transition="in" filter="wipe(right)">
                                      <p:cBhvr>
                                        <p:cTn id="90" dur="500"/>
                                        <p:tgtEl>
                                          <p:spTgt spid="13">
                                            <p:bg/>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grpId="0" nodeType="clickEffect">
                                  <p:stCondLst>
                                    <p:cond delay="0"/>
                                  </p:stCondLst>
                                  <p:childTnLst>
                                    <p:set>
                                      <p:cBhvr>
                                        <p:cTn id="94" dur="1" fill="hold">
                                          <p:stCondLst>
                                            <p:cond delay="0"/>
                                          </p:stCondLst>
                                        </p:cTn>
                                        <p:tgtEl>
                                          <p:spTgt spid="13">
                                            <p:txEl>
                                              <p:pRg st="0" end="0"/>
                                            </p:txEl>
                                          </p:spTgt>
                                        </p:tgtEl>
                                        <p:attrNameLst>
                                          <p:attrName>style.visibility</p:attrName>
                                        </p:attrNameLst>
                                      </p:cBhvr>
                                      <p:to>
                                        <p:strVal val="visible"/>
                                      </p:to>
                                    </p:set>
                                    <p:animEffect transition="in" filter="wipe(right)">
                                      <p:cBhvr>
                                        <p:cTn id="95" dur="500"/>
                                        <p:tgtEl>
                                          <p:spTgt spid="13">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2" fill="hold" grpId="0" nodeType="clickEffect">
                                  <p:stCondLst>
                                    <p:cond delay="0"/>
                                  </p:stCondLst>
                                  <p:childTnLst>
                                    <p:set>
                                      <p:cBhvr>
                                        <p:cTn id="99" dur="1" fill="hold">
                                          <p:stCondLst>
                                            <p:cond delay="0"/>
                                          </p:stCondLst>
                                        </p:cTn>
                                        <p:tgtEl>
                                          <p:spTgt spid="13">
                                            <p:txEl>
                                              <p:pRg st="1" end="1"/>
                                            </p:txEl>
                                          </p:spTgt>
                                        </p:tgtEl>
                                        <p:attrNameLst>
                                          <p:attrName>style.visibility</p:attrName>
                                        </p:attrNameLst>
                                      </p:cBhvr>
                                      <p:to>
                                        <p:strVal val="visible"/>
                                      </p:to>
                                    </p:set>
                                    <p:animEffect transition="in" filter="wipe(right)">
                                      <p:cBhvr>
                                        <p:cTn id="100" dur="500"/>
                                        <p:tgtEl>
                                          <p:spTgt spid="13">
                                            <p:txEl>
                                              <p:pRg st="1" end="1"/>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2" fill="hold" grpId="0" nodeType="clickEffect">
                                  <p:stCondLst>
                                    <p:cond delay="0"/>
                                  </p:stCondLst>
                                  <p:childTnLst>
                                    <p:set>
                                      <p:cBhvr>
                                        <p:cTn id="104" dur="1" fill="hold">
                                          <p:stCondLst>
                                            <p:cond delay="0"/>
                                          </p:stCondLst>
                                        </p:cTn>
                                        <p:tgtEl>
                                          <p:spTgt spid="13">
                                            <p:txEl>
                                              <p:pRg st="2" end="2"/>
                                            </p:txEl>
                                          </p:spTgt>
                                        </p:tgtEl>
                                        <p:attrNameLst>
                                          <p:attrName>style.visibility</p:attrName>
                                        </p:attrNameLst>
                                      </p:cBhvr>
                                      <p:to>
                                        <p:strVal val="visible"/>
                                      </p:to>
                                    </p:set>
                                    <p:animEffect transition="in" filter="wipe(right)">
                                      <p:cBhvr>
                                        <p:cTn id="105" dur="500"/>
                                        <p:tgtEl>
                                          <p:spTgt spid="13">
                                            <p:txEl>
                                              <p:pRg st="2" end="2"/>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2" fill="hold" grpId="0" nodeType="clickEffect">
                                  <p:stCondLst>
                                    <p:cond delay="0"/>
                                  </p:stCondLst>
                                  <p:childTnLst>
                                    <p:set>
                                      <p:cBhvr>
                                        <p:cTn id="109" dur="1" fill="hold">
                                          <p:stCondLst>
                                            <p:cond delay="0"/>
                                          </p:stCondLst>
                                        </p:cTn>
                                        <p:tgtEl>
                                          <p:spTgt spid="13">
                                            <p:txEl>
                                              <p:pRg st="3" end="3"/>
                                            </p:txEl>
                                          </p:spTgt>
                                        </p:tgtEl>
                                        <p:attrNameLst>
                                          <p:attrName>style.visibility</p:attrName>
                                        </p:attrNameLst>
                                      </p:cBhvr>
                                      <p:to>
                                        <p:strVal val="visible"/>
                                      </p:to>
                                    </p:set>
                                    <p:animEffect transition="in" filter="wipe(right)">
                                      <p:cBhvr>
                                        <p:cTn id="110" dur="500"/>
                                        <p:tgtEl>
                                          <p:spTgt spid="1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Dgm bld="one"/>
        </p:bldSub>
      </p:bldGraphic>
      <p:bldP spid="12" grpId="0" uiExpand="1" build="p" animBg="1"/>
      <p:bldP spid="13" grpId="0" uiExpand="1" build="p" animBg="1"/>
      <p:bldP spid="4" grpId="0" animBg="1"/>
      <p:bldP spid="4" grpId="1" animBg="1"/>
      <p:bldP spid="14" grpId="0" animBg="1"/>
      <p:bldP spid="14" grpId="1"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218975384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软件测试基础</a:t>
            </a:r>
          </a:p>
        </p:txBody>
      </p:sp>
      <p:sp>
        <p:nvSpPr>
          <p:cNvPr id="2" name="矩形 1"/>
          <p:cNvSpPr/>
          <p:nvPr/>
        </p:nvSpPr>
        <p:spPr>
          <a:xfrm>
            <a:off x="963906" y="2708920"/>
            <a:ext cx="7200800" cy="1323439"/>
          </a:xfrm>
          <a:prstGeom prst="rect">
            <a:avLst/>
          </a:prstGeom>
        </p:spPr>
        <p:txBody>
          <a:bodyPr wrap="square">
            <a:spAutoFit/>
          </a:bodyPr>
          <a:lstStyle/>
          <a:p>
            <a:pPr algn="just"/>
            <a:r>
              <a:rPr lang="zh-CN" altLang="en-US" sz="2400" dirty="0" smtClean="0">
                <a:latin typeface="微软雅黑" panose="020B0503020204020204" pitchFamily="34" charset="-122"/>
                <a:ea typeface="微软雅黑" panose="020B0503020204020204" pitchFamily="34" charset="-122"/>
              </a:rPr>
              <a:t>       测试的</a:t>
            </a:r>
            <a:r>
              <a:rPr lang="zh-CN" altLang="en-US" sz="2800" b="1" dirty="0">
                <a:solidFill>
                  <a:srgbClr val="C00000"/>
                </a:solidFill>
                <a:latin typeface="微软雅黑" panose="020B0503020204020204" pitchFamily="34" charset="-122"/>
                <a:ea typeface="微软雅黑" panose="020B0503020204020204" pitchFamily="34" charset="-122"/>
              </a:rPr>
              <a:t>根本目标</a:t>
            </a:r>
            <a:r>
              <a:rPr lang="zh-CN" altLang="en-US" sz="2400" dirty="0">
                <a:latin typeface="微软雅黑" panose="020B0503020204020204" pitchFamily="34" charset="-122"/>
                <a:ea typeface="微软雅黑" panose="020B0503020204020204" pitchFamily="34" charset="-122"/>
              </a:rPr>
              <a:t>是尽可能多的</a:t>
            </a:r>
            <a:r>
              <a:rPr lang="zh-CN" altLang="en-US" sz="2800" b="1" dirty="0">
                <a:latin typeface="微软雅黑" panose="020B0503020204020204" pitchFamily="34" charset="-122"/>
                <a:ea typeface="微软雅黑" panose="020B0503020204020204" pitchFamily="34" charset="-122"/>
              </a:rPr>
              <a:t>发现并排除</a:t>
            </a:r>
            <a:r>
              <a:rPr lang="zh-CN" altLang="en-US" sz="2400" dirty="0">
                <a:latin typeface="微软雅黑" panose="020B0503020204020204" pitchFamily="34" charset="-122"/>
                <a:ea typeface="微软雅黑" panose="020B0503020204020204" pitchFamily="34" charset="-122"/>
              </a:rPr>
              <a:t>软件中潜藏的</a:t>
            </a:r>
            <a:r>
              <a:rPr lang="zh-CN" altLang="en-US" sz="2800" b="1" dirty="0">
                <a:latin typeface="微软雅黑" panose="020B0503020204020204" pitchFamily="34" charset="-122"/>
                <a:ea typeface="微软雅黑" panose="020B0503020204020204" pitchFamily="34" charset="-122"/>
              </a:rPr>
              <a:t>错误</a:t>
            </a:r>
            <a:r>
              <a:rPr lang="zh-CN" altLang="en-US" sz="2400" dirty="0">
                <a:latin typeface="微软雅黑" panose="020B0503020204020204" pitchFamily="34" charset="-122"/>
                <a:ea typeface="微软雅黑" panose="020B0503020204020204" pitchFamily="34" charset="-122"/>
              </a:rPr>
              <a:t>，最终把一个</a:t>
            </a:r>
            <a:r>
              <a:rPr lang="zh-CN" altLang="en-US" sz="2400" dirty="0" smtClean="0">
                <a:latin typeface="微软雅黑" panose="020B0503020204020204" pitchFamily="34" charset="-122"/>
                <a:ea typeface="微软雅黑" panose="020B0503020204020204" pitchFamily="34" charset="-122"/>
              </a:rPr>
              <a:t>高质量的软件</a:t>
            </a:r>
            <a:r>
              <a:rPr lang="zh-CN" altLang="en-US" sz="2400" dirty="0">
                <a:latin typeface="微软雅黑" panose="020B0503020204020204" pitchFamily="34" charset="-122"/>
                <a:ea typeface="微软雅黑" panose="020B0503020204020204" pitchFamily="34" charset="-122"/>
              </a:rPr>
              <a:t>系统交付给用户</a:t>
            </a:r>
            <a:r>
              <a:rPr lang="zh-CN" altLang="en-US" sz="2400" dirty="0" smtClean="0">
                <a:latin typeface="微软雅黑" panose="020B0503020204020204" pitchFamily="34" charset="-122"/>
                <a:ea typeface="微软雅黑" panose="020B0503020204020204" pitchFamily="34" charset="-122"/>
              </a:rPr>
              <a:t>使用</a:t>
            </a:r>
            <a:r>
              <a:rPr lang="zh-CN" altLang="en-US" sz="2400" dirty="0">
                <a:latin typeface="微软雅黑" panose="020B0503020204020204" pitchFamily="34" charset="-122"/>
                <a:ea typeface="微软雅黑" panose="020B0503020204020204" pitchFamily="34" charset="-122"/>
              </a:rPr>
              <a:t>。</a:t>
            </a:r>
          </a:p>
        </p:txBody>
      </p:sp>
    </p:spTree>
    <p:extLst>
      <p:ext uri="{BB962C8B-B14F-4D97-AF65-F5344CB8AC3E}">
        <p14:creationId xmlns:p14="http://schemas.microsoft.com/office/powerpoint/2010/main" val="243023226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软件测试</a:t>
            </a:r>
            <a:r>
              <a:rPr lang="zh-CN" altLang="en-US" sz="3600" dirty="0" smtClean="0">
                <a:solidFill>
                  <a:srgbClr val="FFFFFF"/>
                </a:solidFill>
              </a:rPr>
              <a:t>基础</a:t>
            </a:r>
            <a:r>
              <a:rPr lang="en-US" altLang="zh-CN" sz="3600" dirty="0" smtClean="0">
                <a:solidFill>
                  <a:srgbClr val="FFFFFF"/>
                </a:solidFill>
              </a:rPr>
              <a:t>-</a:t>
            </a:r>
            <a:r>
              <a:rPr lang="zh-CN" altLang="en-US" sz="3600" dirty="0" smtClean="0">
                <a:solidFill>
                  <a:srgbClr val="FFFFFF"/>
                </a:solidFill>
              </a:rPr>
              <a:t>概念</a:t>
            </a:r>
            <a:endParaRPr lang="zh-CN" altLang="en-US" sz="3600" dirty="0">
              <a:solidFill>
                <a:srgbClr val="FFFFFF"/>
              </a:solidFill>
            </a:endParaRPr>
          </a:p>
        </p:txBody>
      </p:sp>
      <p:graphicFrame>
        <p:nvGraphicFramePr>
          <p:cNvPr id="4" name="图示 3"/>
          <p:cNvGraphicFramePr/>
          <p:nvPr>
            <p:extLst>
              <p:ext uri="{D42A27DB-BD31-4B8C-83A1-F6EECF244321}">
                <p14:modId xmlns:p14="http://schemas.microsoft.com/office/powerpoint/2010/main" val="18884126"/>
              </p:ext>
            </p:extLst>
          </p:nvPr>
        </p:nvGraphicFramePr>
        <p:xfrm>
          <a:off x="971600" y="1397000"/>
          <a:ext cx="72008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矩形 4"/>
          <p:cNvSpPr/>
          <p:nvPr/>
        </p:nvSpPr>
        <p:spPr>
          <a:xfrm>
            <a:off x="251520" y="2843935"/>
            <a:ext cx="8640959" cy="769441"/>
          </a:xfrm>
          <a:prstGeom prst="rect">
            <a:avLst/>
          </a:prstGeom>
          <a:solidFill>
            <a:schemeClr val="bg1"/>
          </a:solidFill>
        </p:spPr>
        <p:txBody>
          <a:bodyPr wrap="square">
            <a:spAutoFit/>
          </a:bodyPr>
          <a:lstStyle/>
          <a:p>
            <a:pPr algn="ctr"/>
            <a:r>
              <a:rPr lang="zh-CN" altLang="en-US" sz="4400" b="1" dirty="0" smtClean="0">
                <a:solidFill>
                  <a:srgbClr val="C00000"/>
                </a:solidFill>
                <a:latin typeface="微软雅黑" panose="020B0503020204020204" pitchFamily="34" charset="-122"/>
                <a:ea typeface="微软雅黑" panose="020B0503020204020204" pitchFamily="34" charset="-122"/>
              </a:rPr>
              <a:t>测试不能</a:t>
            </a:r>
            <a:r>
              <a:rPr lang="zh-CN" altLang="en-US" sz="4400" b="1" dirty="0">
                <a:solidFill>
                  <a:srgbClr val="C00000"/>
                </a:solidFill>
                <a:latin typeface="微软雅黑" panose="020B0503020204020204" pitchFamily="34" charset="-122"/>
                <a:ea typeface="微软雅黑" panose="020B0503020204020204" pitchFamily="34" charset="-122"/>
              </a:rPr>
              <a:t>证明程序中没有错误</a:t>
            </a:r>
          </a:p>
        </p:txBody>
      </p:sp>
    </p:spTree>
    <p:extLst>
      <p:ext uri="{BB962C8B-B14F-4D97-AF65-F5344CB8AC3E}">
        <p14:creationId xmlns:p14="http://schemas.microsoft.com/office/powerpoint/2010/main" val="2131186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
                                            <p:graphicEl>
                                              <a:dgm id="{F5BE2B7B-3F1A-4D55-A448-59B8E7AD1556}"/>
                                            </p:graphicEl>
                                          </p:spTgt>
                                        </p:tgtEl>
                                        <p:attrNameLst>
                                          <p:attrName>style.visibility</p:attrName>
                                        </p:attrNameLst>
                                      </p:cBhvr>
                                      <p:to>
                                        <p:strVal val="visible"/>
                                      </p:to>
                                    </p:set>
                                    <p:animEffect transition="in" filter="fade">
                                      <p:cBhvr>
                                        <p:cTn id="7" dur="500"/>
                                        <p:tgtEl>
                                          <p:spTgt spid="4">
                                            <p:graphicEl>
                                              <a:dgm id="{F5BE2B7B-3F1A-4D55-A448-59B8E7AD1556}"/>
                                            </p:graphicEl>
                                          </p:spTgt>
                                        </p:tgtEl>
                                      </p:cBhvr>
                                    </p:animEffect>
                                    <p:anim calcmode="lin" valueType="num">
                                      <p:cBhvr>
                                        <p:cTn id="8" dur="500" fill="hold"/>
                                        <p:tgtEl>
                                          <p:spTgt spid="4">
                                            <p:graphicEl>
                                              <a:dgm id="{F5BE2B7B-3F1A-4D55-A448-59B8E7AD1556}"/>
                                            </p:graphicEl>
                                          </p:spTgt>
                                        </p:tgtEl>
                                        <p:attrNameLst>
                                          <p:attrName>ppt_x</p:attrName>
                                        </p:attrNameLst>
                                      </p:cBhvr>
                                      <p:tavLst>
                                        <p:tav tm="0">
                                          <p:val>
                                            <p:strVal val="#ppt_x"/>
                                          </p:val>
                                        </p:tav>
                                        <p:tav tm="100000">
                                          <p:val>
                                            <p:strVal val="#ppt_x"/>
                                          </p:val>
                                        </p:tav>
                                      </p:tavLst>
                                    </p:anim>
                                    <p:anim calcmode="lin" valueType="num">
                                      <p:cBhvr>
                                        <p:cTn id="9" dur="500" fill="hold"/>
                                        <p:tgtEl>
                                          <p:spTgt spid="4">
                                            <p:graphicEl>
                                              <a:dgm id="{F5BE2B7B-3F1A-4D55-A448-59B8E7AD1556}"/>
                                            </p:graphicEl>
                                          </p:spTgt>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0"/>
                                  </p:stCondLst>
                                  <p:childTnLst>
                                    <p:set>
                                      <p:cBhvr>
                                        <p:cTn id="11" dur="1" fill="hold">
                                          <p:stCondLst>
                                            <p:cond delay="0"/>
                                          </p:stCondLst>
                                        </p:cTn>
                                        <p:tgtEl>
                                          <p:spTgt spid="4">
                                            <p:graphicEl>
                                              <a:dgm id="{0887BEEE-4BB8-4B58-BA75-5D076E58C780}"/>
                                            </p:graphicEl>
                                          </p:spTgt>
                                        </p:tgtEl>
                                        <p:attrNameLst>
                                          <p:attrName>style.visibility</p:attrName>
                                        </p:attrNameLst>
                                      </p:cBhvr>
                                      <p:to>
                                        <p:strVal val="visible"/>
                                      </p:to>
                                    </p:set>
                                    <p:animEffect transition="in" filter="fade">
                                      <p:cBhvr>
                                        <p:cTn id="12" dur="500"/>
                                        <p:tgtEl>
                                          <p:spTgt spid="4">
                                            <p:graphicEl>
                                              <a:dgm id="{0887BEEE-4BB8-4B58-BA75-5D076E58C780}"/>
                                            </p:graphicEl>
                                          </p:spTgt>
                                        </p:tgtEl>
                                      </p:cBhvr>
                                    </p:animEffect>
                                    <p:anim calcmode="lin" valueType="num">
                                      <p:cBhvr>
                                        <p:cTn id="13" dur="500" fill="hold"/>
                                        <p:tgtEl>
                                          <p:spTgt spid="4">
                                            <p:graphicEl>
                                              <a:dgm id="{0887BEEE-4BB8-4B58-BA75-5D076E58C780}"/>
                                            </p:graphicEl>
                                          </p:spTgt>
                                        </p:tgtEl>
                                        <p:attrNameLst>
                                          <p:attrName>ppt_x</p:attrName>
                                        </p:attrNameLst>
                                      </p:cBhvr>
                                      <p:tavLst>
                                        <p:tav tm="0">
                                          <p:val>
                                            <p:strVal val="#ppt_x"/>
                                          </p:val>
                                        </p:tav>
                                        <p:tav tm="100000">
                                          <p:val>
                                            <p:strVal val="#ppt_x"/>
                                          </p:val>
                                        </p:tav>
                                      </p:tavLst>
                                    </p:anim>
                                    <p:anim calcmode="lin" valueType="num">
                                      <p:cBhvr>
                                        <p:cTn id="14" dur="500" fill="hold"/>
                                        <p:tgtEl>
                                          <p:spTgt spid="4">
                                            <p:graphicEl>
                                              <a:dgm id="{0887BEEE-4BB8-4B58-BA75-5D076E58C780}"/>
                                            </p:graphicEl>
                                          </p:spTgt>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42" presetClass="entr" presetSubtype="0" fill="hold" grpId="0" nodeType="clickEffect">
                                  <p:stCondLst>
                                    <p:cond delay="0"/>
                                  </p:stCondLst>
                                  <p:childTnLst>
                                    <p:set>
                                      <p:cBhvr>
                                        <p:cTn id="18" dur="1" fill="hold">
                                          <p:stCondLst>
                                            <p:cond delay="0"/>
                                          </p:stCondLst>
                                        </p:cTn>
                                        <p:tgtEl>
                                          <p:spTgt spid="4">
                                            <p:graphicEl>
                                              <a:dgm id="{854B62F4-4747-4B88-9FF4-D353A77CF9DD}"/>
                                            </p:graphicEl>
                                          </p:spTgt>
                                        </p:tgtEl>
                                        <p:attrNameLst>
                                          <p:attrName>style.visibility</p:attrName>
                                        </p:attrNameLst>
                                      </p:cBhvr>
                                      <p:to>
                                        <p:strVal val="visible"/>
                                      </p:to>
                                    </p:set>
                                    <p:animEffect transition="in" filter="fade">
                                      <p:cBhvr>
                                        <p:cTn id="19" dur="500"/>
                                        <p:tgtEl>
                                          <p:spTgt spid="4">
                                            <p:graphicEl>
                                              <a:dgm id="{854B62F4-4747-4B88-9FF4-D353A77CF9DD}"/>
                                            </p:graphicEl>
                                          </p:spTgt>
                                        </p:tgtEl>
                                      </p:cBhvr>
                                    </p:animEffect>
                                    <p:anim calcmode="lin" valueType="num">
                                      <p:cBhvr>
                                        <p:cTn id="20" dur="500" fill="hold"/>
                                        <p:tgtEl>
                                          <p:spTgt spid="4">
                                            <p:graphicEl>
                                              <a:dgm id="{854B62F4-4747-4B88-9FF4-D353A77CF9DD}"/>
                                            </p:graphicEl>
                                          </p:spTgt>
                                        </p:tgtEl>
                                        <p:attrNameLst>
                                          <p:attrName>ppt_x</p:attrName>
                                        </p:attrNameLst>
                                      </p:cBhvr>
                                      <p:tavLst>
                                        <p:tav tm="0">
                                          <p:val>
                                            <p:strVal val="#ppt_x"/>
                                          </p:val>
                                        </p:tav>
                                        <p:tav tm="100000">
                                          <p:val>
                                            <p:strVal val="#ppt_x"/>
                                          </p:val>
                                        </p:tav>
                                      </p:tavLst>
                                    </p:anim>
                                    <p:anim calcmode="lin" valueType="num">
                                      <p:cBhvr>
                                        <p:cTn id="21" dur="500" fill="hold"/>
                                        <p:tgtEl>
                                          <p:spTgt spid="4">
                                            <p:graphicEl>
                                              <a:dgm id="{854B62F4-4747-4B88-9FF4-D353A77CF9DD}"/>
                                            </p:graphic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4">
                                            <p:graphicEl>
                                              <a:dgm id="{F6A1F0AA-F341-4B1C-818C-E514AF0814BF}"/>
                                            </p:graphicEl>
                                          </p:spTgt>
                                        </p:tgtEl>
                                        <p:attrNameLst>
                                          <p:attrName>style.visibility</p:attrName>
                                        </p:attrNameLst>
                                      </p:cBhvr>
                                      <p:to>
                                        <p:strVal val="visible"/>
                                      </p:to>
                                    </p:set>
                                    <p:animEffect transition="in" filter="fade">
                                      <p:cBhvr>
                                        <p:cTn id="24" dur="500"/>
                                        <p:tgtEl>
                                          <p:spTgt spid="4">
                                            <p:graphicEl>
                                              <a:dgm id="{F6A1F0AA-F341-4B1C-818C-E514AF0814BF}"/>
                                            </p:graphicEl>
                                          </p:spTgt>
                                        </p:tgtEl>
                                      </p:cBhvr>
                                    </p:animEffect>
                                    <p:anim calcmode="lin" valueType="num">
                                      <p:cBhvr>
                                        <p:cTn id="25" dur="500" fill="hold"/>
                                        <p:tgtEl>
                                          <p:spTgt spid="4">
                                            <p:graphicEl>
                                              <a:dgm id="{F6A1F0AA-F341-4B1C-818C-E514AF0814BF}"/>
                                            </p:graphicEl>
                                          </p:spTgt>
                                        </p:tgtEl>
                                        <p:attrNameLst>
                                          <p:attrName>ppt_x</p:attrName>
                                        </p:attrNameLst>
                                      </p:cBhvr>
                                      <p:tavLst>
                                        <p:tav tm="0">
                                          <p:val>
                                            <p:strVal val="#ppt_x"/>
                                          </p:val>
                                        </p:tav>
                                        <p:tav tm="100000">
                                          <p:val>
                                            <p:strVal val="#ppt_x"/>
                                          </p:val>
                                        </p:tav>
                                      </p:tavLst>
                                    </p:anim>
                                    <p:anim calcmode="lin" valueType="num">
                                      <p:cBhvr>
                                        <p:cTn id="26" dur="500" fill="hold"/>
                                        <p:tgtEl>
                                          <p:spTgt spid="4">
                                            <p:graphicEl>
                                              <a:dgm id="{F6A1F0AA-F341-4B1C-818C-E514AF0814BF}"/>
                                            </p:graphic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4">
                                            <p:graphicEl>
                                              <a:dgm id="{4FD9061C-F832-442C-8360-6A148E5262B2}"/>
                                            </p:graphicEl>
                                          </p:spTgt>
                                        </p:tgtEl>
                                        <p:attrNameLst>
                                          <p:attrName>style.visibility</p:attrName>
                                        </p:attrNameLst>
                                      </p:cBhvr>
                                      <p:to>
                                        <p:strVal val="visible"/>
                                      </p:to>
                                    </p:set>
                                    <p:animEffect transition="in" filter="fade">
                                      <p:cBhvr>
                                        <p:cTn id="31" dur="500"/>
                                        <p:tgtEl>
                                          <p:spTgt spid="4">
                                            <p:graphicEl>
                                              <a:dgm id="{4FD9061C-F832-442C-8360-6A148E5262B2}"/>
                                            </p:graphicEl>
                                          </p:spTgt>
                                        </p:tgtEl>
                                      </p:cBhvr>
                                    </p:animEffect>
                                    <p:anim calcmode="lin" valueType="num">
                                      <p:cBhvr>
                                        <p:cTn id="32" dur="500" fill="hold"/>
                                        <p:tgtEl>
                                          <p:spTgt spid="4">
                                            <p:graphicEl>
                                              <a:dgm id="{4FD9061C-F832-442C-8360-6A148E5262B2}"/>
                                            </p:graphicEl>
                                          </p:spTgt>
                                        </p:tgtEl>
                                        <p:attrNameLst>
                                          <p:attrName>ppt_x</p:attrName>
                                        </p:attrNameLst>
                                      </p:cBhvr>
                                      <p:tavLst>
                                        <p:tav tm="0">
                                          <p:val>
                                            <p:strVal val="#ppt_x"/>
                                          </p:val>
                                        </p:tav>
                                        <p:tav tm="100000">
                                          <p:val>
                                            <p:strVal val="#ppt_x"/>
                                          </p:val>
                                        </p:tav>
                                      </p:tavLst>
                                    </p:anim>
                                    <p:anim calcmode="lin" valueType="num">
                                      <p:cBhvr>
                                        <p:cTn id="33" dur="500" fill="hold"/>
                                        <p:tgtEl>
                                          <p:spTgt spid="4">
                                            <p:graphicEl>
                                              <a:dgm id="{4FD9061C-F832-442C-8360-6A148E5262B2}"/>
                                            </p:graphicEl>
                                          </p:spTgt>
                                        </p:tgtEl>
                                        <p:attrNameLst>
                                          <p:attrName>ppt_y</p:attrName>
                                        </p:attrNameLst>
                                      </p:cBhvr>
                                      <p:tavLst>
                                        <p:tav tm="0">
                                          <p:val>
                                            <p:strVal val="#ppt_y+.1"/>
                                          </p:val>
                                        </p:tav>
                                        <p:tav tm="100000">
                                          <p:val>
                                            <p:strVal val="#ppt_y"/>
                                          </p:val>
                                        </p:tav>
                                      </p:tavLst>
                                    </p:anim>
                                  </p:childTnLst>
                                </p:cTn>
                              </p:par>
                              <p:par>
                                <p:cTn id="34" presetID="42" presetClass="entr" presetSubtype="0" fill="hold" grpId="0" nodeType="withEffect">
                                  <p:stCondLst>
                                    <p:cond delay="0"/>
                                  </p:stCondLst>
                                  <p:childTnLst>
                                    <p:set>
                                      <p:cBhvr>
                                        <p:cTn id="35" dur="1" fill="hold">
                                          <p:stCondLst>
                                            <p:cond delay="0"/>
                                          </p:stCondLst>
                                        </p:cTn>
                                        <p:tgtEl>
                                          <p:spTgt spid="4">
                                            <p:graphicEl>
                                              <a:dgm id="{122FDA42-AE3D-49FE-982A-397259E34FDE}"/>
                                            </p:graphicEl>
                                          </p:spTgt>
                                        </p:tgtEl>
                                        <p:attrNameLst>
                                          <p:attrName>style.visibility</p:attrName>
                                        </p:attrNameLst>
                                      </p:cBhvr>
                                      <p:to>
                                        <p:strVal val="visible"/>
                                      </p:to>
                                    </p:set>
                                    <p:animEffect transition="in" filter="fade">
                                      <p:cBhvr>
                                        <p:cTn id="36" dur="500"/>
                                        <p:tgtEl>
                                          <p:spTgt spid="4">
                                            <p:graphicEl>
                                              <a:dgm id="{122FDA42-AE3D-49FE-982A-397259E34FDE}"/>
                                            </p:graphicEl>
                                          </p:spTgt>
                                        </p:tgtEl>
                                      </p:cBhvr>
                                    </p:animEffect>
                                    <p:anim calcmode="lin" valueType="num">
                                      <p:cBhvr>
                                        <p:cTn id="37" dur="500" fill="hold"/>
                                        <p:tgtEl>
                                          <p:spTgt spid="4">
                                            <p:graphicEl>
                                              <a:dgm id="{122FDA42-AE3D-49FE-982A-397259E34FDE}"/>
                                            </p:graphicEl>
                                          </p:spTgt>
                                        </p:tgtEl>
                                        <p:attrNameLst>
                                          <p:attrName>ppt_x</p:attrName>
                                        </p:attrNameLst>
                                      </p:cBhvr>
                                      <p:tavLst>
                                        <p:tav tm="0">
                                          <p:val>
                                            <p:strVal val="#ppt_x"/>
                                          </p:val>
                                        </p:tav>
                                        <p:tav tm="100000">
                                          <p:val>
                                            <p:strVal val="#ppt_x"/>
                                          </p:val>
                                        </p:tav>
                                      </p:tavLst>
                                    </p:anim>
                                    <p:anim calcmode="lin" valueType="num">
                                      <p:cBhvr>
                                        <p:cTn id="38" dur="500" fill="hold"/>
                                        <p:tgtEl>
                                          <p:spTgt spid="4">
                                            <p:graphicEl>
                                              <a:dgm id="{122FDA42-AE3D-49FE-982A-397259E34FDE}"/>
                                            </p:graphicEl>
                                          </p:spTgt>
                                        </p:tgtEl>
                                        <p:attrNameLst>
                                          <p:attrName>ppt_y</p:attrName>
                                        </p:attrNameLst>
                                      </p:cBhvr>
                                      <p:tavLst>
                                        <p:tav tm="0">
                                          <p:val>
                                            <p:strVal val="#ppt_y+.1"/>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42" presetClass="entr" presetSubtype="0" fill="hold" grpId="0" nodeType="clickEffect">
                                  <p:stCondLst>
                                    <p:cond delay="0"/>
                                  </p:stCondLst>
                                  <p:childTnLst>
                                    <p:set>
                                      <p:cBhvr>
                                        <p:cTn id="42" dur="1" fill="hold">
                                          <p:stCondLst>
                                            <p:cond delay="0"/>
                                          </p:stCondLst>
                                        </p:cTn>
                                        <p:tgtEl>
                                          <p:spTgt spid="4">
                                            <p:graphicEl>
                                              <a:dgm id="{A8B78F91-14C9-4985-B270-294DF1B0E007}"/>
                                            </p:graphicEl>
                                          </p:spTgt>
                                        </p:tgtEl>
                                        <p:attrNameLst>
                                          <p:attrName>style.visibility</p:attrName>
                                        </p:attrNameLst>
                                      </p:cBhvr>
                                      <p:to>
                                        <p:strVal val="visible"/>
                                      </p:to>
                                    </p:set>
                                    <p:animEffect transition="in" filter="fade">
                                      <p:cBhvr>
                                        <p:cTn id="43" dur="500"/>
                                        <p:tgtEl>
                                          <p:spTgt spid="4">
                                            <p:graphicEl>
                                              <a:dgm id="{A8B78F91-14C9-4985-B270-294DF1B0E007}"/>
                                            </p:graphicEl>
                                          </p:spTgt>
                                        </p:tgtEl>
                                      </p:cBhvr>
                                    </p:animEffect>
                                    <p:anim calcmode="lin" valueType="num">
                                      <p:cBhvr>
                                        <p:cTn id="44" dur="500" fill="hold"/>
                                        <p:tgtEl>
                                          <p:spTgt spid="4">
                                            <p:graphicEl>
                                              <a:dgm id="{A8B78F91-14C9-4985-B270-294DF1B0E007}"/>
                                            </p:graphicEl>
                                          </p:spTgt>
                                        </p:tgtEl>
                                        <p:attrNameLst>
                                          <p:attrName>ppt_x</p:attrName>
                                        </p:attrNameLst>
                                      </p:cBhvr>
                                      <p:tavLst>
                                        <p:tav tm="0">
                                          <p:val>
                                            <p:strVal val="#ppt_x"/>
                                          </p:val>
                                        </p:tav>
                                        <p:tav tm="100000">
                                          <p:val>
                                            <p:strVal val="#ppt_x"/>
                                          </p:val>
                                        </p:tav>
                                      </p:tavLst>
                                    </p:anim>
                                    <p:anim calcmode="lin" valueType="num">
                                      <p:cBhvr>
                                        <p:cTn id="45" dur="500" fill="hold"/>
                                        <p:tgtEl>
                                          <p:spTgt spid="4">
                                            <p:graphicEl>
                                              <a:dgm id="{A8B78F91-14C9-4985-B270-294DF1B0E007}"/>
                                            </p:graphicEl>
                                          </p:spTgt>
                                        </p:tgtEl>
                                        <p:attrNameLst>
                                          <p:attrName>ppt_y</p:attrName>
                                        </p:attrNameLst>
                                      </p:cBhvr>
                                      <p:tavLst>
                                        <p:tav tm="0">
                                          <p:val>
                                            <p:strVal val="#ppt_y+.1"/>
                                          </p:val>
                                        </p:tav>
                                        <p:tav tm="100000">
                                          <p:val>
                                            <p:strVal val="#ppt_y"/>
                                          </p:val>
                                        </p:tav>
                                      </p:tavLst>
                                    </p:anim>
                                  </p:childTnLst>
                                </p:cTn>
                              </p:par>
                              <p:par>
                                <p:cTn id="46" presetID="42" presetClass="entr" presetSubtype="0" fill="hold" grpId="0" nodeType="withEffect">
                                  <p:stCondLst>
                                    <p:cond delay="0"/>
                                  </p:stCondLst>
                                  <p:childTnLst>
                                    <p:set>
                                      <p:cBhvr>
                                        <p:cTn id="47" dur="1" fill="hold">
                                          <p:stCondLst>
                                            <p:cond delay="0"/>
                                          </p:stCondLst>
                                        </p:cTn>
                                        <p:tgtEl>
                                          <p:spTgt spid="4">
                                            <p:graphicEl>
                                              <a:dgm id="{4D2BCDB1-86EB-4BB8-B882-29A56187295C}"/>
                                            </p:graphicEl>
                                          </p:spTgt>
                                        </p:tgtEl>
                                        <p:attrNameLst>
                                          <p:attrName>style.visibility</p:attrName>
                                        </p:attrNameLst>
                                      </p:cBhvr>
                                      <p:to>
                                        <p:strVal val="visible"/>
                                      </p:to>
                                    </p:set>
                                    <p:animEffect transition="in" filter="fade">
                                      <p:cBhvr>
                                        <p:cTn id="48" dur="500"/>
                                        <p:tgtEl>
                                          <p:spTgt spid="4">
                                            <p:graphicEl>
                                              <a:dgm id="{4D2BCDB1-86EB-4BB8-B882-29A56187295C}"/>
                                            </p:graphicEl>
                                          </p:spTgt>
                                        </p:tgtEl>
                                      </p:cBhvr>
                                    </p:animEffect>
                                    <p:anim calcmode="lin" valueType="num">
                                      <p:cBhvr>
                                        <p:cTn id="49" dur="500" fill="hold"/>
                                        <p:tgtEl>
                                          <p:spTgt spid="4">
                                            <p:graphicEl>
                                              <a:dgm id="{4D2BCDB1-86EB-4BB8-B882-29A56187295C}"/>
                                            </p:graphicEl>
                                          </p:spTgt>
                                        </p:tgtEl>
                                        <p:attrNameLst>
                                          <p:attrName>ppt_x</p:attrName>
                                        </p:attrNameLst>
                                      </p:cBhvr>
                                      <p:tavLst>
                                        <p:tav tm="0">
                                          <p:val>
                                            <p:strVal val="#ppt_x"/>
                                          </p:val>
                                        </p:tav>
                                        <p:tav tm="100000">
                                          <p:val>
                                            <p:strVal val="#ppt_x"/>
                                          </p:val>
                                        </p:tav>
                                      </p:tavLst>
                                    </p:anim>
                                    <p:anim calcmode="lin" valueType="num">
                                      <p:cBhvr>
                                        <p:cTn id="50" dur="500" fill="hold"/>
                                        <p:tgtEl>
                                          <p:spTgt spid="4">
                                            <p:graphicEl>
                                              <a:dgm id="{4D2BCDB1-86EB-4BB8-B882-29A56187295C}"/>
                                            </p:graphic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fade">
                                      <p:cBhvr>
                                        <p:cTn id="55" dur="500"/>
                                        <p:tgtEl>
                                          <p:spTgt spid="5"/>
                                        </p:tgtEl>
                                      </p:cBhvr>
                                    </p:animEffect>
                                  </p:childTnLst>
                                </p:cTn>
                              </p:par>
                            </p:childTnLst>
                          </p:cTn>
                        </p:par>
                        <p:par>
                          <p:cTn id="56" fill="hold">
                            <p:stCondLst>
                              <p:cond delay="500"/>
                            </p:stCondLst>
                            <p:childTnLst>
                              <p:par>
                                <p:cTn id="57" presetID="32" presetClass="emph" presetSubtype="0" fill="hold" grpId="1" nodeType="afterEffect">
                                  <p:stCondLst>
                                    <p:cond delay="0"/>
                                  </p:stCondLst>
                                  <p:childTnLst>
                                    <p:animRot by="120000">
                                      <p:cBhvr>
                                        <p:cTn id="58" dur="100" fill="hold">
                                          <p:stCondLst>
                                            <p:cond delay="0"/>
                                          </p:stCondLst>
                                        </p:cTn>
                                        <p:tgtEl>
                                          <p:spTgt spid="5"/>
                                        </p:tgtEl>
                                        <p:attrNameLst>
                                          <p:attrName>r</p:attrName>
                                        </p:attrNameLst>
                                      </p:cBhvr>
                                    </p:animRot>
                                    <p:animRot by="-240000">
                                      <p:cBhvr>
                                        <p:cTn id="59" dur="200" fill="hold">
                                          <p:stCondLst>
                                            <p:cond delay="200"/>
                                          </p:stCondLst>
                                        </p:cTn>
                                        <p:tgtEl>
                                          <p:spTgt spid="5"/>
                                        </p:tgtEl>
                                        <p:attrNameLst>
                                          <p:attrName>r</p:attrName>
                                        </p:attrNameLst>
                                      </p:cBhvr>
                                    </p:animRot>
                                    <p:animRot by="240000">
                                      <p:cBhvr>
                                        <p:cTn id="60" dur="200" fill="hold">
                                          <p:stCondLst>
                                            <p:cond delay="400"/>
                                          </p:stCondLst>
                                        </p:cTn>
                                        <p:tgtEl>
                                          <p:spTgt spid="5"/>
                                        </p:tgtEl>
                                        <p:attrNameLst>
                                          <p:attrName>r</p:attrName>
                                        </p:attrNameLst>
                                      </p:cBhvr>
                                    </p:animRot>
                                    <p:animRot by="-240000">
                                      <p:cBhvr>
                                        <p:cTn id="61" dur="200" fill="hold">
                                          <p:stCondLst>
                                            <p:cond delay="600"/>
                                          </p:stCondLst>
                                        </p:cTn>
                                        <p:tgtEl>
                                          <p:spTgt spid="5"/>
                                        </p:tgtEl>
                                        <p:attrNameLst>
                                          <p:attrName>r</p:attrName>
                                        </p:attrNameLst>
                                      </p:cBhvr>
                                    </p:animRot>
                                    <p:animRot by="120000">
                                      <p:cBhvr>
                                        <p:cTn id="62" dur="200" fill="hold">
                                          <p:stCondLst>
                                            <p:cond delay="800"/>
                                          </p:stCondLst>
                                        </p:cTn>
                                        <p:tgtEl>
                                          <p:spTgt spid="5"/>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Sub>
          <a:bldDgm bld="one"/>
        </p:bldSub>
      </p:bldGraphic>
      <p:bldP spid="5" grpId="0" animBg="1"/>
      <p:bldP spid="5"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软件测试</a:t>
            </a:r>
            <a:r>
              <a:rPr lang="zh-CN" altLang="en-US" sz="3600" dirty="0" smtClean="0">
                <a:solidFill>
                  <a:srgbClr val="FFFFFF"/>
                </a:solidFill>
              </a:rPr>
              <a:t>基础</a:t>
            </a:r>
            <a:r>
              <a:rPr lang="en-US" altLang="zh-CN" sz="3600" dirty="0" smtClean="0">
                <a:solidFill>
                  <a:srgbClr val="FFFFFF"/>
                </a:solidFill>
              </a:rPr>
              <a:t>-</a:t>
            </a:r>
            <a:r>
              <a:rPr lang="zh-CN" altLang="en-US" sz="3600" dirty="0" smtClean="0">
                <a:solidFill>
                  <a:srgbClr val="FFFFFF"/>
                </a:solidFill>
              </a:rPr>
              <a:t>准则</a:t>
            </a:r>
            <a:endParaRPr lang="zh-CN" altLang="en-US" sz="3600" dirty="0">
              <a:solidFill>
                <a:srgbClr val="FFFFFF"/>
              </a:solidFill>
            </a:endParaRPr>
          </a:p>
        </p:txBody>
      </p:sp>
      <p:graphicFrame>
        <p:nvGraphicFramePr>
          <p:cNvPr id="4" name="图示 3"/>
          <p:cNvGraphicFramePr/>
          <p:nvPr>
            <p:extLst>
              <p:ext uri="{D42A27DB-BD31-4B8C-83A1-F6EECF244321}">
                <p14:modId xmlns:p14="http://schemas.microsoft.com/office/powerpoint/2010/main" val="2155706299"/>
              </p:ext>
            </p:extLst>
          </p:nvPr>
        </p:nvGraphicFramePr>
        <p:xfrm>
          <a:off x="971600" y="1268759"/>
          <a:ext cx="720080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41619638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软件测试</a:t>
            </a:r>
            <a:r>
              <a:rPr lang="zh-CN" altLang="en-US" sz="3600" dirty="0" smtClean="0">
                <a:solidFill>
                  <a:srgbClr val="FFFFFF"/>
                </a:solidFill>
              </a:rPr>
              <a:t>基础</a:t>
            </a:r>
            <a:r>
              <a:rPr lang="en-US" altLang="zh-CN" sz="3600" dirty="0" smtClean="0">
                <a:solidFill>
                  <a:srgbClr val="FFFFFF"/>
                </a:solidFill>
              </a:rPr>
              <a:t>-</a:t>
            </a:r>
            <a:r>
              <a:rPr lang="zh-CN" altLang="en-US" sz="3600" dirty="0" smtClean="0">
                <a:solidFill>
                  <a:srgbClr val="FFFFFF"/>
                </a:solidFill>
              </a:rPr>
              <a:t>方法</a:t>
            </a:r>
            <a:endParaRPr lang="zh-CN" altLang="en-US" sz="3600" dirty="0">
              <a:solidFill>
                <a:srgbClr val="FFFFFF"/>
              </a:solidFill>
            </a:endParaRPr>
          </a:p>
        </p:txBody>
      </p:sp>
      <p:grpSp>
        <p:nvGrpSpPr>
          <p:cNvPr id="6" name="组合 5"/>
          <p:cNvGrpSpPr/>
          <p:nvPr/>
        </p:nvGrpSpPr>
        <p:grpSpPr>
          <a:xfrm>
            <a:off x="1736685" y="2058796"/>
            <a:ext cx="5662764" cy="2810364"/>
            <a:chOff x="1736685" y="2058796"/>
            <a:chExt cx="5662764" cy="2810364"/>
          </a:xfrm>
          <a:scene3d>
            <a:camera prst="orthographicFront">
              <a:rot lat="0" lon="0" rev="0"/>
            </a:camera>
            <a:lightRig rig="glow" dir="t">
              <a:rot lat="0" lon="0" rev="4800000"/>
            </a:lightRig>
          </a:scene3d>
        </p:grpSpPr>
        <p:sp>
          <p:nvSpPr>
            <p:cNvPr id="2" name="圆角矩形 1"/>
            <p:cNvSpPr/>
            <p:nvPr/>
          </p:nvSpPr>
          <p:spPr>
            <a:xfrm>
              <a:off x="1736685" y="2078849"/>
              <a:ext cx="2835315" cy="2790311"/>
            </a:xfrm>
            <a:prstGeom prst="roundRect">
              <a:avLst/>
            </a:prstGeom>
            <a:ln>
              <a:noFill/>
            </a:ln>
            <a:effectLst>
              <a:outerShdw blurRad="190500" dist="228600" dir="2700000" algn="ctr">
                <a:srgbClr val="000000">
                  <a:alpha val="30000"/>
                </a:srgbClr>
              </a:outerShdw>
            </a:effectLst>
            <a:sp3d prstMaterial="matte">
              <a:bevelT w="127000" h="63500"/>
            </a:sp3d>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黑盒测试</a:t>
              </a:r>
              <a:endParaRPr lang="en-US" altLang="zh-CN" sz="3200" b="1" dirty="0" smtClean="0">
                <a:latin typeface="微软雅黑" panose="020B0503020204020204" pitchFamily="34" charset="-122"/>
                <a:ea typeface="微软雅黑" panose="020B0503020204020204" pitchFamily="34" charset="-122"/>
              </a:endParaRPr>
            </a:p>
            <a:p>
              <a:pPr algn="ctr"/>
              <a:r>
                <a:rPr lang="zh-CN" altLang="en-US" sz="3200" b="1" dirty="0" smtClean="0">
                  <a:latin typeface="微软雅黑" panose="020B0503020204020204" pitchFamily="34" charset="-122"/>
                  <a:ea typeface="微软雅黑" panose="020B0503020204020204" pitchFamily="34" charset="-122"/>
                </a:rPr>
                <a:t>（功能测试）</a:t>
              </a:r>
              <a:endParaRPr lang="zh-CN" altLang="en-US" sz="3200" b="1" dirty="0">
                <a:latin typeface="微软雅黑" panose="020B0503020204020204" pitchFamily="34" charset="-122"/>
                <a:ea typeface="微软雅黑" panose="020B0503020204020204" pitchFamily="34" charset="-122"/>
              </a:endParaRPr>
            </a:p>
          </p:txBody>
        </p:sp>
        <p:sp>
          <p:nvSpPr>
            <p:cNvPr id="5" name="圆角矩形 4"/>
            <p:cNvSpPr/>
            <p:nvPr/>
          </p:nvSpPr>
          <p:spPr>
            <a:xfrm>
              <a:off x="4564134" y="2058796"/>
              <a:ext cx="2835315" cy="2790311"/>
            </a:xfrm>
            <a:prstGeom prst="roundRect">
              <a:avLst/>
            </a:prstGeom>
            <a:ln>
              <a:noFill/>
            </a:ln>
            <a:effectLst>
              <a:outerShdw blurRad="190500" dist="228600" dir="2700000" algn="ctr">
                <a:srgbClr val="000000">
                  <a:alpha val="30000"/>
                </a:srgbClr>
              </a:outerShdw>
            </a:effectLst>
            <a:sp3d prstMaterial="matte">
              <a:bevelT w="127000" h="63500"/>
            </a:sp3d>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白盒测试</a:t>
              </a:r>
              <a:endParaRPr lang="en-US" altLang="zh-CN" sz="3200" b="1" dirty="0" smtClean="0">
                <a:latin typeface="微软雅黑" panose="020B0503020204020204" pitchFamily="34" charset="-122"/>
                <a:ea typeface="微软雅黑" panose="020B0503020204020204" pitchFamily="34" charset="-122"/>
              </a:endParaRPr>
            </a:p>
            <a:p>
              <a:pPr algn="ctr"/>
              <a:r>
                <a:rPr lang="zh-CN" altLang="en-US" sz="3200" b="1" dirty="0" smtClean="0">
                  <a:latin typeface="微软雅黑" panose="020B0503020204020204" pitchFamily="34" charset="-122"/>
                  <a:ea typeface="微软雅黑" panose="020B0503020204020204" pitchFamily="34" charset="-122"/>
                </a:rPr>
                <a:t>（结构测试）</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99797610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en-US" altLang="zh-CN" sz="3600" dirty="0" smtClean="0">
                <a:solidFill>
                  <a:srgbClr val="FFFFFF"/>
                </a:solidFill>
              </a:rPr>
              <a:t>Reference Book</a:t>
            </a:r>
          </a:p>
        </p:txBody>
      </p:sp>
      <p:pic>
        <p:nvPicPr>
          <p:cNvPr id="1030" name="Picture 6" descr="http://pic.baike.soso.com/p/20090923/20090923201737-150001379.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80136" y="1268760"/>
            <a:ext cx="3096809" cy="43107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1032" name="Picture 8" descr="https://img1.doubanio.com/lpic/s3349717.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1999" y="1268760"/>
            <a:ext cx="3423249" cy="4310759"/>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547498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软件测试</a:t>
            </a:r>
            <a:r>
              <a:rPr lang="zh-CN" altLang="en-US" sz="3600" dirty="0" smtClean="0">
                <a:solidFill>
                  <a:srgbClr val="FFFFFF"/>
                </a:solidFill>
              </a:rPr>
              <a:t>基础</a:t>
            </a:r>
            <a:r>
              <a:rPr lang="en-US" altLang="zh-CN" sz="3600" dirty="0" smtClean="0">
                <a:solidFill>
                  <a:srgbClr val="FFFFFF"/>
                </a:solidFill>
              </a:rPr>
              <a:t>-</a:t>
            </a:r>
            <a:r>
              <a:rPr lang="zh-CN" altLang="en-US" sz="3600" dirty="0" smtClean="0">
                <a:solidFill>
                  <a:srgbClr val="FFFFFF"/>
                </a:solidFill>
              </a:rPr>
              <a:t>步骤</a:t>
            </a:r>
            <a:endParaRPr lang="zh-CN" altLang="en-US" sz="3600" dirty="0">
              <a:solidFill>
                <a:srgbClr val="FFFFFF"/>
              </a:solidFill>
            </a:endParaRPr>
          </a:p>
        </p:txBody>
      </p:sp>
      <p:sp>
        <p:nvSpPr>
          <p:cNvPr id="7" name="MH_SubTitle_3"/>
          <p:cNvSpPr/>
          <p:nvPr>
            <p:custDataLst>
              <p:tags r:id="rId1"/>
            </p:custDataLst>
          </p:nvPr>
        </p:nvSpPr>
        <p:spPr>
          <a:xfrm>
            <a:off x="4304978" y="2252902"/>
            <a:ext cx="1575300" cy="157529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6 h 1575299"/>
              <a:gd name="connsiteX9" fmla="*/ 1215890 w 1575300"/>
              <a:gd name="connsiteY9" fmla="*/ 1336740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6"/>
                </a:lnTo>
                <a:lnTo>
                  <a:pt x="1215890" y="1336740"/>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rgbClr val="7030A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FFFF"/>
                </a:solidFill>
                <a:latin typeface="微软雅黑" panose="020B0503020204020204" pitchFamily="34" charset="-122"/>
                <a:ea typeface="微软雅黑" panose="020B0503020204020204" pitchFamily="34" charset="-122"/>
              </a:rPr>
              <a:t>验收测试</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9" name="MH_SubTitle_1"/>
          <p:cNvSpPr/>
          <p:nvPr>
            <p:custDataLst>
              <p:tags r:id="rId2"/>
            </p:custDataLst>
          </p:nvPr>
        </p:nvSpPr>
        <p:spPr>
          <a:xfrm>
            <a:off x="2096873" y="2252901"/>
            <a:ext cx="1575300" cy="1575299"/>
          </a:xfrm>
          <a:custGeom>
            <a:avLst/>
            <a:gdLst>
              <a:gd name="connsiteX0" fmla="*/ 787651 w 1575300"/>
              <a:gd name="connsiteY0" fmla="*/ 0 h 1575299"/>
              <a:gd name="connsiteX1" fmla="*/ 921071 w 1575300"/>
              <a:gd name="connsiteY1" fmla="*/ 55264 h 1575299"/>
              <a:gd name="connsiteX2" fmla="*/ 1520036 w 1575300"/>
              <a:gd name="connsiteY2" fmla="*/ 654229 h 1575299"/>
              <a:gd name="connsiteX3" fmla="*/ 1520036 w 1575300"/>
              <a:gd name="connsiteY3" fmla="*/ 921070 h 1575299"/>
              <a:gd name="connsiteX4" fmla="*/ 1280979 w 1575300"/>
              <a:gd name="connsiteY4" fmla="*/ 1160127 h 1575299"/>
              <a:gd name="connsiteX5" fmla="*/ 1336741 w 1575300"/>
              <a:gd name="connsiteY5" fmla="*/ 1215890 h 1575299"/>
              <a:gd name="connsiteX6" fmla="*/ 1397167 w 1575300"/>
              <a:gd name="connsiteY6" fmla="*/ 1155464 h 1575299"/>
              <a:gd name="connsiteX7" fmla="*/ 1381468 w 1575300"/>
              <a:gd name="connsiteY7" fmla="*/ 1381468 h 1575299"/>
              <a:gd name="connsiteX8" fmla="*/ 1155464 w 1575300"/>
              <a:gd name="connsiteY8" fmla="*/ 1397167 h 1575299"/>
              <a:gd name="connsiteX9" fmla="*/ 1215890 w 1575300"/>
              <a:gd name="connsiteY9" fmla="*/ 1336741 h 1575299"/>
              <a:gd name="connsiteX10" fmla="*/ 1160128 w 1575300"/>
              <a:gd name="connsiteY10" fmla="*/ 1280978 h 1575299"/>
              <a:gd name="connsiteX11" fmla="*/ 921071 w 1575300"/>
              <a:gd name="connsiteY11" fmla="*/ 1520035 h 1575299"/>
              <a:gd name="connsiteX12" fmla="*/ 654230 w 1575300"/>
              <a:gd name="connsiteY12" fmla="*/ 1520035 h 1575299"/>
              <a:gd name="connsiteX13" fmla="*/ 55266 w 1575300"/>
              <a:gd name="connsiteY13" fmla="*/ 921070 h 1575299"/>
              <a:gd name="connsiteX14" fmla="*/ 55266 w 1575300"/>
              <a:gd name="connsiteY14" fmla="*/ 654229 h 1575299"/>
              <a:gd name="connsiteX15" fmla="*/ 654230 w 1575300"/>
              <a:gd name="connsiteY15" fmla="*/ 55264 h 1575299"/>
              <a:gd name="connsiteX16" fmla="*/ 787651 w 1575300"/>
              <a:gd name="connsiteY16" fmla="*/ 0 h 15752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299">
                <a:moveTo>
                  <a:pt x="787651" y="0"/>
                </a:moveTo>
                <a:cubicBezTo>
                  <a:pt x="835939" y="0"/>
                  <a:pt x="884228" y="18421"/>
                  <a:pt x="921071" y="55264"/>
                </a:cubicBezTo>
                <a:lnTo>
                  <a:pt x="1520036" y="654229"/>
                </a:lnTo>
                <a:cubicBezTo>
                  <a:pt x="1593722" y="727915"/>
                  <a:pt x="1593722" y="847384"/>
                  <a:pt x="1520036" y="921070"/>
                </a:cubicBezTo>
                <a:lnTo>
                  <a:pt x="1280979" y="1160127"/>
                </a:lnTo>
                <a:lnTo>
                  <a:pt x="1336741" y="1215890"/>
                </a:lnTo>
                <a:lnTo>
                  <a:pt x="1397167" y="1155464"/>
                </a:lnTo>
                <a:lnTo>
                  <a:pt x="1381468" y="1381468"/>
                </a:lnTo>
                <a:lnTo>
                  <a:pt x="1155464" y="1397167"/>
                </a:lnTo>
                <a:lnTo>
                  <a:pt x="1215890" y="1336741"/>
                </a:lnTo>
                <a:lnTo>
                  <a:pt x="1160128" y="1280978"/>
                </a:lnTo>
                <a:lnTo>
                  <a:pt x="921071" y="1520035"/>
                </a:lnTo>
                <a:cubicBezTo>
                  <a:pt x="847385" y="1593721"/>
                  <a:pt x="727916" y="1593721"/>
                  <a:pt x="654230" y="1520035"/>
                </a:cubicBezTo>
                <a:lnTo>
                  <a:pt x="55266" y="921070"/>
                </a:lnTo>
                <a:cubicBezTo>
                  <a:pt x="-18421" y="847384"/>
                  <a:pt x="-18421" y="727915"/>
                  <a:pt x="55266" y="654229"/>
                </a:cubicBezTo>
                <a:lnTo>
                  <a:pt x="654230" y="55264"/>
                </a:lnTo>
                <a:cubicBezTo>
                  <a:pt x="691073" y="18421"/>
                  <a:pt x="739362" y="0"/>
                  <a:pt x="787651" y="0"/>
                </a:cubicBezTo>
                <a:close/>
              </a:path>
            </a:pathLst>
          </a:custGeom>
          <a:solidFill>
            <a:srgbClr val="00B050"/>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FFFF"/>
                </a:solidFill>
                <a:latin typeface="微软雅黑" panose="020B0503020204020204" pitchFamily="34" charset="-122"/>
                <a:ea typeface="微软雅黑" panose="020B0503020204020204" pitchFamily="34" charset="-122"/>
              </a:rPr>
              <a:t>单元测试</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0" name="MH_Text_1"/>
          <p:cNvSpPr/>
          <p:nvPr>
            <p:custDataLst>
              <p:tags r:id="rId3"/>
            </p:custDataLst>
          </p:nvPr>
        </p:nvSpPr>
        <p:spPr>
          <a:xfrm>
            <a:off x="971600" y="1088740"/>
            <a:ext cx="3600400" cy="1087568"/>
          </a:xfrm>
          <a:prstGeom prst="rect">
            <a:avLst/>
          </a:prstGeom>
        </p:spPr>
        <p:txBody>
          <a:bodyPr wrap="square" lIns="0" tIns="0" rIns="0" bIns="0" anchor="ctr" anchorCtr="0">
            <a:noAutofit/>
          </a:bodyPr>
          <a:lstStyle/>
          <a:p>
            <a:pPr marL="285750" indent="-28575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测试</a:t>
            </a:r>
            <a:r>
              <a:rPr lang="zh-CN" altLang="en-US" b="1" dirty="0" smtClean="0">
                <a:latin typeface="微软雅黑" panose="020B0503020204020204" pitchFamily="34" charset="-122"/>
                <a:ea typeface="微软雅黑" panose="020B0503020204020204" pitchFamily="34" charset="-122"/>
              </a:rPr>
              <a:t>对象：</a:t>
            </a:r>
            <a:r>
              <a:rPr lang="zh-CN" altLang="en-US" dirty="0" smtClean="0">
                <a:latin typeface="微软雅黑" panose="020B0503020204020204" pitchFamily="34" charset="-122"/>
                <a:ea typeface="微软雅黑" panose="020B0503020204020204" pitchFamily="34" charset="-122"/>
              </a:rPr>
              <a:t>单个模块</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目标：</a:t>
            </a:r>
            <a:r>
              <a:rPr lang="zh-CN" altLang="en-US" dirty="0" smtClean="0">
                <a:latin typeface="微软雅黑" panose="020B0503020204020204" pitchFamily="34" charset="-122"/>
                <a:ea typeface="微软雅黑" panose="020B0503020204020204" pitchFamily="34" charset="-122"/>
              </a:rPr>
              <a:t>确保</a:t>
            </a:r>
            <a:r>
              <a:rPr lang="zh-CN" altLang="en-US" dirty="0">
                <a:latin typeface="微软雅黑" panose="020B0503020204020204" pitchFamily="34" charset="-122"/>
                <a:ea typeface="微软雅黑" panose="020B0503020204020204" pitchFamily="34" charset="-122"/>
              </a:rPr>
              <a:t>每个</a:t>
            </a:r>
            <a:r>
              <a:rPr lang="zh-CN" altLang="en-US" dirty="0" smtClean="0">
                <a:latin typeface="微软雅黑" panose="020B0503020204020204" pitchFamily="34" charset="-122"/>
                <a:ea typeface="微软雅黑" panose="020B0503020204020204" pitchFamily="34" charset="-122"/>
              </a:rPr>
              <a:t>模块能</a:t>
            </a:r>
            <a:r>
              <a:rPr lang="zh-CN" altLang="en-US" dirty="0">
                <a:latin typeface="微软雅黑" panose="020B0503020204020204" pitchFamily="34" charset="-122"/>
                <a:ea typeface="微软雅黑" panose="020B0503020204020204" pitchFamily="34" charset="-122"/>
              </a:rPr>
              <a:t>正确</a:t>
            </a:r>
            <a:r>
              <a:rPr lang="zh-CN" altLang="en-US" dirty="0" smtClean="0">
                <a:latin typeface="微软雅黑" panose="020B0503020204020204" pitchFamily="34" charset="-122"/>
                <a:ea typeface="微软雅黑" panose="020B0503020204020204" pitchFamily="34" charset="-122"/>
              </a:rPr>
              <a:t>运行</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发现错误：</a:t>
            </a:r>
            <a:r>
              <a:rPr lang="zh-CN" altLang="en-US" dirty="0" smtClean="0">
                <a:latin typeface="微软雅黑" panose="020B0503020204020204" pitchFamily="34" charset="-122"/>
                <a:ea typeface="微软雅黑" panose="020B0503020204020204" pitchFamily="34" charset="-122"/>
              </a:rPr>
              <a:t>编码</a:t>
            </a:r>
            <a:r>
              <a:rPr lang="zh-CN" altLang="en-US" dirty="0">
                <a:latin typeface="微软雅黑" panose="020B0503020204020204" pitchFamily="34" charset="-122"/>
                <a:ea typeface="微软雅黑" panose="020B0503020204020204" pitchFamily="34" charset="-122"/>
              </a:rPr>
              <a:t>和</a:t>
            </a:r>
            <a:r>
              <a:rPr lang="zh-CN" altLang="en-US" dirty="0" smtClean="0">
                <a:latin typeface="微软雅黑" panose="020B0503020204020204" pitchFamily="34" charset="-122"/>
                <a:ea typeface="微软雅黑" panose="020B0503020204020204" pitchFamily="34" charset="-122"/>
              </a:rPr>
              <a:t>详细设计</a:t>
            </a:r>
            <a:endParaRPr lang="zh-CN" altLang="en-US" dirty="0">
              <a:latin typeface="微软雅黑" panose="020B0503020204020204" pitchFamily="34" charset="-122"/>
              <a:ea typeface="微软雅黑" panose="020B0503020204020204" pitchFamily="34" charset="-122"/>
            </a:endParaRPr>
          </a:p>
        </p:txBody>
      </p:sp>
      <p:sp>
        <p:nvSpPr>
          <p:cNvPr id="12" name="MH_SubTitle_4"/>
          <p:cNvSpPr/>
          <p:nvPr>
            <p:custDataLst>
              <p:tags r:id="rId4"/>
            </p:custDataLst>
          </p:nvPr>
        </p:nvSpPr>
        <p:spPr>
          <a:xfrm>
            <a:off x="5467088" y="3446894"/>
            <a:ext cx="1575299" cy="157530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tx2">
              <a:lumMod val="75000"/>
              <a:lumOff val="2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FFFF"/>
                </a:solidFill>
                <a:latin typeface="微软雅黑" panose="020B0503020204020204" pitchFamily="34" charset="-122"/>
                <a:ea typeface="微软雅黑" panose="020B0503020204020204" pitchFamily="34" charset="-122"/>
              </a:rPr>
              <a:t>平行运行</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3" name="MH_SubTitle_2"/>
          <p:cNvSpPr/>
          <p:nvPr>
            <p:custDataLst>
              <p:tags r:id="rId5"/>
            </p:custDataLst>
          </p:nvPr>
        </p:nvSpPr>
        <p:spPr>
          <a:xfrm>
            <a:off x="3200925" y="3403352"/>
            <a:ext cx="1575300" cy="1575300"/>
          </a:xfrm>
          <a:custGeom>
            <a:avLst/>
            <a:gdLst>
              <a:gd name="connsiteX0" fmla="*/ 787651 w 1575300"/>
              <a:gd name="connsiteY0" fmla="*/ 0 h 1575300"/>
              <a:gd name="connsiteX1" fmla="*/ 921071 w 1575300"/>
              <a:gd name="connsiteY1" fmla="*/ 55265 h 1575300"/>
              <a:gd name="connsiteX2" fmla="*/ 1160128 w 1575300"/>
              <a:gd name="connsiteY2" fmla="*/ 294322 h 1575300"/>
              <a:gd name="connsiteX3" fmla="*/ 1215891 w 1575300"/>
              <a:gd name="connsiteY3" fmla="*/ 238560 h 1575300"/>
              <a:gd name="connsiteX4" fmla="*/ 1155465 w 1575300"/>
              <a:gd name="connsiteY4" fmla="*/ 178134 h 1575300"/>
              <a:gd name="connsiteX5" fmla="*/ 1381469 w 1575300"/>
              <a:gd name="connsiteY5" fmla="*/ 193833 h 1575300"/>
              <a:gd name="connsiteX6" fmla="*/ 1397168 w 1575300"/>
              <a:gd name="connsiteY6" fmla="*/ 419837 h 1575300"/>
              <a:gd name="connsiteX7" fmla="*/ 1336742 w 1575300"/>
              <a:gd name="connsiteY7" fmla="*/ 359411 h 1575300"/>
              <a:gd name="connsiteX8" fmla="*/ 1280979 w 1575300"/>
              <a:gd name="connsiteY8" fmla="*/ 415174 h 1575300"/>
              <a:gd name="connsiteX9" fmla="*/ 1520036 w 1575300"/>
              <a:gd name="connsiteY9" fmla="*/ 654230 h 1575300"/>
              <a:gd name="connsiteX10" fmla="*/ 1520036 w 1575300"/>
              <a:gd name="connsiteY10" fmla="*/ 921071 h 1575300"/>
              <a:gd name="connsiteX11" fmla="*/ 921071 w 1575300"/>
              <a:gd name="connsiteY11" fmla="*/ 1520036 h 1575300"/>
              <a:gd name="connsiteX12" fmla="*/ 654230 w 1575300"/>
              <a:gd name="connsiteY12" fmla="*/ 1520036 h 1575300"/>
              <a:gd name="connsiteX13" fmla="*/ 55266 w 1575300"/>
              <a:gd name="connsiteY13" fmla="*/ 921071 h 1575300"/>
              <a:gd name="connsiteX14" fmla="*/ 55266 w 1575300"/>
              <a:gd name="connsiteY14" fmla="*/ 654230 h 1575300"/>
              <a:gd name="connsiteX15" fmla="*/ 654230 w 1575300"/>
              <a:gd name="connsiteY15" fmla="*/ 55265 h 1575300"/>
              <a:gd name="connsiteX16" fmla="*/ 787651 w 1575300"/>
              <a:gd name="connsiteY16"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575300" h="1575300">
                <a:moveTo>
                  <a:pt x="787651" y="0"/>
                </a:moveTo>
                <a:cubicBezTo>
                  <a:pt x="835939" y="0"/>
                  <a:pt x="884228" y="18422"/>
                  <a:pt x="921071" y="55265"/>
                </a:cubicBezTo>
                <a:lnTo>
                  <a:pt x="1160128" y="294322"/>
                </a:lnTo>
                <a:lnTo>
                  <a:pt x="1215891" y="238560"/>
                </a:lnTo>
                <a:lnTo>
                  <a:pt x="1155465" y="178134"/>
                </a:lnTo>
                <a:lnTo>
                  <a:pt x="1381469" y="193833"/>
                </a:lnTo>
                <a:lnTo>
                  <a:pt x="1397168" y="419837"/>
                </a:lnTo>
                <a:lnTo>
                  <a:pt x="1336742" y="359411"/>
                </a:lnTo>
                <a:lnTo>
                  <a:pt x="1280979" y="415174"/>
                </a:lnTo>
                <a:lnTo>
                  <a:pt x="1520036" y="654230"/>
                </a:lnTo>
                <a:cubicBezTo>
                  <a:pt x="1593722" y="727916"/>
                  <a:pt x="1593722" y="847385"/>
                  <a:pt x="1520036" y="921071"/>
                </a:cubicBezTo>
                <a:lnTo>
                  <a:pt x="921071" y="1520036"/>
                </a:lnTo>
                <a:cubicBezTo>
                  <a:pt x="847385" y="1593722"/>
                  <a:pt x="727916" y="1593722"/>
                  <a:pt x="654230" y="1520036"/>
                </a:cubicBezTo>
                <a:lnTo>
                  <a:pt x="55266" y="921071"/>
                </a:lnTo>
                <a:cubicBezTo>
                  <a:pt x="-18421" y="847385"/>
                  <a:pt x="-18421" y="727916"/>
                  <a:pt x="55266" y="654230"/>
                </a:cubicBezTo>
                <a:lnTo>
                  <a:pt x="654230" y="55265"/>
                </a:lnTo>
                <a:cubicBezTo>
                  <a:pt x="691073" y="18422"/>
                  <a:pt x="739362" y="0"/>
                  <a:pt x="787651" y="0"/>
                </a:cubicBezTo>
                <a:close/>
              </a:path>
            </a:pathLst>
          </a:custGeom>
          <a:solidFill>
            <a:schemeClr val="accent2"/>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smtClean="0">
                <a:solidFill>
                  <a:srgbClr val="FFFFFF"/>
                </a:solidFill>
                <a:latin typeface="微软雅黑" panose="020B0503020204020204" pitchFamily="34" charset="-122"/>
                <a:ea typeface="微软雅黑" panose="020B0503020204020204" pitchFamily="34" charset="-122"/>
              </a:rPr>
              <a:t>集成测试</a:t>
            </a:r>
            <a:endParaRPr lang="zh-CN" altLang="en-US" sz="2000" dirty="0">
              <a:solidFill>
                <a:srgbClr val="FFFFFF"/>
              </a:solidFill>
              <a:latin typeface="微软雅黑" panose="020B0503020204020204" pitchFamily="34" charset="-122"/>
              <a:ea typeface="微软雅黑" panose="020B0503020204020204" pitchFamily="34" charset="-122"/>
            </a:endParaRPr>
          </a:p>
        </p:txBody>
      </p:sp>
      <p:sp>
        <p:nvSpPr>
          <p:cNvPr id="15" name="MH_Text_1"/>
          <p:cNvSpPr/>
          <p:nvPr>
            <p:custDataLst>
              <p:tags r:id="rId6"/>
            </p:custDataLst>
          </p:nvPr>
        </p:nvSpPr>
        <p:spPr>
          <a:xfrm>
            <a:off x="971600" y="5022194"/>
            <a:ext cx="3600400" cy="1087568"/>
          </a:xfrm>
          <a:prstGeom prst="rect">
            <a:avLst/>
          </a:prstGeom>
        </p:spPr>
        <p:txBody>
          <a:bodyPr wrap="square" lIns="0" tIns="0" rIns="0" bIns="0" anchor="ctr" anchorCtr="0">
            <a:noAutofit/>
          </a:bodyPr>
          <a:lstStyle/>
          <a:p>
            <a:pPr marL="285750" indent="-28575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测试</a:t>
            </a:r>
            <a:r>
              <a:rPr lang="zh-CN" altLang="en-US" b="1" dirty="0" smtClean="0">
                <a:latin typeface="微软雅黑" panose="020B0503020204020204" pitchFamily="34" charset="-122"/>
                <a:ea typeface="微软雅黑" panose="020B0503020204020204" pitchFamily="34" charset="-122"/>
              </a:rPr>
              <a:t>对象：</a:t>
            </a:r>
            <a:r>
              <a:rPr lang="zh-CN" altLang="en-US" dirty="0" smtClean="0">
                <a:latin typeface="微软雅黑" panose="020B0503020204020204" pitchFamily="34" charset="-122"/>
                <a:ea typeface="微软雅黑" panose="020B0503020204020204" pitchFamily="34" charset="-122"/>
              </a:rPr>
              <a:t>子系统、整个系统</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目标：</a:t>
            </a:r>
            <a:r>
              <a:rPr lang="zh-CN" altLang="en-US" dirty="0">
                <a:latin typeface="微软雅黑" panose="020B0503020204020204" pitchFamily="34" charset="-122"/>
                <a:ea typeface="微软雅黑" panose="020B0503020204020204" pitchFamily="34" charset="-122"/>
              </a:rPr>
              <a:t>确保整个系统能正确运行</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发现错误：</a:t>
            </a:r>
            <a:r>
              <a:rPr lang="zh-CN" altLang="en-US" dirty="0">
                <a:latin typeface="微软雅黑" panose="020B0503020204020204" pitchFamily="34" charset="-122"/>
                <a:ea typeface="微软雅黑" panose="020B0503020204020204" pitchFamily="34" charset="-122"/>
              </a:rPr>
              <a:t>软件设计和部分需求</a:t>
            </a:r>
          </a:p>
        </p:txBody>
      </p:sp>
      <p:sp>
        <p:nvSpPr>
          <p:cNvPr id="16" name="MH_Text_1"/>
          <p:cNvSpPr/>
          <p:nvPr>
            <p:custDataLst>
              <p:tags r:id="rId7"/>
            </p:custDataLst>
          </p:nvPr>
        </p:nvSpPr>
        <p:spPr>
          <a:xfrm>
            <a:off x="4776225" y="1088740"/>
            <a:ext cx="3600400" cy="1087568"/>
          </a:xfrm>
          <a:prstGeom prst="rect">
            <a:avLst/>
          </a:prstGeom>
        </p:spPr>
        <p:txBody>
          <a:bodyPr wrap="square" lIns="0" tIns="0" rIns="0" bIns="0" anchor="ctr" anchorCtr="0">
            <a:noAutofit/>
          </a:bodyPr>
          <a:lstStyle/>
          <a:p>
            <a:pPr marL="285750" indent="-285750">
              <a:buFont typeface="Wingdings" panose="05000000000000000000" pitchFamily="2" charset="2"/>
              <a:buChar char="l"/>
            </a:pPr>
            <a:r>
              <a:rPr lang="zh-CN" altLang="en-US" b="1" dirty="0">
                <a:latin typeface="微软雅黑" panose="020B0503020204020204" pitchFamily="34" charset="-122"/>
                <a:ea typeface="微软雅黑" panose="020B0503020204020204" pitchFamily="34" charset="-122"/>
              </a:rPr>
              <a:t>测试</a:t>
            </a:r>
            <a:r>
              <a:rPr lang="zh-CN" altLang="en-US" b="1" dirty="0" smtClean="0">
                <a:latin typeface="微软雅黑" panose="020B0503020204020204" pitchFamily="34" charset="-122"/>
                <a:ea typeface="微软雅黑" panose="020B0503020204020204" pitchFamily="34" charset="-122"/>
              </a:rPr>
              <a:t>对象：</a:t>
            </a:r>
            <a:r>
              <a:rPr lang="zh-CN" altLang="en-US" dirty="0">
                <a:latin typeface="微软雅黑" panose="020B0503020204020204" pitchFamily="34" charset="-122"/>
                <a:ea typeface="微软雅黑" panose="020B0503020204020204" pitchFamily="34" charset="-122"/>
              </a:rPr>
              <a:t>整个</a:t>
            </a:r>
            <a:r>
              <a:rPr lang="zh-CN" altLang="en-US" dirty="0" smtClean="0">
                <a:latin typeface="微软雅黑" panose="020B0503020204020204" pitchFamily="34" charset="-122"/>
                <a:ea typeface="微软雅黑" panose="020B0503020204020204" pitchFamily="34" charset="-122"/>
              </a:rPr>
              <a:t>系统</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目标：</a:t>
            </a:r>
            <a:r>
              <a:rPr lang="zh-CN" altLang="en-US" dirty="0">
                <a:latin typeface="微软雅黑" panose="020B0503020204020204" pitchFamily="34" charset="-122"/>
                <a:ea typeface="微软雅黑" panose="020B0503020204020204" pitchFamily="34" charset="-122"/>
              </a:rPr>
              <a:t>确保</a:t>
            </a:r>
            <a:r>
              <a:rPr lang="zh-CN" altLang="en-US" dirty="0" smtClean="0">
                <a:latin typeface="微软雅黑" panose="020B0503020204020204" pitchFamily="34" charset="-122"/>
                <a:ea typeface="微软雅黑" panose="020B0503020204020204" pitchFamily="34" charset="-122"/>
              </a:rPr>
              <a:t>系统满足</a:t>
            </a:r>
            <a:r>
              <a:rPr lang="zh-CN" altLang="en-US" dirty="0">
                <a:latin typeface="微软雅黑" panose="020B0503020204020204" pitchFamily="34" charset="-122"/>
                <a:ea typeface="微软雅黑" panose="020B0503020204020204" pitchFamily="34" charset="-122"/>
              </a:rPr>
              <a:t>用户的需要</a:t>
            </a:r>
            <a:endParaRPr lang="en-US" altLang="zh-CN" dirty="0" smtClean="0">
              <a:latin typeface="微软雅黑" panose="020B0503020204020204" pitchFamily="34" charset="-122"/>
              <a:ea typeface="微软雅黑" panose="020B0503020204020204" pitchFamily="34" charset="-122"/>
            </a:endParaRPr>
          </a:p>
          <a:p>
            <a:pPr marL="285750" indent="-285750">
              <a:buFont typeface="Wingdings" panose="05000000000000000000" pitchFamily="2" charset="2"/>
              <a:buChar char="l"/>
            </a:pPr>
            <a:r>
              <a:rPr lang="zh-CN" altLang="en-US" b="1" dirty="0" smtClean="0">
                <a:latin typeface="微软雅黑" panose="020B0503020204020204" pitchFamily="34" charset="-122"/>
                <a:ea typeface="微软雅黑" panose="020B0503020204020204" pitchFamily="34" charset="-122"/>
              </a:rPr>
              <a:t>发现错误：</a:t>
            </a:r>
            <a:r>
              <a:rPr lang="zh-CN" altLang="en-US" dirty="0" smtClean="0">
                <a:latin typeface="微软雅黑" panose="020B0503020204020204" pitchFamily="34" charset="-122"/>
                <a:ea typeface="微软雅黑" panose="020B0503020204020204" pitchFamily="34" charset="-122"/>
              </a:rPr>
              <a:t>软件需求</a:t>
            </a:r>
            <a:endParaRPr lang="zh-CN" altLang="en-US" dirty="0">
              <a:latin typeface="微软雅黑" panose="020B0503020204020204" pitchFamily="34" charset="-122"/>
              <a:ea typeface="微软雅黑" panose="020B0503020204020204" pitchFamily="34" charset="-122"/>
            </a:endParaRPr>
          </a:p>
        </p:txBody>
      </p:sp>
      <p:sp>
        <p:nvSpPr>
          <p:cNvPr id="17" name="MH_Text_1"/>
          <p:cNvSpPr/>
          <p:nvPr>
            <p:custDataLst>
              <p:tags r:id="rId8"/>
            </p:custDataLst>
          </p:nvPr>
        </p:nvSpPr>
        <p:spPr>
          <a:xfrm>
            <a:off x="4776225" y="5035687"/>
            <a:ext cx="3600400" cy="1087568"/>
          </a:xfrm>
          <a:prstGeom prst="rect">
            <a:avLst/>
          </a:prstGeom>
        </p:spPr>
        <p:txBody>
          <a:bodyPr wrap="square" lIns="0" tIns="0" rIns="0" bIns="0" anchor="ctr" anchorCtr="0">
            <a:noAutofit/>
          </a:bodyPr>
          <a:lstStyle/>
          <a:p>
            <a:pPr marL="285750" indent="-285750">
              <a:buFont typeface="Wingdings" panose="05000000000000000000" pitchFamily="2" charset="2"/>
              <a:buChar char="l"/>
            </a:pPr>
            <a:r>
              <a:rPr lang="zh-CN" altLang="en-US" dirty="0">
                <a:latin typeface="微软雅黑" panose="020B0503020204020204" pitchFamily="34" charset="-122"/>
                <a:ea typeface="微软雅黑" panose="020B0503020204020204" pitchFamily="34" charset="-122"/>
              </a:rPr>
              <a:t>以</a:t>
            </a:r>
            <a:r>
              <a:rPr lang="zh-CN" altLang="en-US" dirty="0" smtClean="0">
                <a:latin typeface="微软雅黑" panose="020B0503020204020204" pitchFamily="34" charset="-122"/>
                <a:ea typeface="微软雅黑" panose="020B0503020204020204" pitchFamily="34" charset="-122"/>
              </a:rPr>
              <a:t>准</a:t>
            </a:r>
            <a:r>
              <a:rPr lang="zh-CN" altLang="en-US" dirty="0">
                <a:latin typeface="微软雅黑" panose="020B0503020204020204" pitchFamily="34" charset="-122"/>
                <a:ea typeface="微软雅黑" panose="020B0503020204020204" pitchFamily="34" charset="-122"/>
              </a:rPr>
              <a:t>生产</a:t>
            </a:r>
            <a:r>
              <a:rPr lang="zh-CN" altLang="en-US" dirty="0" smtClean="0">
                <a:latin typeface="微软雅黑" panose="020B0503020204020204" pitchFamily="34" charset="-122"/>
                <a:ea typeface="微软雅黑" panose="020B0503020204020204" pitchFamily="34" charset="-122"/>
              </a:rPr>
              <a:t>模式（低风险模式）对</a:t>
            </a:r>
            <a:r>
              <a:rPr lang="zh-CN" altLang="en-US" dirty="0">
                <a:latin typeface="微软雅黑" panose="020B0503020204020204" pitchFamily="34" charset="-122"/>
                <a:ea typeface="微软雅黑" panose="020B0503020204020204" pitchFamily="34" charset="-122"/>
              </a:rPr>
              <a:t>新系统进行全负荷测试，且可以用测试结果验证</a:t>
            </a:r>
            <a:r>
              <a:rPr lang="zh-CN" altLang="en-US" dirty="0" smtClean="0">
                <a:latin typeface="微软雅黑" panose="020B0503020204020204" pitchFamily="34" charset="-122"/>
                <a:ea typeface="微软雅黑" panose="020B0503020204020204" pitchFamily="34" charset="-122"/>
              </a:rPr>
              <a:t>性能指标。</a:t>
            </a:r>
            <a:endParaRPr lang="zh-CN" altLang="en-US"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136016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1000" fill="hold"/>
                                        <p:tgtEl>
                                          <p:spTgt spid="9"/>
                                        </p:tgtEl>
                                        <p:attrNameLst>
                                          <p:attrName>ppt_w</p:attrName>
                                        </p:attrNameLst>
                                      </p:cBhvr>
                                      <p:tavLst>
                                        <p:tav tm="0">
                                          <p:val>
                                            <p:fltVal val="0"/>
                                          </p:val>
                                        </p:tav>
                                        <p:tav tm="100000">
                                          <p:val>
                                            <p:strVal val="#ppt_w"/>
                                          </p:val>
                                        </p:tav>
                                      </p:tavLst>
                                    </p:anim>
                                    <p:anim calcmode="lin" valueType="num">
                                      <p:cBhvr>
                                        <p:cTn id="8" dur="1000" fill="hold"/>
                                        <p:tgtEl>
                                          <p:spTgt spid="9"/>
                                        </p:tgtEl>
                                        <p:attrNameLst>
                                          <p:attrName>ppt_h</p:attrName>
                                        </p:attrNameLst>
                                      </p:cBhvr>
                                      <p:tavLst>
                                        <p:tav tm="0">
                                          <p:val>
                                            <p:fltVal val="0"/>
                                          </p:val>
                                        </p:tav>
                                        <p:tav tm="100000">
                                          <p:val>
                                            <p:strVal val="#ppt_h"/>
                                          </p:val>
                                        </p:tav>
                                      </p:tavLst>
                                    </p:anim>
                                    <p:anim calcmode="lin" valueType="num">
                                      <p:cBhvr>
                                        <p:cTn id="9" dur="1000" fill="hold"/>
                                        <p:tgtEl>
                                          <p:spTgt spid="9"/>
                                        </p:tgtEl>
                                        <p:attrNameLst>
                                          <p:attrName>style.rotation</p:attrName>
                                        </p:attrNameLst>
                                      </p:cBhvr>
                                      <p:tavLst>
                                        <p:tav tm="0">
                                          <p:val>
                                            <p:fltVal val="90"/>
                                          </p:val>
                                        </p:tav>
                                        <p:tav tm="100000">
                                          <p:val>
                                            <p:fltVal val="0"/>
                                          </p:val>
                                        </p:tav>
                                      </p:tavLst>
                                    </p:anim>
                                    <p:animEffect transition="in" filter="fade">
                                      <p:cBhvr>
                                        <p:cTn id="10" dur="10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 calcmode="lin" valueType="num">
                                      <p:cBhvr>
                                        <p:cTn id="31" dur="1000" fill="hold"/>
                                        <p:tgtEl>
                                          <p:spTgt spid="12"/>
                                        </p:tgtEl>
                                        <p:attrNameLst>
                                          <p:attrName>ppt_w</p:attrName>
                                        </p:attrNameLst>
                                      </p:cBhvr>
                                      <p:tavLst>
                                        <p:tav tm="0">
                                          <p:val>
                                            <p:fltVal val="0"/>
                                          </p:val>
                                        </p:tav>
                                        <p:tav tm="100000">
                                          <p:val>
                                            <p:strVal val="#ppt_w"/>
                                          </p:val>
                                        </p:tav>
                                      </p:tavLst>
                                    </p:anim>
                                    <p:anim calcmode="lin" valueType="num">
                                      <p:cBhvr>
                                        <p:cTn id="32" dur="1000" fill="hold"/>
                                        <p:tgtEl>
                                          <p:spTgt spid="12"/>
                                        </p:tgtEl>
                                        <p:attrNameLst>
                                          <p:attrName>ppt_h</p:attrName>
                                        </p:attrNameLst>
                                      </p:cBhvr>
                                      <p:tavLst>
                                        <p:tav tm="0">
                                          <p:val>
                                            <p:fltVal val="0"/>
                                          </p:val>
                                        </p:tav>
                                        <p:tav tm="100000">
                                          <p:val>
                                            <p:strVal val="#ppt_h"/>
                                          </p:val>
                                        </p:tav>
                                      </p:tavLst>
                                    </p:anim>
                                    <p:anim calcmode="lin" valueType="num">
                                      <p:cBhvr>
                                        <p:cTn id="33" dur="1000" fill="hold"/>
                                        <p:tgtEl>
                                          <p:spTgt spid="12"/>
                                        </p:tgtEl>
                                        <p:attrNameLst>
                                          <p:attrName>style.rotation</p:attrName>
                                        </p:attrNameLst>
                                      </p:cBhvr>
                                      <p:tavLst>
                                        <p:tav tm="0">
                                          <p:val>
                                            <p:fltVal val="90"/>
                                          </p:val>
                                        </p:tav>
                                        <p:tav tm="100000">
                                          <p:val>
                                            <p:fltVal val="0"/>
                                          </p:val>
                                        </p:tav>
                                      </p:tavLst>
                                    </p:anim>
                                    <p:animEffect transition="in" filter="fade">
                                      <p:cBhvr>
                                        <p:cTn id="34" dur="1000"/>
                                        <p:tgtEl>
                                          <p:spTgt spid="12"/>
                                        </p:tgtEl>
                                      </p:cBhvr>
                                    </p:animEffect>
                                  </p:childTnLst>
                                </p:cTn>
                              </p:par>
                            </p:childTnLst>
                          </p:cTn>
                        </p:par>
                      </p:childTnLst>
                    </p:cTn>
                  </p:par>
                  <p:par>
                    <p:cTn id="35" fill="hold">
                      <p:stCondLst>
                        <p:cond delay="indefinite"/>
                      </p:stCondLst>
                      <p:childTnLst>
                        <p:par>
                          <p:cTn id="36" fill="hold">
                            <p:stCondLst>
                              <p:cond delay="0"/>
                            </p:stCondLst>
                            <p:childTnLst>
                              <p:par>
                                <p:cTn id="37" presetID="47" presetClass="entr" presetSubtype="0" fill="hold" grpId="0" nodeType="clickEffect">
                                  <p:stCondLst>
                                    <p:cond delay="0"/>
                                  </p:stCondLst>
                                  <p:childTnLst>
                                    <p:set>
                                      <p:cBhvr>
                                        <p:cTn id="38" dur="1" fill="hold">
                                          <p:stCondLst>
                                            <p:cond delay="0"/>
                                          </p:stCondLst>
                                        </p:cTn>
                                        <p:tgtEl>
                                          <p:spTgt spid="10"/>
                                        </p:tgtEl>
                                        <p:attrNameLst>
                                          <p:attrName>style.visibility</p:attrName>
                                        </p:attrNameLst>
                                      </p:cBhvr>
                                      <p:to>
                                        <p:strVal val="visible"/>
                                      </p:to>
                                    </p:set>
                                    <p:animEffect transition="in" filter="fade">
                                      <p:cBhvr>
                                        <p:cTn id="39" dur="500"/>
                                        <p:tgtEl>
                                          <p:spTgt spid="10"/>
                                        </p:tgtEl>
                                      </p:cBhvr>
                                    </p:animEffect>
                                    <p:anim calcmode="lin" valueType="num">
                                      <p:cBhvr>
                                        <p:cTn id="40" dur="500" fill="hold"/>
                                        <p:tgtEl>
                                          <p:spTgt spid="10"/>
                                        </p:tgtEl>
                                        <p:attrNameLst>
                                          <p:attrName>ppt_x</p:attrName>
                                        </p:attrNameLst>
                                      </p:cBhvr>
                                      <p:tavLst>
                                        <p:tav tm="0">
                                          <p:val>
                                            <p:strVal val="#ppt_x"/>
                                          </p:val>
                                        </p:tav>
                                        <p:tav tm="100000">
                                          <p:val>
                                            <p:strVal val="#ppt_x"/>
                                          </p:val>
                                        </p:tav>
                                      </p:tavLst>
                                    </p:anim>
                                    <p:anim calcmode="lin" valueType="num">
                                      <p:cBhvr>
                                        <p:cTn id="41"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ID="42" presetClass="entr" presetSubtype="0" fill="hold" grpId="0" nodeType="clickEffect">
                                  <p:stCondLst>
                                    <p:cond delay="0"/>
                                  </p:stCondLst>
                                  <p:childTnLst>
                                    <p:set>
                                      <p:cBhvr>
                                        <p:cTn id="45" dur="1" fill="hold">
                                          <p:stCondLst>
                                            <p:cond delay="0"/>
                                          </p:stCondLst>
                                        </p:cTn>
                                        <p:tgtEl>
                                          <p:spTgt spid="15"/>
                                        </p:tgtEl>
                                        <p:attrNameLst>
                                          <p:attrName>style.visibility</p:attrName>
                                        </p:attrNameLst>
                                      </p:cBhvr>
                                      <p:to>
                                        <p:strVal val="visible"/>
                                      </p:to>
                                    </p:set>
                                    <p:animEffect transition="in" filter="fade">
                                      <p:cBhvr>
                                        <p:cTn id="46" dur="500"/>
                                        <p:tgtEl>
                                          <p:spTgt spid="15"/>
                                        </p:tgtEl>
                                      </p:cBhvr>
                                    </p:animEffect>
                                    <p:anim calcmode="lin" valueType="num">
                                      <p:cBhvr>
                                        <p:cTn id="47" dur="500" fill="hold"/>
                                        <p:tgtEl>
                                          <p:spTgt spid="15"/>
                                        </p:tgtEl>
                                        <p:attrNameLst>
                                          <p:attrName>ppt_x</p:attrName>
                                        </p:attrNameLst>
                                      </p:cBhvr>
                                      <p:tavLst>
                                        <p:tav tm="0">
                                          <p:val>
                                            <p:strVal val="#ppt_x"/>
                                          </p:val>
                                        </p:tav>
                                        <p:tav tm="100000">
                                          <p:val>
                                            <p:strVal val="#ppt_x"/>
                                          </p:val>
                                        </p:tav>
                                      </p:tavLst>
                                    </p:anim>
                                    <p:anim calcmode="lin" valueType="num">
                                      <p:cBhvr>
                                        <p:cTn id="48" dur="5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49" fill="hold">
                      <p:stCondLst>
                        <p:cond delay="indefinite"/>
                      </p:stCondLst>
                      <p:childTnLst>
                        <p:par>
                          <p:cTn id="50" fill="hold">
                            <p:stCondLst>
                              <p:cond delay="0"/>
                            </p:stCondLst>
                            <p:childTnLst>
                              <p:par>
                                <p:cTn id="51" presetID="47" presetClass="entr" presetSubtype="0" fill="hold" grpId="0" nodeType="clickEffect">
                                  <p:stCondLst>
                                    <p:cond delay="0"/>
                                  </p:stCondLst>
                                  <p:childTnLst>
                                    <p:set>
                                      <p:cBhvr>
                                        <p:cTn id="52" dur="1" fill="hold">
                                          <p:stCondLst>
                                            <p:cond delay="0"/>
                                          </p:stCondLst>
                                        </p:cTn>
                                        <p:tgtEl>
                                          <p:spTgt spid="16"/>
                                        </p:tgtEl>
                                        <p:attrNameLst>
                                          <p:attrName>style.visibility</p:attrName>
                                        </p:attrNameLst>
                                      </p:cBhvr>
                                      <p:to>
                                        <p:strVal val="visible"/>
                                      </p:to>
                                    </p:set>
                                    <p:animEffect transition="in" filter="fade">
                                      <p:cBhvr>
                                        <p:cTn id="53" dur="500"/>
                                        <p:tgtEl>
                                          <p:spTgt spid="16"/>
                                        </p:tgtEl>
                                      </p:cBhvr>
                                    </p:animEffect>
                                    <p:anim calcmode="lin" valueType="num">
                                      <p:cBhvr>
                                        <p:cTn id="54" dur="500" fill="hold"/>
                                        <p:tgtEl>
                                          <p:spTgt spid="16"/>
                                        </p:tgtEl>
                                        <p:attrNameLst>
                                          <p:attrName>ppt_x</p:attrName>
                                        </p:attrNameLst>
                                      </p:cBhvr>
                                      <p:tavLst>
                                        <p:tav tm="0">
                                          <p:val>
                                            <p:strVal val="#ppt_x"/>
                                          </p:val>
                                        </p:tav>
                                        <p:tav tm="100000">
                                          <p:val>
                                            <p:strVal val="#ppt_x"/>
                                          </p:val>
                                        </p:tav>
                                      </p:tavLst>
                                    </p:anim>
                                    <p:anim calcmode="lin" valueType="num">
                                      <p:cBhvr>
                                        <p:cTn id="55" dur="5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42" presetClass="entr" presetSubtype="0" fill="hold" grpId="0" nodeType="clickEffect">
                                  <p:stCondLst>
                                    <p:cond delay="0"/>
                                  </p:stCondLst>
                                  <p:childTnLst>
                                    <p:set>
                                      <p:cBhvr>
                                        <p:cTn id="59" dur="1" fill="hold">
                                          <p:stCondLst>
                                            <p:cond delay="0"/>
                                          </p:stCondLst>
                                        </p:cTn>
                                        <p:tgtEl>
                                          <p:spTgt spid="17"/>
                                        </p:tgtEl>
                                        <p:attrNameLst>
                                          <p:attrName>style.visibility</p:attrName>
                                        </p:attrNameLst>
                                      </p:cBhvr>
                                      <p:to>
                                        <p:strVal val="visible"/>
                                      </p:to>
                                    </p:set>
                                    <p:animEffect transition="in" filter="fade">
                                      <p:cBhvr>
                                        <p:cTn id="60" dur="500"/>
                                        <p:tgtEl>
                                          <p:spTgt spid="17"/>
                                        </p:tgtEl>
                                      </p:cBhvr>
                                    </p:animEffect>
                                    <p:anim calcmode="lin" valueType="num">
                                      <p:cBhvr>
                                        <p:cTn id="61" dur="500" fill="hold"/>
                                        <p:tgtEl>
                                          <p:spTgt spid="17"/>
                                        </p:tgtEl>
                                        <p:attrNameLst>
                                          <p:attrName>ppt_x</p:attrName>
                                        </p:attrNameLst>
                                      </p:cBhvr>
                                      <p:tavLst>
                                        <p:tav tm="0">
                                          <p:val>
                                            <p:strVal val="#ppt_x"/>
                                          </p:val>
                                        </p:tav>
                                        <p:tav tm="100000">
                                          <p:val>
                                            <p:strVal val="#ppt_x"/>
                                          </p:val>
                                        </p:tav>
                                      </p:tavLst>
                                    </p:anim>
                                    <p:anim calcmode="lin" valueType="num">
                                      <p:cBhvr>
                                        <p:cTn id="62" dur="500" fill="hold"/>
                                        <p:tgtEl>
                                          <p:spTgt spid="1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p:bldP spid="12" grpId="0" animBg="1"/>
      <p:bldP spid="13" grpId="0" animBg="1"/>
      <p:bldP spid="15" grpId="0"/>
      <p:bldP spid="16" grpId="0"/>
      <p:bldP spid="1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软件测试</a:t>
            </a:r>
            <a:r>
              <a:rPr lang="zh-CN" altLang="en-US" sz="3600" dirty="0" smtClean="0">
                <a:solidFill>
                  <a:srgbClr val="FFFFFF"/>
                </a:solidFill>
              </a:rPr>
              <a:t>基础</a:t>
            </a:r>
            <a:endParaRPr lang="zh-CN" altLang="en-US" sz="3600" dirty="0">
              <a:solidFill>
                <a:srgbClr val="FFFFFF"/>
              </a:solidFill>
            </a:endParaRPr>
          </a:p>
        </p:txBody>
      </p:sp>
      <p:pic>
        <p:nvPicPr>
          <p:cNvPr id="205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12310" t="12416" r="17591"/>
          <a:stretch/>
        </p:blipFill>
        <p:spPr bwMode="auto">
          <a:xfrm>
            <a:off x="330903" y="1763816"/>
            <a:ext cx="8516572" cy="342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 name="矩形 3"/>
          <p:cNvSpPr/>
          <p:nvPr/>
        </p:nvSpPr>
        <p:spPr>
          <a:xfrm>
            <a:off x="2411760" y="5184196"/>
            <a:ext cx="4320480" cy="461665"/>
          </a:xfrm>
          <a:prstGeom prst="rect">
            <a:avLst/>
          </a:prstGeom>
        </p:spPr>
        <p:txBody>
          <a:bodyPr wrap="square">
            <a:spAutoFit/>
          </a:bodyPr>
          <a:lstStyle/>
          <a:p>
            <a:pPr algn="ctr"/>
            <a:r>
              <a:rPr lang="zh-CN" altLang="en-US" sz="2400" dirty="0">
                <a:latin typeface="微软雅黑" panose="020B0503020204020204" pitchFamily="34" charset="-122"/>
                <a:ea typeface="微软雅黑" panose="020B0503020204020204" pitchFamily="34" charset="-122"/>
              </a:rPr>
              <a:t>测试阶段的</a:t>
            </a:r>
            <a:r>
              <a:rPr lang="zh-CN" altLang="en-US" sz="2400" dirty="0" smtClean="0">
                <a:latin typeface="微软雅黑" panose="020B0503020204020204" pitchFamily="34" charset="-122"/>
                <a:ea typeface="微软雅黑" panose="020B0503020204020204" pitchFamily="34" charset="-122"/>
              </a:rPr>
              <a:t>信息流</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94915777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218975384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单元测试</a:t>
            </a:r>
            <a:r>
              <a:rPr lang="en-US" altLang="zh-CN" sz="3600" dirty="0" smtClean="0">
                <a:solidFill>
                  <a:srgbClr val="FFFFFF"/>
                </a:solidFill>
              </a:rPr>
              <a:t>-</a:t>
            </a:r>
            <a:r>
              <a:rPr lang="zh-CN" altLang="en-US" sz="3600" dirty="0" smtClean="0">
                <a:solidFill>
                  <a:srgbClr val="FFFFFF"/>
                </a:solidFill>
              </a:rPr>
              <a:t>概述</a:t>
            </a:r>
            <a:endParaRPr lang="zh-CN" altLang="en-US" sz="3600" dirty="0">
              <a:solidFill>
                <a:srgbClr val="FFFFFF"/>
              </a:solidFill>
            </a:endParaRPr>
          </a:p>
        </p:txBody>
      </p:sp>
      <p:sp>
        <p:nvSpPr>
          <p:cNvPr id="2" name="矩形 1"/>
          <p:cNvSpPr/>
          <p:nvPr/>
        </p:nvSpPr>
        <p:spPr>
          <a:xfrm>
            <a:off x="971600" y="1988840"/>
            <a:ext cx="7200800" cy="2862322"/>
          </a:xfrm>
          <a:prstGeom prst="rect">
            <a:avLst/>
          </a:prstGeom>
        </p:spPr>
        <p:txBody>
          <a:bodyPr wrap="square">
            <a:spAutoFit/>
          </a:bodyPr>
          <a:lstStyle/>
          <a:p>
            <a:pPr marL="285750" indent="-285750" algn="just">
              <a:spcAft>
                <a:spcPts val="2400"/>
              </a:spcAft>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通常，</a:t>
            </a:r>
            <a:r>
              <a:rPr lang="zh-CN" altLang="en-US" sz="2400" b="1" dirty="0">
                <a:solidFill>
                  <a:srgbClr val="C00000"/>
                </a:solidFill>
                <a:latin typeface="微软雅黑" panose="020B0503020204020204" pitchFamily="34" charset="-122"/>
                <a:ea typeface="微软雅黑" panose="020B0503020204020204" pitchFamily="34" charset="-122"/>
              </a:rPr>
              <a:t>单元测试</a:t>
            </a:r>
            <a:r>
              <a:rPr lang="zh-CN" altLang="en-US" sz="2400" dirty="0">
                <a:latin typeface="微软雅黑" panose="020B0503020204020204" pitchFamily="34" charset="-122"/>
                <a:ea typeface="微软雅黑" panose="020B0503020204020204" pitchFamily="34" charset="-122"/>
              </a:rPr>
              <a:t>和编码属于软件过程的同一个阶段</a:t>
            </a:r>
          </a:p>
          <a:p>
            <a:pPr marL="285750" indent="-285750" algn="just">
              <a:spcAft>
                <a:spcPts val="2400"/>
              </a:spcAft>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可以采用</a:t>
            </a:r>
            <a:r>
              <a:rPr lang="zh-CN" altLang="en-US" sz="2400" b="1" dirty="0">
                <a:solidFill>
                  <a:srgbClr val="C00000"/>
                </a:solidFill>
                <a:latin typeface="微软雅黑" panose="020B0503020204020204" pitchFamily="34" charset="-122"/>
                <a:ea typeface="微软雅黑" panose="020B0503020204020204" pitchFamily="34" charset="-122"/>
              </a:rPr>
              <a:t>静态测试</a:t>
            </a:r>
            <a:r>
              <a:rPr lang="zh-CN" altLang="en-US" sz="2400" dirty="0">
                <a:latin typeface="微软雅黑" panose="020B0503020204020204" pitchFamily="34" charset="-122"/>
                <a:ea typeface="微软雅黑" panose="020B0503020204020204" pitchFamily="34" charset="-122"/>
              </a:rPr>
              <a:t>（人工测试）和</a:t>
            </a:r>
            <a:r>
              <a:rPr lang="zh-CN" altLang="en-US" sz="2400" b="1" dirty="0">
                <a:solidFill>
                  <a:srgbClr val="C00000"/>
                </a:solidFill>
                <a:latin typeface="微软雅黑" panose="020B0503020204020204" pitchFamily="34" charset="-122"/>
                <a:ea typeface="微软雅黑" panose="020B0503020204020204" pitchFamily="34" charset="-122"/>
              </a:rPr>
              <a:t>动态测试</a:t>
            </a:r>
            <a:r>
              <a:rPr lang="zh-CN" altLang="en-US" sz="2400" dirty="0">
                <a:latin typeface="微软雅黑" panose="020B0503020204020204" pitchFamily="34" charset="-122"/>
                <a:ea typeface="微软雅黑" panose="020B0503020204020204" pitchFamily="34" charset="-122"/>
              </a:rPr>
              <a:t>（计算机测试）方法</a:t>
            </a:r>
          </a:p>
          <a:p>
            <a:pPr marL="285750" indent="-285750" algn="just">
              <a:spcAft>
                <a:spcPts val="2400"/>
              </a:spcAft>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主要使用</a:t>
            </a:r>
            <a:r>
              <a:rPr lang="zh-CN" altLang="en-US" sz="2400" b="1" dirty="0">
                <a:solidFill>
                  <a:srgbClr val="C00000"/>
                </a:solidFill>
                <a:latin typeface="微软雅黑" panose="020B0503020204020204" pitchFamily="34" charset="-122"/>
                <a:ea typeface="微软雅黑" panose="020B0503020204020204" pitchFamily="34" charset="-122"/>
              </a:rPr>
              <a:t>白盒测试</a:t>
            </a:r>
            <a:r>
              <a:rPr lang="zh-CN" altLang="en-US" sz="2400" dirty="0">
                <a:latin typeface="微软雅黑" panose="020B0503020204020204" pitchFamily="34" charset="-122"/>
                <a:ea typeface="微软雅黑" panose="020B0503020204020204" pitchFamily="34" charset="-122"/>
              </a:rPr>
              <a:t>技术</a:t>
            </a:r>
          </a:p>
          <a:p>
            <a:pPr marL="285750" indent="-285750" algn="just">
              <a:spcAft>
                <a:spcPts val="2400"/>
              </a:spcAft>
              <a:buFont typeface="Wingdings" panose="05000000000000000000" pitchFamily="2" charset="2"/>
              <a:buChar char="u"/>
            </a:pPr>
            <a:r>
              <a:rPr lang="zh-CN" altLang="en-US" sz="2400" dirty="0">
                <a:latin typeface="微软雅黑" panose="020B0503020204020204" pitchFamily="34" charset="-122"/>
                <a:ea typeface="微软雅黑" panose="020B0503020204020204" pitchFamily="34" charset="-122"/>
              </a:rPr>
              <a:t>可以</a:t>
            </a:r>
            <a:r>
              <a:rPr lang="zh-CN" altLang="en-US" sz="2400" b="1" dirty="0">
                <a:solidFill>
                  <a:srgbClr val="C00000"/>
                </a:solidFill>
                <a:latin typeface="微软雅黑" panose="020B0503020204020204" pitchFamily="34" charset="-122"/>
                <a:ea typeface="微软雅黑" panose="020B0503020204020204" pitchFamily="34" charset="-122"/>
              </a:rPr>
              <a:t>并行</a:t>
            </a:r>
            <a:r>
              <a:rPr lang="zh-CN" altLang="en-US" sz="2400" dirty="0">
                <a:latin typeface="微软雅黑" panose="020B0503020204020204" pitchFamily="34" charset="-122"/>
                <a:ea typeface="微软雅黑" panose="020B0503020204020204" pitchFamily="34" charset="-122"/>
              </a:rPr>
              <a:t>进行</a:t>
            </a:r>
          </a:p>
        </p:txBody>
      </p:sp>
    </p:spTree>
    <p:extLst>
      <p:ext uri="{BB962C8B-B14F-4D97-AF65-F5344CB8AC3E}">
        <p14:creationId xmlns:p14="http://schemas.microsoft.com/office/powerpoint/2010/main" val="243023226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单元测试</a:t>
            </a:r>
            <a:r>
              <a:rPr lang="en-US" altLang="zh-CN" sz="3600" dirty="0" smtClean="0">
                <a:solidFill>
                  <a:srgbClr val="FFFFFF"/>
                </a:solidFill>
              </a:rPr>
              <a:t>-</a:t>
            </a:r>
            <a:r>
              <a:rPr lang="zh-CN" altLang="en-US" sz="3600" dirty="0" smtClean="0">
                <a:solidFill>
                  <a:srgbClr val="FFFFFF"/>
                </a:solidFill>
              </a:rPr>
              <a:t>测试重点</a:t>
            </a:r>
            <a:endParaRPr lang="zh-CN" altLang="en-US" sz="3600" dirty="0">
              <a:solidFill>
                <a:srgbClr val="FFFFFF"/>
              </a:solidFill>
            </a:endParaRPr>
          </a:p>
        </p:txBody>
      </p:sp>
      <p:sp>
        <p:nvSpPr>
          <p:cNvPr id="5" name="MH_SubTitle_4"/>
          <p:cNvSpPr/>
          <p:nvPr>
            <p:custDataLst>
              <p:tags r:id="rId1"/>
            </p:custDataLst>
          </p:nvPr>
        </p:nvSpPr>
        <p:spPr>
          <a:xfrm>
            <a:off x="1196625" y="1628675"/>
            <a:ext cx="1575299" cy="157530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rPr>
              <a:t>接口</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6" name="MH_SubTitle_4"/>
          <p:cNvSpPr/>
          <p:nvPr>
            <p:custDataLst>
              <p:tags r:id="rId2"/>
            </p:custDataLst>
          </p:nvPr>
        </p:nvSpPr>
        <p:spPr>
          <a:xfrm>
            <a:off x="2501770" y="2843810"/>
            <a:ext cx="1575299" cy="157530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rPr>
              <a:t>局部数</a:t>
            </a:r>
            <a:endParaRPr lang="en-US" altLang="zh-CN" sz="2000" b="1" dirty="0" smtClean="0">
              <a:solidFill>
                <a:srgbClr val="FFFFFF"/>
              </a:solidFill>
              <a:latin typeface="微软雅黑" panose="020B0503020204020204" pitchFamily="34" charset="-122"/>
              <a:ea typeface="微软雅黑" panose="020B0503020204020204" pitchFamily="34" charset="-122"/>
            </a:endParaRPr>
          </a:p>
          <a:p>
            <a:pPr algn="ctr"/>
            <a:r>
              <a:rPr lang="zh-CN" altLang="en-US" sz="2000" b="1" dirty="0" smtClean="0">
                <a:solidFill>
                  <a:srgbClr val="FFFFFF"/>
                </a:solidFill>
                <a:latin typeface="微软雅黑" panose="020B0503020204020204" pitchFamily="34" charset="-122"/>
                <a:ea typeface="微软雅黑" panose="020B0503020204020204" pitchFamily="34" charset="-122"/>
              </a:rPr>
              <a:t>据结构</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7" name="MH_SubTitle_4"/>
          <p:cNvSpPr/>
          <p:nvPr>
            <p:custDataLst>
              <p:tags r:id="rId3"/>
            </p:custDataLst>
          </p:nvPr>
        </p:nvSpPr>
        <p:spPr>
          <a:xfrm>
            <a:off x="3761910" y="1628675"/>
            <a:ext cx="1575299" cy="157530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rPr>
              <a:t>执行通路</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8" name="MH_SubTitle_4"/>
          <p:cNvSpPr/>
          <p:nvPr>
            <p:custDataLst>
              <p:tags r:id="rId4"/>
            </p:custDataLst>
          </p:nvPr>
        </p:nvSpPr>
        <p:spPr>
          <a:xfrm>
            <a:off x="5022050" y="2829284"/>
            <a:ext cx="1575299" cy="157530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smtClean="0">
                <a:solidFill>
                  <a:srgbClr val="FFFFFF"/>
                </a:solidFill>
                <a:latin typeface="微软雅黑" panose="020B0503020204020204" pitchFamily="34" charset="-122"/>
                <a:ea typeface="微软雅黑" panose="020B0503020204020204" pitchFamily="34" charset="-122"/>
              </a:rPr>
              <a:t>出错处</a:t>
            </a:r>
            <a:endParaRPr lang="en-US" altLang="zh-CN" sz="2000" b="1" dirty="0" smtClean="0">
              <a:solidFill>
                <a:srgbClr val="FFFFFF"/>
              </a:solidFill>
              <a:latin typeface="微软雅黑" panose="020B0503020204020204" pitchFamily="34" charset="-122"/>
              <a:ea typeface="微软雅黑" panose="020B0503020204020204" pitchFamily="34" charset="-122"/>
            </a:endParaRPr>
          </a:p>
          <a:p>
            <a:pPr algn="ctr"/>
            <a:r>
              <a:rPr lang="zh-CN" altLang="en-US" sz="2000" b="1" dirty="0" smtClean="0">
                <a:solidFill>
                  <a:srgbClr val="FFFFFF"/>
                </a:solidFill>
                <a:latin typeface="微软雅黑" panose="020B0503020204020204" pitchFamily="34" charset="-122"/>
                <a:ea typeface="微软雅黑" panose="020B0503020204020204" pitchFamily="34" charset="-122"/>
              </a:rPr>
              <a:t>理通路</a:t>
            </a:r>
            <a:endParaRPr lang="zh-CN" altLang="en-US" sz="2000" b="1" dirty="0">
              <a:solidFill>
                <a:srgbClr val="FFFFFF"/>
              </a:solidFill>
              <a:latin typeface="微软雅黑" panose="020B0503020204020204" pitchFamily="34" charset="-122"/>
              <a:ea typeface="微软雅黑" panose="020B0503020204020204" pitchFamily="34" charset="-122"/>
            </a:endParaRPr>
          </a:p>
        </p:txBody>
      </p:sp>
      <p:sp>
        <p:nvSpPr>
          <p:cNvPr id="9" name="MH_SubTitle_4"/>
          <p:cNvSpPr/>
          <p:nvPr>
            <p:custDataLst>
              <p:tags r:id="rId5"/>
            </p:custDataLst>
          </p:nvPr>
        </p:nvSpPr>
        <p:spPr>
          <a:xfrm>
            <a:off x="6327195" y="1628675"/>
            <a:ext cx="1575299" cy="1575300"/>
          </a:xfrm>
          <a:custGeom>
            <a:avLst/>
            <a:gdLst>
              <a:gd name="connsiteX0" fmla="*/ 787650 w 1575299"/>
              <a:gd name="connsiteY0" fmla="*/ 0 h 1575300"/>
              <a:gd name="connsiteX1" fmla="*/ 921070 w 1575299"/>
              <a:gd name="connsiteY1" fmla="*/ 55265 h 1575300"/>
              <a:gd name="connsiteX2" fmla="*/ 1520035 w 1575299"/>
              <a:gd name="connsiteY2" fmla="*/ 654230 h 1575300"/>
              <a:gd name="connsiteX3" fmla="*/ 1520035 w 1575299"/>
              <a:gd name="connsiteY3" fmla="*/ 921071 h 1575300"/>
              <a:gd name="connsiteX4" fmla="*/ 921070 w 1575299"/>
              <a:gd name="connsiteY4" fmla="*/ 1520035 h 1575300"/>
              <a:gd name="connsiteX5" fmla="*/ 654229 w 1575299"/>
              <a:gd name="connsiteY5" fmla="*/ 1520035 h 1575300"/>
              <a:gd name="connsiteX6" fmla="*/ 55265 w 1575299"/>
              <a:gd name="connsiteY6" fmla="*/ 921071 h 1575300"/>
              <a:gd name="connsiteX7" fmla="*/ 55265 w 1575299"/>
              <a:gd name="connsiteY7" fmla="*/ 654230 h 1575300"/>
              <a:gd name="connsiteX8" fmla="*/ 654229 w 1575299"/>
              <a:gd name="connsiteY8" fmla="*/ 55265 h 1575300"/>
              <a:gd name="connsiteX9" fmla="*/ 787650 w 1575299"/>
              <a:gd name="connsiteY9" fmla="*/ 0 h 15753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299" h="1575300">
                <a:moveTo>
                  <a:pt x="787650" y="0"/>
                </a:moveTo>
                <a:cubicBezTo>
                  <a:pt x="835939" y="0"/>
                  <a:pt x="884227" y="18422"/>
                  <a:pt x="921070" y="55265"/>
                </a:cubicBezTo>
                <a:lnTo>
                  <a:pt x="1520035" y="654230"/>
                </a:lnTo>
                <a:cubicBezTo>
                  <a:pt x="1593721" y="727916"/>
                  <a:pt x="1593721" y="847385"/>
                  <a:pt x="1520035" y="921071"/>
                </a:cubicBezTo>
                <a:lnTo>
                  <a:pt x="921070" y="1520035"/>
                </a:lnTo>
                <a:cubicBezTo>
                  <a:pt x="847384" y="1593722"/>
                  <a:pt x="727915" y="1593722"/>
                  <a:pt x="654229" y="1520035"/>
                </a:cubicBezTo>
                <a:lnTo>
                  <a:pt x="55265" y="921071"/>
                </a:lnTo>
                <a:cubicBezTo>
                  <a:pt x="-18422" y="847385"/>
                  <a:pt x="-18422" y="727916"/>
                  <a:pt x="55265" y="654230"/>
                </a:cubicBezTo>
                <a:lnTo>
                  <a:pt x="654229" y="55265"/>
                </a:lnTo>
                <a:cubicBezTo>
                  <a:pt x="691072" y="18422"/>
                  <a:pt x="739361" y="0"/>
                  <a:pt x="787650" y="0"/>
                </a:cubicBezTo>
                <a:close/>
              </a:path>
            </a:pathLst>
          </a:custGeom>
          <a:solidFill>
            <a:schemeClr val="bg2">
              <a:lumMod val="5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b="1" dirty="0">
                <a:solidFill>
                  <a:srgbClr val="FFFFFF"/>
                </a:solidFill>
                <a:latin typeface="微软雅黑" panose="020B0503020204020204" pitchFamily="34" charset="-122"/>
                <a:ea typeface="微软雅黑" panose="020B0503020204020204" pitchFamily="34" charset="-122"/>
              </a:rPr>
              <a:t>边界条件</a:t>
            </a:r>
          </a:p>
        </p:txBody>
      </p:sp>
      <p:sp>
        <p:nvSpPr>
          <p:cNvPr id="10" name="MH_Text_1"/>
          <p:cNvSpPr/>
          <p:nvPr>
            <p:custDataLst>
              <p:tags r:id="rId6"/>
            </p:custDataLst>
          </p:nvPr>
        </p:nvSpPr>
        <p:spPr>
          <a:xfrm>
            <a:off x="971600" y="4734145"/>
            <a:ext cx="7200799" cy="1222583"/>
          </a:xfrm>
          <a:prstGeom prst="rect">
            <a:avLst/>
          </a:prstGeom>
        </p:spPr>
        <p:txBody>
          <a:bodyPr wrap="square" lIns="0" tIns="0" rIns="0" bIns="0" anchor="ctr" anchorCtr="0">
            <a:no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参数的数目、次序、属性或单位系统与变元是否</a:t>
            </a:r>
            <a:r>
              <a:rPr lang="zh-CN" altLang="en-US" sz="2000" dirty="0" smtClean="0">
                <a:latin typeface="微软雅黑" panose="020B0503020204020204" pitchFamily="34" charset="-122"/>
                <a:ea typeface="微软雅黑" panose="020B0503020204020204" pitchFamily="34" charset="-122"/>
              </a:rPr>
              <a:t>一致</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是否修改了只作输入用的变</a:t>
            </a:r>
            <a:r>
              <a:rPr lang="zh-CN" altLang="en-US" sz="2000" dirty="0" smtClean="0">
                <a:latin typeface="微软雅黑" panose="020B0503020204020204" pitchFamily="34" charset="-122"/>
                <a:ea typeface="微软雅黑" panose="020B0503020204020204" pitchFamily="34" charset="-122"/>
              </a:rPr>
              <a:t>元</a:t>
            </a:r>
            <a:endParaRPr lang="en-US" altLang="zh-CN" sz="2000" dirty="0" smtClean="0">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全局变量的定义和用法在各个模块中是否一致</a:t>
            </a:r>
          </a:p>
        </p:txBody>
      </p:sp>
      <p:sp>
        <p:nvSpPr>
          <p:cNvPr id="11" name="MH_Text_1"/>
          <p:cNvSpPr/>
          <p:nvPr>
            <p:custDataLst>
              <p:tags r:id="rId7"/>
            </p:custDataLst>
          </p:nvPr>
        </p:nvSpPr>
        <p:spPr>
          <a:xfrm>
            <a:off x="971601" y="4726697"/>
            <a:ext cx="7200799" cy="1222583"/>
          </a:xfrm>
          <a:prstGeom prst="rect">
            <a:avLst/>
          </a:prstGeom>
        </p:spPr>
        <p:txBody>
          <a:bodyPr wrap="square" lIns="0" tIns="0" rIns="0" bIns="0" anchor="ctr" anchorCtr="0">
            <a:no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数据说明、初始化、默认值</a:t>
            </a:r>
          </a:p>
        </p:txBody>
      </p:sp>
      <p:sp>
        <p:nvSpPr>
          <p:cNvPr id="12" name="MH_Text_1"/>
          <p:cNvSpPr/>
          <p:nvPr>
            <p:custDataLst>
              <p:tags r:id="rId8"/>
            </p:custDataLst>
          </p:nvPr>
        </p:nvSpPr>
        <p:spPr>
          <a:xfrm>
            <a:off x="971601" y="4726696"/>
            <a:ext cx="7200799" cy="1222583"/>
          </a:xfrm>
          <a:prstGeom prst="rect">
            <a:avLst/>
          </a:prstGeom>
        </p:spPr>
        <p:txBody>
          <a:bodyPr wrap="square" lIns="0" tIns="0" rIns="0" bIns="0" anchor="ctr" anchorCtr="0">
            <a:no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发现错误的计算、不正确的比较或不恰当的控制流</a:t>
            </a:r>
          </a:p>
        </p:txBody>
      </p:sp>
      <p:sp>
        <p:nvSpPr>
          <p:cNvPr id="13" name="MH_Text_1"/>
          <p:cNvSpPr/>
          <p:nvPr>
            <p:custDataLst>
              <p:tags r:id="rId9"/>
            </p:custDataLst>
          </p:nvPr>
        </p:nvSpPr>
        <p:spPr>
          <a:xfrm>
            <a:off x="971601" y="4644135"/>
            <a:ext cx="7200799" cy="1402603"/>
          </a:xfrm>
          <a:prstGeom prst="rect">
            <a:avLst/>
          </a:prstGeom>
        </p:spPr>
        <p:txBody>
          <a:bodyPr wrap="square" lIns="0" tIns="0" rIns="0" bIns="0" anchor="ctr" anchorCtr="0">
            <a:noAutofit/>
          </a:bodyPr>
          <a:lstStyle/>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对错误的描述是难以理解的</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记下的错误与实际遇到的错误不同</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在对错误进行处理之前，错误条件已经引起系统干预</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对错误的处理不正确</a:t>
            </a:r>
          </a:p>
          <a:p>
            <a:pPr marL="342900" indent="-342900">
              <a:buFont typeface="Wingdings" panose="05000000000000000000" pitchFamily="2" charset="2"/>
              <a:buChar char="l"/>
            </a:pPr>
            <a:r>
              <a:rPr lang="zh-CN" altLang="en-US" sz="2000" dirty="0">
                <a:latin typeface="微软雅黑" panose="020B0503020204020204" pitchFamily="34" charset="-122"/>
                <a:ea typeface="微软雅黑" panose="020B0503020204020204" pitchFamily="34" charset="-122"/>
              </a:rPr>
              <a:t>描述错误的信息不足以帮助确定造成错误的位置</a:t>
            </a:r>
          </a:p>
        </p:txBody>
      </p:sp>
    </p:spTree>
    <p:extLst>
      <p:ext uri="{BB962C8B-B14F-4D97-AF65-F5344CB8AC3E}">
        <p14:creationId xmlns:p14="http://schemas.microsoft.com/office/powerpoint/2010/main" val="23108659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1000" fill="hold"/>
                                        <p:tgtEl>
                                          <p:spTgt spid="6"/>
                                        </p:tgtEl>
                                        <p:attrNameLst>
                                          <p:attrName>ppt_w</p:attrName>
                                        </p:attrNameLst>
                                      </p:cBhvr>
                                      <p:tavLst>
                                        <p:tav tm="0">
                                          <p:val>
                                            <p:fltVal val="0"/>
                                          </p:val>
                                        </p:tav>
                                        <p:tav tm="100000">
                                          <p:val>
                                            <p:strVal val="#ppt_w"/>
                                          </p:val>
                                        </p:tav>
                                      </p:tavLst>
                                    </p:anim>
                                    <p:anim calcmode="lin" valueType="num">
                                      <p:cBhvr>
                                        <p:cTn id="16" dur="1000" fill="hold"/>
                                        <p:tgtEl>
                                          <p:spTgt spid="6"/>
                                        </p:tgtEl>
                                        <p:attrNameLst>
                                          <p:attrName>ppt_h</p:attrName>
                                        </p:attrNameLst>
                                      </p:cBhvr>
                                      <p:tavLst>
                                        <p:tav tm="0">
                                          <p:val>
                                            <p:fltVal val="0"/>
                                          </p:val>
                                        </p:tav>
                                        <p:tav tm="100000">
                                          <p:val>
                                            <p:strVal val="#ppt_h"/>
                                          </p:val>
                                        </p:tav>
                                      </p:tavLst>
                                    </p:anim>
                                    <p:anim calcmode="lin" valueType="num">
                                      <p:cBhvr>
                                        <p:cTn id="17" dur="1000" fill="hold"/>
                                        <p:tgtEl>
                                          <p:spTgt spid="6"/>
                                        </p:tgtEl>
                                        <p:attrNameLst>
                                          <p:attrName>style.rotation</p:attrName>
                                        </p:attrNameLst>
                                      </p:cBhvr>
                                      <p:tavLst>
                                        <p:tav tm="0">
                                          <p:val>
                                            <p:fltVal val="90"/>
                                          </p:val>
                                        </p:tav>
                                        <p:tav tm="100000">
                                          <p:val>
                                            <p:fltVal val="0"/>
                                          </p:val>
                                        </p:tav>
                                      </p:tavLst>
                                    </p:anim>
                                    <p:animEffect transition="in" filter="fade">
                                      <p:cBhvr>
                                        <p:cTn id="18" dur="1000"/>
                                        <p:tgtEl>
                                          <p:spTgt spid="6"/>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1000" fill="hold"/>
                                        <p:tgtEl>
                                          <p:spTgt spid="7"/>
                                        </p:tgtEl>
                                        <p:attrNameLst>
                                          <p:attrName>ppt_w</p:attrName>
                                        </p:attrNameLst>
                                      </p:cBhvr>
                                      <p:tavLst>
                                        <p:tav tm="0">
                                          <p:val>
                                            <p:fltVal val="0"/>
                                          </p:val>
                                        </p:tav>
                                        <p:tav tm="100000">
                                          <p:val>
                                            <p:strVal val="#ppt_w"/>
                                          </p:val>
                                        </p:tav>
                                      </p:tavLst>
                                    </p:anim>
                                    <p:anim calcmode="lin" valueType="num">
                                      <p:cBhvr>
                                        <p:cTn id="24" dur="1000" fill="hold"/>
                                        <p:tgtEl>
                                          <p:spTgt spid="7"/>
                                        </p:tgtEl>
                                        <p:attrNameLst>
                                          <p:attrName>ppt_h</p:attrName>
                                        </p:attrNameLst>
                                      </p:cBhvr>
                                      <p:tavLst>
                                        <p:tav tm="0">
                                          <p:val>
                                            <p:fltVal val="0"/>
                                          </p:val>
                                        </p:tav>
                                        <p:tav tm="100000">
                                          <p:val>
                                            <p:strVal val="#ppt_h"/>
                                          </p:val>
                                        </p:tav>
                                      </p:tavLst>
                                    </p:anim>
                                    <p:anim calcmode="lin" valueType="num">
                                      <p:cBhvr>
                                        <p:cTn id="25" dur="1000" fill="hold"/>
                                        <p:tgtEl>
                                          <p:spTgt spid="7"/>
                                        </p:tgtEl>
                                        <p:attrNameLst>
                                          <p:attrName>style.rotation</p:attrName>
                                        </p:attrNameLst>
                                      </p:cBhvr>
                                      <p:tavLst>
                                        <p:tav tm="0">
                                          <p:val>
                                            <p:fltVal val="90"/>
                                          </p:val>
                                        </p:tav>
                                        <p:tav tm="100000">
                                          <p:val>
                                            <p:fltVal val="0"/>
                                          </p:val>
                                        </p:tav>
                                      </p:tavLst>
                                    </p:anim>
                                    <p:animEffect transition="in" filter="fade">
                                      <p:cBhvr>
                                        <p:cTn id="26" dur="1000"/>
                                        <p:tgtEl>
                                          <p:spTgt spid="7"/>
                                        </p:tgtEl>
                                      </p:cBhvr>
                                    </p:animEffect>
                                  </p:childTnLst>
                                </p:cTn>
                              </p:par>
                            </p:childTnLst>
                          </p:cTn>
                        </p:par>
                      </p:childTnLst>
                    </p:cTn>
                  </p:par>
                  <p:par>
                    <p:cTn id="27" fill="hold">
                      <p:stCondLst>
                        <p:cond delay="indefinite"/>
                      </p:stCondLst>
                      <p:childTnLst>
                        <p:par>
                          <p:cTn id="28" fill="hold">
                            <p:stCondLst>
                              <p:cond delay="0"/>
                            </p:stCondLst>
                            <p:childTnLst>
                              <p:par>
                                <p:cTn id="29" presetID="31" presetClass="entr" presetSubtype="0" fill="hold" grpId="0" nodeType="click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p:cTn id="31" dur="1000" fill="hold"/>
                                        <p:tgtEl>
                                          <p:spTgt spid="8"/>
                                        </p:tgtEl>
                                        <p:attrNameLst>
                                          <p:attrName>ppt_w</p:attrName>
                                        </p:attrNameLst>
                                      </p:cBhvr>
                                      <p:tavLst>
                                        <p:tav tm="0">
                                          <p:val>
                                            <p:fltVal val="0"/>
                                          </p:val>
                                        </p:tav>
                                        <p:tav tm="100000">
                                          <p:val>
                                            <p:strVal val="#ppt_w"/>
                                          </p:val>
                                        </p:tav>
                                      </p:tavLst>
                                    </p:anim>
                                    <p:anim calcmode="lin" valueType="num">
                                      <p:cBhvr>
                                        <p:cTn id="32" dur="1000" fill="hold"/>
                                        <p:tgtEl>
                                          <p:spTgt spid="8"/>
                                        </p:tgtEl>
                                        <p:attrNameLst>
                                          <p:attrName>ppt_h</p:attrName>
                                        </p:attrNameLst>
                                      </p:cBhvr>
                                      <p:tavLst>
                                        <p:tav tm="0">
                                          <p:val>
                                            <p:fltVal val="0"/>
                                          </p:val>
                                        </p:tav>
                                        <p:tav tm="100000">
                                          <p:val>
                                            <p:strVal val="#ppt_h"/>
                                          </p:val>
                                        </p:tav>
                                      </p:tavLst>
                                    </p:anim>
                                    <p:anim calcmode="lin" valueType="num">
                                      <p:cBhvr>
                                        <p:cTn id="33" dur="1000" fill="hold"/>
                                        <p:tgtEl>
                                          <p:spTgt spid="8"/>
                                        </p:tgtEl>
                                        <p:attrNameLst>
                                          <p:attrName>style.rotation</p:attrName>
                                        </p:attrNameLst>
                                      </p:cBhvr>
                                      <p:tavLst>
                                        <p:tav tm="0">
                                          <p:val>
                                            <p:fltVal val="90"/>
                                          </p:val>
                                        </p:tav>
                                        <p:tav tm="100000">
                                          <p:val>
                                            <p:fltVal val="0"/>
                                          </p:val>
                                        </p:tav>
                                      </p:tavLst>
                                    </p:anim>
                                    <p:animEffect transition="in" filter="fade">
                                      <p:cBhvr>
                                        <p:cTn id="34" dur="10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31" presetClass="entr" presetSubtype="0" fill="hold" grpId="0" nodeType="clickEffect">
                                  <p:stCondLst>
                                    <p:cond delay="0"/>
                                  </p:stCondLst>
                                  <p:childTnLst>
                                    <p:set>
                                      <p:cBhvr>
                                        <p:cTn id="38" dur="1" fill="hold">
                                          <p:stCondLst>
                                            <p:cond delay="0"/>
                                          </p:stCondLst>
                                        </p:cTn>
                                        <p:tgtEl>
                                          <p:spTgt spid="9"/>
                                        </p:tgtEl>
                                        <p:attrNameLst>
                                          <p:attrName>style.visibility</p:attrName>
                                        </p:attrNameLst>
                                      </p:cBhvr>
                                      <p:to>
                                        <p:strVal val="visible"/>
                                      </p:to>
                                    </p:set>
                                    <p:anim calcmode="lin" valueType="num">
                                      <p:cBhvr>
                                        <p:cTn id="39" dur="1000" fill="hold"/>
                                        <p:tgtEl>
                                          <p:spTgt spid="9"/>
                                        </p:tgtEl>
                                        <p:attrNameLst>
                                          <p:attrName>ppt_w</p:attrName>
                                        </p:attrNameLst>
                                      </p:cBhvr>
                                      <p:tavLst>
                                        <p:tav tm="0">
                                          <p:val>
                                            <p:fltVal val="0"/>
                                          </p:val>
                                        </p:tav>
                                        <p:tav tm="100000">
                                          <p:val>
                                            <p:strVal val="#ppt_w"/>
                                          </p:val>
                                        </p:tav>
                                      </p:tavLst>
                                    </p:anim>
                                    <p:anim calcmode="lin" valueType="num">
                                      <p:cBhvr>
                                        <p:cTn id="40" dur="1000" fill="hold"/>
                                        <p:tgtEl>
                                          <p:spTgt spid="9"/>
                                        </p:tgtEl>
                                        <p:attrNameLst>
                                          <p:attrName>ppt_h</p:attrName>
                                        </p:attrNameLst>
                                      </p:cBhvr>
                                      <p:tavLst>
                                        <p:tav tm="0">
                                          <p:val>
                                            <p:fltVal val="0"/>
                                          </p:val>
                                        </p:tav>
                                        <p:tav tm="100000">
                                          <p:val>
                                            <p:strVal val="#ppt_h"/>
                                          </p:val>
                                        </p:tav>
                                      </p:tavLst>
                                    </p:anim>
                                    <p:anim calcmode="lin" valueType="num">
                                      <p:cBhvr>
                                        <p:cTn id="41" dur="1000" fill="hold"/>
                                        <p:tgtEl>
                                          <p:spTgt spid="9"/>
                                        </p:tgtEl>
                                        <p:attrNameLst>
                                          <p:attrName>style.rotation</p:attrName>
                                        </p:attrNameLst>
                                      </p:cBhvr>
                                      <p:tavLst>
                                        <p:tav tm="0">
                                          <p:val>
                                            <p:fltVal val="90"/>
                                          </p:val>
                                        </p:tav>
                                        <p:tav tm="100000">
                                          <p:val>
                                            <p:fltVal val="0"/>
                                          </p:val>
                                        </p:tav>
                                      </p:tavLst>
                                    </p:anim>
                                    <p:animEffect transition="in" filter="fade">
                                      <p:cBhvr>
                                        <p:cTn id="42" dur="1000"/>
                                        <p:tgtEl>
                                          <p:spTgt spid="9"/>
                                        </p:tgtEl>
                                      </p:cBhvr>
                                    </p:animEffect>
                                  </p:childTnLst>
                                </p:cTn>
                              </p:par>
                            </p:childTnLst>
                          </p:cTn>
                        </p:par>
                      </p:childTnLst>
                    </p:cTn>
                  </p:par>
                  <p:par>
                    <p:cTn id="43" fill="hold">
                      <p:stCondLst>
                        <p:cond delay="indefinite"/>
                      </p:stCondLst>
                      <p:childTnLst>
                        <p:par>
                          <p:cTn id="44" fill="hold">
                            <p:stCondLst>
                              <p:cond delay="0"/>
                            </p:stCondLst>
                            <p:childTnLst>
                              <p:par>
                                <p:cTn id="45" presetID="27" presetClass="emph" presetSubtype="0" fill="remove" grpId="1" nodeType="clickEffect">
                                  <p:stCondLst>
                                    <p:cond delay="0"/>
                                  </p:stCondLst>
                                  <p:childTnLst>
                                    <p:animClr clrSpc="rgb" dir="cw">
                                      <p:cBhvr override="childStyle">
                                        <p:cTn id="46" dur="250" autoRev="1" fill="remove"/>
                                        <p:tgtEl>
                                          <p:spTgt spid="5"/>
                                        </p:tgtEl>
                                        <p:attrNameLst>
                                          <p:attrName>style.color</p:attrName>
                                        </p:attrNameLst>
                                      </p:cBhvr>
                                      <p:to>
                                        <a:srgbClr val="00B0F0"/>
                                      </p:to>
                                    </p:animClr>
                                    <p:animClr clrSpc="rgb" dir="cw">
                                      <p:cBhvr>
                                        <p:cTn id="47" dur="250" autoRev="1" fill="remove"/>
                                        <p:tgtEl>
                                          <p:spTgt spid="5"/>
                                        </p:tgtEl>
                                        <p:attrNameLst>
                                          <p:attrName>fillcolor</p:attrName>
                                        </p:attrNameLst>
                                      </p:cBhvr>
                                      <p:to>
                                        <a:srgbClr val="00B0F0"/>
                                      </p:to>
                                    </p:animClr>
                                    <p:set>
                                      <p:cBhvr>
                                        <p:cTn id="48" dur="250" autoRev="1" fill="remove"/>
                                        <p:tgtEl>
                                          <p:spTgt spid="5"/>
                                        </p:tgtEl>
                                        <p:attrNameLst>
                                          <p:attrName>fill.type</p:attrName>
                                        </p:attrNameLst>
                                      </p:cBhvr>
                                      <p:to>
                                        <p:strVal val="solid"/>
                                      </p:to>
                                    </p:set>
                                    <p:set>
                                      <p:cBhvr>
                                        <p:cTn id="49" dur="250" autoRev="1" fill="remove"/>
                                        <p:tgtEl>
                                          <p:spTgt spid="5"/>
                                        </p:tgtEl>
                                        <p:attrNameLst>
                                          <p:attrName>fill.on</p:attrName>
                                        </p:attrNameLst>
                                      </p:cBhvr>
                                      <p:to>
                                        <p:strVal val="true"/>
                                      </p:to>
                                    </p:set>
                                  </p:childTnLst>
                                </p:cTn>
                              </p:par>
                            </p:childTnLst>
                          </p:cTn>
                        </p:par>
                      </p:childTnLst>
                    </p:cTn>
                  </p:par>
                  <p:par>
                    <p:cTn id="50" fill="hold">
                      <p:stCondLst>
                        <p:cond delay="indefinite"/>
                      </p:stCondLst>
                      <p:childTnLst>
                        <p:par>
                          <p:cTn id="51" fill="hold">
                            <p:stCondLst>
                              <p:cond delay="0"/>
                            </p:stCondLst>
                            <p:childTnLst>
                              <p:par>
                                <p:cTn id="52" presetID="42" presetClass="entr" presetSubtype="0" fill="hold" grpId="0" nodeType="clickEffect">
                                  <p:stCondLst>
                                    <p:cond delay="0"/>
                                  </p:stCondLst>
                                  <p:childTnLst>
                                    <p:set>
                                      <p:cBhvr>
                                        <p:cTn id="53" dur="1" fill="hold">
                                          <p:stCondLst>
                                            <p:cond delay="0"/>
                                          </p:stCondLst>
                                        </p:cTn>
                                        <p:tgtEl>
                                          <p:spTgt spid="10"/>
                                        </p:tgtEl>
                                        <p:attrNameLst>
                                          <p:attrName>style.visibility</p:attrName>
                                        </p:attrNameLst>
                                      </p:cBhvr>
                                      <p:to>
                                        <p:strVal val="visible"/>
                                      </p:to>
                                    </p:set>
                                    <p:animEffect transition="in" filter="fade">
                                      <p:cBhvr>
                                        <p:cTn id="54" dur="500"/>
                                        <p:tgtEl>
                                          <p:spTgt spid="10"/>
                                        </p:tgtEl>
                                      </p:cBhvr>
                                    </p:animEffect>
                                    <p:anim calcmode="lin" valueType="num">
                                      <p:cBhvr>
                                        <p:cTn id="55" dur="500" fill="hold"/>
                                        <p:tgtEl>
                                          <p:spTgt spid="10"/>
                                        </p:tgtEl>
                                        <p:attrNameLst>
                                          <p:attrName>ppt_x</p:attrName>
                                        </p:attrNameLst>
                                      </p:cBhvr>
                                      <p:tavLst>
                                        <p:tav tm="0">
                                          <p:val>
                                            <p:strVal val="#ppt_x"/>
                                          </p:val>
                                        </p:tav>
                                        <p:tav tm="100000">
                                          <p:val>
                                            <p:strVal val="#ppt_x"/>
                                          </p:val>
                                        </p:tav>
                                      </p:tavLst>
                                    </p:anim>
                                    <p:anim calcmode="lin" valueType="num">
                                      <p:cBhvr>
                                        <p:cTn id="56" dur="500" fill="hold"/>
                                        <p:tgtEl>
                                          <p:spTgt spid="10"/>
                                        </p:tgtEl>
                                        <p:attrNameLst>
                                          <p:attrName>ppt_y</p:attrName>
                                        </p:attrNameLst>
                                      </p:cBhvr>
                                      <p:tavLst>
                                        <p:tav tm="0">
                                          <p:val>
                                            <p:strVal val="#ppt_y+.1"/>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1" presetClass="exit" presetSubtype="0" fill="hold" grpId="1" nodeType="clickEffect">
                                  <p:stCondLst>
                                    <p:cond delay="0"/>
                                  </p:stCondLst>
                                  <p:childTnLst>
                                    <p:set>
                                      <p:cBhvr>
                                        <p:cTn id="60" dur="1" fill="hold">
                                          <p:stCondLst>
                                            <p:cond delay="0"/>
                                          </p:stCondLst>
                                        </p:cTn>
                                        <p:tgtEl>
                                          <p:spTgt spid="10"/>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27" presetClass="emph" presetSubtype="0" fill="remove" grpId="1" nodeType="clickEffect">
                                  <p:stCondLst>
                                    <p:cond delay="0"/>
                                  </p:stCondLst>
                                  <p:childTnLst>
                                    <p:animClr clrSpc="rgb" dir="cw">
                                      <p:cBhvr override="childStyle">
                                        <p:cTn id="64" dur="250" autoRev="1" fill="remove"/>
                                        <p:tgtEl>
                                          <p:spTgt spid="6"/>
                                        </p:tgtEl>
                                        <p:attrNameLst>
                                          <p:attrName>style.color</p:attrName>
                                        </p:attrNameLst>
                                      </p:cBhvr>
                                      <p:to>
                                        <a:srgbClr val="00B0F0"/>
                                      </p:to>
                                    </p:animClr>
                                    <p:animClr clrSpc="rgb" dir="cw">
                                      <p:cBhvr>
                                        <p:cTn id="65" dur="250" autoRev="1" fill="remove"/>
                                        <p:tgtEl>
                                          <p:spTgt spid="6"/>
                                        </p:tgtEl>
                                        <p:attrNameLst>
                                          <p:attrName>fillcolor</p:attrName>
                                        </p:attrNameLst>
                                      </p:cBhvr>
                                      <p:to>
                                        <a:srgbClr val="00B0F0"/>
                                      </p:to>
                                    </p:animClr>
                                    <p:set>
                                      <p:cBhvr>
                                        <p:cTn id="66" dur="250" autoRev="1" fill="remove"/>
                                        <p:tgtEl>
                                          <p:spTgt spid="6"/>
                                        </p:tgtEl>
                                        <p:attrNameLst>
                                          <p:attrName>fill.type</p:attrName>
                                        </p:attrNameLst>
                                      </p:cBhvr>
                                      <p:to>
                                        <p:strVal val="solid"/>
                                      </p:to>
                                    </p:set>
                                    <p:set>
                                      <p:cBhvr>
                                        <p:cTn id="67" dur="250" autoRev="1" fill="remove"/>
                                        <p:tgtEl>
                                          <p:spTgt spid="6"/>
                                        </p:tgtEl>
                                        <p:attrNameLst>
                                          <p:attrName>fill.on</p:attrName>
                                        </p:attrNameLst>
                                      </p:cBhvr>
                                      <p:to>
                                        <p:strVal val="true"/>
                                      </p:to>
                                    </p:set>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1"/>
                                        </p:tgtEl>
                                        <p:attrNameLst>
                                          <p:attrName>style.visibility</p:attrName>
                                        </p:attrNameLst>
                                      </p:cBhvr>
                                      <p:to>
                                        <p:strVal val="visible"/>
                                      </p:to>
                                    </p:set>
                                    <p:animEffect transition="in" filter="fade">
                                      <p:cBhvr>
                                        <p:cTn id="72" dur="500"/>
                                        <p:tgtEl>
                                          <p:spTgt spid="11"/>
                                        </p:tgtEl>
                                      </p:cBhvr>
                                    </p:animEffect>
                                    <p:anim calcmode="lin" valueType="num">
                                      <p:cBhvr>
                                        <p:cTn id="73" dur="500" fill="hold"/>
                                        <p:tgtEl>
                                          <p:spTgt spid="11"/>
                                        </p:tgtEl>
                                        <p:attrNameLst>
                                          <p:attrName>ppt_x</p:attrName>
                                        </p:attrNameLst>
                                      </p:cBhvr>
                                      <p:tavLst>
                                        <p:tav tm="0">
                                          <p:val>
                                            <p:strVal val="#ppt_x"/>
                                          </p:val>
                                        </p:tav>
                                        <p:tav tm="100000">
                                          <p:val>
                                            <p:strVal val="#ppt_x"/>
                                          </p:val>
                                        </p:tav>
                                      </p:tavLst>
                                    </p:anim>
                                    <p:anim calcmode="lin" valueType="num">
                                      <p:cBhvr>
                                        <p:cTn id="74" dur="5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1" presetClass="exit" presetSubtype="0" fill="hold" grpId="1" nodeType="clickEffect">
                                  <p:stCondLst>
                                    <p:cond delay="0"/>
                                  </p:stCondLst>
                                  <p:childTnLst>
                                    <p:set>
                                      <p:cBhvr>
                                        <p:cTn id="78" dur="1" fill="hold">
                                          <p:stCondLst>
                                            <p:cond delay="0"/>
                                          </p:stCondLst>
                                        </p:cTn>
                                        <p:tgtEl>
                                          <p:spTgt spid="11"/>
                                        </p:tgtEl>
                                        <p:attrNameLst>
                                          <p:attrName>style.visibility</p:attrName>
                                        </p:attrNameLst>
                                      </p:cBhvr>
                                      <p:to>
                                        <p:strVal val="hidden"/>
                                      </p:to>
                                    </p:set>
                                  </p:childTnLst>
                                </p:cTn>
                              </p:par>
                            </p:childTnLst>
                          </p:cTn>
                        </p:par>
                      </p:childTnLst>
                    </p:cTn>
                  </p:par>
                  <p:par>
                    <p:cTn id="79" fill="hold">
                      <p:stCondLst>
                        <p:cond delay="indefinite"/>
                      </p:stCondLst>
                      <p:childTnLst>
                        <p:par>
                          <p:cTn id="80" fill="hold">
                            <p:stCondLst>
                              <p:cond delay="0"/>
                            </p:stCondLst>
                            <p:childTnLst>
                              <p:par>
                                <p:cTn id="81" presetID="27" presetClass="emph" presetSubtype="0" fill="remove" grpId="1" nodeType="clickEffect">
                                  <p:stCondLst>
                                    <p:cond delay="0"/>
                                  </p:stCondLst>
                                  <p:childTnLst>
                                    <p:animClr clrSpc="rgb" dir="cw">
                                      <p:cBhvr override="childStyle">
                                        <p:cTn id="82" dur="250" autoRev="1" fill="remove"/>
                                        <p:tgtEl>
                                          <p:spTgt spid="7"/>
                                        </p:tgtEl>
                                        <p:attrNameLst>
                                          <p:attrName>style.color</p:attrName>
                                        </p:attrNameLst>
                                      </p:cBhvr>
                                      <p:to>
                                        <a:srgbClr val="00B0F0"/>
                                      </p:to>
                                    </p:animClr>
                                    <p:animClr clrSpc="rgb" dir="cw">
                                      <p:cBhvr>
                                        <p:cTn id="83" dur="250" autoRev="1" fill="remove"/>
                                        <p:tgtEl>
                                          <p:spTgt spid="7"/>
                                        </p:tgtEl>
                                        <p:attrNameLst>
                                          <p:attrName>fillcolor</p:attrName>
                                        </p:attrNameLst>
                                      </p:cBhvr>
                                      <p:to>
                                        <a:srgbClr val="00B0F0"/>
                                      </p:to>
                                    </p:animClr>
                                    <p:set>
                                      <p:cBhvr>
                                        <p:cTn id="84" dur="250" autoRev="1" fill="remove"/>
                                        <p:tgtEl>
                                          <p:spTgt spid="7"/>
                                        </p:tgtEl>
                                        <p:attrNameLst>
                                          <p:attrName>fill.type</p:attrName>
                                        </p:attrNameLst>
                                      </p:cBhvr>
                                      <p:to>
                                        <p:strVal val="solid"/>
                                      </p:to>
                                    </p:set>
                                    <p:set>
                                      <p:cBhvr>
                                        <p:cTn id="85" dur="250" autoRev="1" fill="remove"/>
                                        <p:tgtEl>
                                          <p:spTgt spid="7"/>
                                        </p:tgtEl>
                                        <p:attrNameLst>
                                          <p:attrName>fill.on</p:attrName>
                                        </p:attrNameLst>
                                      </p:cBhvr>
                                      <p:to>
                                        <p:strVal val="true"/>
                                      </p:to>
                                    </p:set>
                                  </p:childTnLst>
                                </p:cTn>
                              </p:par>
                            </p:childTnLst>
                          </p:cTn>
                        </p:par>
                      </p:childTnLst>
                    </p:cTn>
                  </p:par>
                  <p:par>
                    <p:cTn id="86" fill="hold">
                      <p:stCondLst>
                        <p:cond delay="indefinite"/>
                      </p:stCondLst>
                      <p:childTnLst>
                        <p:par>
                          <p:cTn id="87" fill="hold">
                            <p:stCondLst>
                              <p:cond delay="0"/>
                            </p:stCondLst>
                            <p:childTnLst>
                              <p:par>
                                <p:cTn id="88" presetID="42" presetClass="entr" presetSubtype="0" fill="hold" grpId="0" nodeType="clickEffect">
                                  <p:stCondLst>
                                    <p:cond delay="0"/>
                                  </p:stCondLst>
                                  <p:childTnLst>
                                    <p:set>
                                      <p:cBhvr>
                                        <p:cTn id="89" dur="1" fill="hold">
                                          <p:stCondLst>
                                            <p:cond delay="0"/>
                                          </p:stCondLst>
                                        </p:cTn>
                                        <p:tgtEl>
                                          <p:spTgt spid="12"/>
                                        </p:tgtEl>
                                        <p:attrNameLst>
                                          <p:attrName>style.visibility</p:attrName>
                                        </p:attrNameLst>
                                      </p:cBhvr>
                                      <p:to>
                                        <p:strVal val="visible"/>
                                      </p:to>
                                    </p:set>
                                    <p:animEffect transition="in" filter="fade">
                                      <p:cBhvr>
                                        <p:cTn id="90" dur="500"/>
                                        <p:tgtEl>
                                          <p:spTgt spid="12"/>
                                        </p:tgtEl>
                                      </p:cBhvr>
                                    </p:animEffect>
                                    <p:anim calcmode="lin" valueType="num">
                                      <p:cBhvr>
                                        <p:cTn id="91" dur="500" fill="hold"/>
                                        <p:tgtEl>
                                          <p:spTgt spid="12"/>
                                        </p:tgtEl>
                                        <p:attrNameLst>
                                          <p:attrName>ppt_x</p:attrName>
                                        </p:attrNameLst>
                                      </p:cBhvr>
                                      <p:tavLst>
                                        <p:tav tm="0">
                                          <p:val>
                                            <p:strVal val="#ppt_x"/>
                                          </p:val>
                                        </p:tav>
                                        <p:tav tm="100000">
                                          <p:val>
                                            <p:strVal val="#ppt_x"/>
                                          </p:val>
                                        </p:tav>
                                      </p:tavLst>
                                    </p:anim>
                                    <p:anim calcmode="lin" valueType="num">
                                      <p:cBhvr>
                                        <p:cTn id="92" dur="5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93" fill="hold">
                      <p:stCondLst>
                        <p:cond delay="indefinite"/>
                      </p:stCondLst>
                      <p:childTnLst>
                        <p:par>
                          <p:cTn id="94" fill="hold">
                            <p:stCondLst>
                              <p:cond delay="0"/>
                            </p:stCondLst>
                            <p:childTnLst>
                              <p:par>
                                <p:cTn id="95" presetID="1" presetClass="exit" presetSubtype="0" fill="hold" grpId="1" nodeType="clickEffect">
                                  <p:stCondLst>
                                    <p:cond delay="0"/>
                                  </p:stCondLst>
                                  <p:childTnLst>
                                    <p:set>
                                      <p:cBhvr>
                                        <p:cTn id="96" dur="1" fill="hold">
                                          <p:stCondLst>
                                            <p:cond delay="0"/>
                                          </p:stCondLst>
                                        </p:cTn>
                                        <p:tgtEl>
                                          <p:spTgt spid="12"/>
                                        </p:tgtEl>
                                        <p:attrNameLst>
                                          <p:attrName>style.visibility</p:attrName>
                                        </p:attrNameLst>
                                      </p:cBhvr>
                                      <p:to>
                                        <p:strVal val="hidden"/>
                                      </p:to>
                                    </p:set>
                                  </p:childTnLst>
                                </p:cTn>
                              </p:par>
                            </p:childTnLst>
                          </p:cTn>
                        </p:par>
                      </p:childTnLst>
                    </p:cTn>
                  </p:par>
                  <p:par>
                    <p:cTn id="97" fill="hold">
                      <p:stCondLst>
                        <p:cond delay="indefinite"/>
                      </p:stCondLst>
                      <p:childTnLst>
                        <p:par>
                          <p:cTn id="98" fill="hold">
                            <p:stCondLst>
                              <p:cond delay="0"/>
                            </p:stCondLst>
                            <p:childTnLst>
                              <p:par>
                                <p:cTn id="99" presetID="27" presetClass="emph" presetSubtype="0" fill="remove" grpId="1" nodeType="clickEffect">
                                  <p:stCondLst>
                                    <p:cond delay="0"/>
                                  </p:stCondLst>
                                  <p:childTnLst>
                                    <p:animClr clrSpc="rgb" dir="cw">
                                      <p:cBhvr override="childStyle">
                                        <p:cTn id="100" dur="250" autoRev="1" fill="remove"/>
                                        <p:tgtEl>
                                          <p:spTgt spid="8"/>
                                        </p:tgtEl>
                                        <p:attrNameLst>
                                          <p:attrName>style.color</p:attrName>
                                        </p:attrNameLst>
                                      </p:cBhvr>
                                      <p:to>
                                        <a:srgbClr val="00B0F0"/>
                                      </p:to>
                                    </p:animClr>
                                    <p:animClr clrSpc="rgb" dir="cw">
                                      <p:cBhvr>
                                        <p:cTn id="101" dur="250" autoRev="1" fill="remove"/>
                                        <p:tgtEl>
                                          <p:spTgt spid="8"/>
                                        </p:tgtEl>
                                        <p:attrNameLst>
                                          <p:attrName>fillcolor</p:attrName>
                                        </p:attrNameLst>
                                      </p:cBhvr>
                                      <p:to>
                                        <a:srgbClr val="00B0F0"/>
                                      </p:to>
                                    </p:animClr>
                                    <p:set>
                                      <p:cBhvr>
                                        <p:cTn id="102" dur="250" autoRev="1" fill="remove"/>
                                        <p:tgtEl>
                                          <p:spTgt spid="8"/>
                                        </p:tgtEl>
                                        <p:attrNameLst>
                                          <p:attrName>fill.type</p:attrName>
                                        </p:attrNameLst>
                                      </p:cBhvr>
                                      <p:to>
                                        <p:strVal val="solid"/>
                                      </p:to>
                                    </p:set>
                                    <p:set>
                                      <p:cBhvr>
                                        <p:cTn id="103" dur="250" autoRev="1" fill="remove"/>
                                        <p:tgtEl>
                                          <p:spTgt spid="8"/>
                                        </p:tgtEl>
                                        <p:attrNameLst>
                                          <p:attrName>fill.on</p:attrName>
                                        </p:attrNameLst>
                                      </p:cBhvr>
                                      <p:to>
                                        <p:strVal val="true"/>
                                      </p:to>
                                    </p:set>
                                  </p:childTnLst>
                                </p:cTn>
                              </p:par>
                            </p:childTnLst>
                          </p:cTn>
                        </p:par>
                      </p:childTnLst>
                    </p:cTn>
                  </p:par>
                  <p:par>
                    <p:cTn id="104" fill="hold">
                      <p:stCondLst>
                        <p:cond delay="indefinite"/>
                      </p:stCondLst>
                      <p:childTnLst>
                        <p:par>
                          <p:cTn id="105" fill="hold">
                            <p:stCondLst>
                              <p:cond delay="0"/>
                            </p:stCondLst>
                            <p:childTnLst>
                              <p:par>
                                <p:cTn id="106" presetID="42" presetClass="entr" presetSubtype="0" fill="hold" grpId="0" nodeType="clickEffect">
                                  <p:stCondLst>
                                    <p:cond delay="0"/>
                                  </p:stCondLst>
                                  <p:childTnLst>
                                    <p:set>
                                      <p:cBhvr>
                                        <p:cTn id="107" dur="1" fill="hold">
                                          <p:stCondLst>
                                            <p:cond delay="0"/>
                                          </p:stCondLst>
                                        </p:cTn>
                                        <p:tgtEl>
                                          <p:spTgt spid="13"/>
                                        </p:tgtEl>
                                        <p:attrNameLst>
                                          <p:attrName>style.visibility</p:attrName>
                                        </p:attrNameLst>
                                      </p:cBhvr>
                                      <p:to>
                                        <p:strVal val="visible"/>
                                      </p:to>
                                    </p:set>
                                    <p:animEffect transition="in" filter="fade">
                                      <p:cBhvr>
                                        <p:cTn id="108" dur="500"/>
                                        <p:tgtEl>
                                          <p:spTgt spid="13"/>
                                        </p:tgtEl>
                                      </p:cBhvr>
                                    </p:animEffect>
                                    <p:anim calcmode="lin" valueType="num">
                                      <p:cBhvr>
                                        <p:cTn id="109" dur="500" fill="hold"/>
                                        <p:tgtEl>
                                          <p:spTgt spid="13"/>
                                        </p:tgtEl>
                                        <p:attrNameLst>
                                          <p:attrName>ppt_x</p:attrName>
                                        </p:attrNameLst>
                                      </p:cBhvr>
                                      <p:tavLst>
                                        <p:tav tm="0">
                                          <p:val>
                                            <p:strVal val="#ppt_x"/>
                                          </p:val>
                                        </p:tav>
                                        <p:tav tm="100000">
                                          <p:val>
                                            <p:strVal val="#ppt_x"/>
                                          </p:val>
                                        </p:tav>
                                      </p:tavLst>
                                    </p:anim>
                                    <p:anim calcmode="lin" valueType="num">
                                      <p:cBhvr>
                                        <p:cTn id="110" dur="5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111" fill="hold">
                      <p:stCondLst>
                        <p:cond delay="indefinite"/>
                      </p:stCondLst>
                      <p:childTnLst>
                        <p:par>
                          <p:cTn id="112" fill="hold">
                            <p:stCondLst>
                              <p:cond delay="0"/>
                            </p:stCondLst>
                            <p:childTnLst>
                              <p:par>
                                <p:cTn id="113" presetID="1" presetClass="exit" presetSubtype="0" fill="hold" grpId="1" nodeType="clickEffect">
                                  <p:stCondLst>
                                    <p:cond delay="0"/>
                                  </p:stCondLst>
                                  <p:childTnLst>
                                    <p:set>
                                      <p:cBhvr>
                                        <p:cTn id="114" dur="1" fill="hold">
                                          <p:stCondLst>
                                            <p:cond delay="0"/>
                                          </p:stCondLst>
                                        </p:cTn>
                                        <p:tgtEl>
                                          <p:spTgt spid="13"/>
                                        </p:tgtEl>
                                        <p:attrNameLst>
                                          <p:attrName>style.visibility</p:attrName>
                                        </p:attrNameLst>
                                      </p:cBhvr>
                                      <p:to>
                                        <p:strVal val="hidden"/>
                                      </p:to>
                                    </p:set>
                                  </p:childTnLst>
                                </p:cTn>
                              </p:par>
                            </p:childTnLst>
                          </p:cTn>
                        </p:par>
                      </p:childTnLst>
                    </p:cTn>
                  </p:par>
                  <p:par>
                    <p:cTn id="115" fill="hold">
                      <p:stCondLst>
                        <p:cond delay="indefinite"/>
                      </p:stCondLst>
                      <p:childTnLst>
                        <p:par>
                          <p:cTn id="116" fill="hold">
                            <p:stCondLst>
                              <p:cond delay="0"/>
                            </p:stCondLst>
                            <p:childTnLst>
                              <p:par>
                                <p:cTn id="117" presetID="27" presetClass="emph" presetSubtype="0" fill="remove" grpId="1" nodeType="clickEffect">
                                  <p:stCondLst>
                                    <p:cond delay="0"/>
                                  </p:stCondLst>
                                  <p:childTnLst>
                                    <p:animClr clrSpc="rgb" dir="cw">
                                      <p:cBhvr override="childStyle">
                                        <p:cTn id="118" dur="250" autoRev="1" fill="remove"/>
                                        <p:tgtEl>
                                          <p:spTgt spid="9"/>
                                        </p:tgtEl>
                                        <p:attrNameLst>
                                          <p:attrName>style.color</p:attrName>
                                        </p:attrNameLst>
                                      </p:cBhvr>
                                      <p:to>
                                        <a:srgbClr val="00B0F0"/>
                                      </p:to>
                                    </p:animClr>
                                    <p:animClr clrSpc="rgb" dir="cw">
                                      <p:cBhvr>
                                        <p:cTn id="119" dur="250" autoRev="1" fill="remove"/>
                                        <p:tgtEl>
                                          <p:spTgt spid="9"/>
                                        </p:tgtEl>
                                        <p:attrNameLst>
                                          <p:attrName>fillcolor</p:attrName>
                                        </p:attrNameLst>
                                      </p:cBhvr>
                                      <p:to>
                                        <a:srgbClr val="00B0F0"/>
                                      </p:to>
                                    </p:animClr>
                                    <p:set>
                                      <p:cBhvr>
                                        <p:cTn id="120" dur="250" autoRev="1" fill="remove"/>
                                        <p:tgtEl>
                                          <p:spTgt spid="9"/>
                                        </p:tgtEl>
                                        <p:attrNameLst>
                                          <p:attrName>fill.type</p:attrName>
                                        </p:attrNameLst>
                                      </p:cBhvr>
                                      <p:to>
                                        <p:strVal val="solid"/>
                                      </p:to>
                                    </p:set>
                                    <p:set>
                                      <p:cBhvr>
                                        <p:cTn id="121" dur="250" autoRev="1" fill="remove"/>
                                        <p:tgtEl>
                                          <p:spTgt spid="9"/>
                                        </p:tgtEl>
                                        <p:attrNameLst>
                                          <p:attrName>fill.on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P spid="7" grpId="1" animBg="1"/>
      <p:bldP spid="8" grpId="0" animBg="1"/>
      <p:bldP spid="8" grpId="1" animBg="1"/>
      <p:bldP spid="9" grpId="0" animBg="1"/>
      <p:bldP spid="9" grpId="1" animBg="1"/>
      <p:bldP spid="10" grpId="0"/>
      <p:bldP spid="10" grpId="1"/>
      <p:bldP spid="11" grpId="0"/>
      <p:bldP spid="11" grpId="1"/>
      <p:bldP spid="12" grpId="0"/>
      <p:bldP spid="12" grpId="1"/>
      <p:bldP spid="13" grpId="0"/>
      <p:bldP spid="13" grpId="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单元测试</a:t>
            </a:r>
            <a:r>
              <a:rPr lang="en-US" altLang="zh-CN" sz="3600" dirty="0" smtClean="0">
                <a:solidFill>
                  <a:srgbClr val="FFFFFF"/>
                </a:solidFill>
              </a:rPr>
              <a:t>-</a:t>
            </a:r>
            <a:r>
              <a:rPr lang="zh-CN" altLang="en-US" sz="3600" dirty="0" smtClean="0">
                <a:solidFill>
                  <a:srgbClr val="FFFFFF"/>
                </a:solidFill>
              </a:rPr>
              <a:t>方法</a:t>
            </a:r>
            <a:endParaRPr lang="zh-CN" altLang="en-US" sz="3600" dirty="0">
              <a:solidFill>
                <a:srgbClr val="FFFFFF"/>
              </a:solidFill>
            </a:endParaRPr>
          </a:p>
        </p:txBody>
      </p:sp>
      <p:grpSp>
        <p:nvGrpSpPr>
          <p:cNvPr id="10" name="组合 9"/>
          <p:cNvGrpSpPr/>
          <p:nvPr/>
        </p:nvGrpSpPr>
        <p:grpSpPr>
          <a:xfrm>
            <a:off x="1488465" y="1988840"/>
            <a:ext cx="2880320" cy="2991237"/>
            <a:chOff x="1668486" y="1988840"/>
            <a:chExt cx="2880320" cy="2991237"/>
          </a:xfrm>
        </p:grpSpPr>
        <p:sp>
          <p:nvSpPr>
            <p:cNvPr id="8" name="KSO_Shape"/>
            <p:cNvSpPr>
              <a:spLocks/>
            </p:cNvSpPr>
            <p:nvPr/>
          </p:nvSpPr>
          <p:spPr bwMode="auto">
            <a:xfrm>
              <a:off x="2141730" y="1988840"/>
              <a:ext cx="1905000" cy="1778000"/>
            </a:xfrm>
            <a:custGeom>
              <a:avLst/>
              <a:gdLst>
                <a:gd name="T0" fmla="*/ 1555232 w 2741613"/>
                <a:gd name="T1" fmla="*/ 1766302 h 2557463"/>
                <a:gd name="T2" fmla="*/ 1500877 w 2741613"/>
                <a:gd name="T3" fmla="*/ 1732308 h 2557463"/>
                <a:gd name="T4" fmla="*/ 410527 w 2741613"/>
                <a:gd name="T5" fmla="*/ 1777780 h 2557463"/>
                <a:gd name="T6" fmla="*/ 294306 w 2741613"/>
                <a:gd name="T7" fmla="*/ 1747980 h 2557463"/>
                <a:gd name="T8" fmla="*/ 1473436 w 2741613"/>
                <a:gd name="T9" fmla="*/ 1657260 h 2557463"/>
                <a:gd name="T10" fmla="*/ 1387009 w 2741613"/>
                <a:gd name="T11" fmla="*/ 1662603 h 2557463"/>
                <a:gd name="T12" fmla="*/ 511578 w 2741613"/>
                <a:gd name="T13" fmla="*/ 1682417 h 2557463"/>
                <a:gd name="T14" fmla="*/ 414761 w 2741613"/>
                <a:gd name="T15" fmla="*/ 1659264 h 2557463"/>
                <a:gd name="T16" fmla="*/ 1116006 w 2741613"/>
                <a:gd name="T17" fmla="*/ 1639146 h 2557463"/>
                <a:gd name="T18" fmla="*/ 1025639 w 2741613"/>
                <a:gd name="T19" fmla="*/ 1606463 h 2557463"/>
                <a:gd name="T20" fmla="*/ 902419 w 2741613"/>
                <a:gd name="T21" fmla="*/ 1619000 h 2557463"/>
                <a:gd name="T22" fmla="*/ 844427 w 2741613"/>
                <a:gd name="T23" fmla="*/ 1606240 h 2557463"/>
                <a:gd name="T24" fmla="*/ 445447 w 2741613"/>
                <a:gd name="T25" fmla="*/ 1163753 h 2557463"/>
                <a:gd name="T26" fmla="*/ 787487 w 2741613"/>
                <a:gd name="T27" fmla="*/ 791326 h 2557463"/>
                <a:gd name="T28" fmla="*/ 436007 w 2741613"/>
                <a:gd name="T29" fmla="*/ 849224 h 2557463"/>
                <a:gd name="T30" fmla="*/ 288609 w 2741613"/>
                <a:gd name="T31" fmla="*/ 1698536 h 2557463"/>
                <a:gd name="T32" fmla="*/ 48617 w 2741613"/>
                <a:gd name="T33" fmla="*/ 1149773 h 2557463"/>
                <a:gd name="T34" fmla="*/ 9281 w 2741613"/>
                <a:gd name="T35" fmla="*/ 859603 h 2557463"/>
                <a:gd name="T36" fmla="*/ 145851 w 2741613"/>
                <a:gd name="T37" fmla="*/ 699059 h 2557463"/>
                <a:gd name="T38" fmla="*/ 1592699 w 2741613"/>
                <a:gd name="T39" fmla="*/ 734392 h 2557463"/>
                <a:gd name="T40" fmla="*/ 1871083 w 2741613"/>
                <a:gd name="T41" fmla="*/ 787391 h 2557463"/>
                <a:gd name="T42" fmla="*/ 1890905 w 2741613"/>
                <a:gd name="T43" fmla="*/ 1065196 h 2557463"/>
                <a:gd name="T44" fmla="*/ 1812940 w 2741613"/>
                <a:gd name="T45" fmla="*/ 1357575 h 2557463"/>
                <a:gd name="T46" fmla="*/ 1457031 w 2741613"/>
                <a:gd name="T47" fmla="*/ 968693 h 2557463"/>
                <a:gd name="T48" fmla="*/ 1541163 w 2741613"/>
                <a:gd name="T49" fmla="*/ 700164 h 2557463"/>
                <a:gd name="T50" fmla="*/ 1241834 w 2741613"/>
                <a:gd name="T51" fmla="*/ 723340 h 2557463"/>
                <a:gd name="T52" fmla="*/ 1102527 w 2741613"/>
                <a:gd name="T53" fmla="*/ 893083 h 2557463"/>
                <a:gd name="T54" fmla="*/ 798746 w 2741613"/>
                <a:gd name="T55" fmla="*/ 901471 h 2557463"/>
                <a:gd name="T56" fmla="*/ 624337 w 2741613"/>
                <a:gd name="T57" fmla="*/ 850924 h 2557463"/>
                <a:gd name="T58" fmla="*/ 750839 w 2741613"/>
                <a:gd name="T59" fmla="*/ 677208 h 2557463"/>
                <a:gd name="T60" fmla="*/ 1062788 w 2741613"/>
                <a:gd name="T61" fmla="*/ 640566 h 2557463"/>
                <a:gd name="T62" fmla="*/ 137222 w 2741613"/>
                <a:gd name="T63" fmla="*/ 399417 h 2557463"/>
                <a:gd name="T64" fmla="*/ 292755 w 2741613"/>
                <a:gd name="T65" fmla="*/ 345682 h 2557463"/>
                <a:gd name="T66" fmla="*/ 334009 w 2741613"/>
                <a:gd name="T67" fmla="*/ 437452 h 2557463"/>
                <a:gd name="T68" fmla="*/ 372176 w 2741613"/>
                <a:gd name="T69" fmla="*/ 447403 h 2557463"/>
                <a:gd name="T70" fmla="*/ 362248 w 2741613"/>
                <a:gd name="T71" fmla="*/ 593130 h 2557463"/>
                <a:gd name="T72" fmla="*/ 240028 w 2741613"/>
                <a:gd name="T73" fmla="*/ 702591 h 2557463"/>
                <a:gd name="T74" fmla="*/ 122440 w 2741613"/>
                <a:gd name="T75" fmla="*/ 567478 h 2557463"/>
                <a:gd name="T76" fmla="*/ 107439 w 2741613"/>
                <a:gd name="T77" fmla="*/ 480131 h 2557463"/>
                <a:gd name="T78" fmla="*/ 170093 w 2741613"/>
                <a:gd name="T79" fmla="*/ 347893 h 2557463"/>
                <a:gd name="T80" fmla="*/ 1776846 w 2741613"/>
                <a:gd name="T81" fmla="*/ 366247 h 2557463"/>
                <a:gd name="T82" fmla="*/ 1798449 w 2741613"/>
                <a:gd name="T83" fmla="*/ 502465 h 2557463"/>
                <a:gd name="T84" fmla="*/ 1760093 w 2741613"/>
                <a:gd name="T85" fmla="*/ 621435 h 2557463"/>
                <a:gd name="T86" fmla="*/ 1630031 w 2741613"/>
                <a:gd name="T87" fmla="*/ 697505 h 2557463"/>
                <a:gd name="T88" fmla="*/ 1535902 w 2741613"/>
                <a:gd name="T89" fmla="*/ 561508 h 2557463"/>
                <a:gd name="T90" fmla="*/ 1552215 w 2741613"/>
                <a:gd name="T91" fmla="*/ 453594 h 2557463"/>
                <a:gd name="T92" fmla="*/ 1541854 w 2741613"/>
                <a:gd name="T93" fmla="*/ 422193 h 2557463"/>
                <a:gd name="T94" fmla="*/ 1010412 w 2741613"/>
                <a:gd name="T95" fmla="*/ 326683 h 2557463"/>
                <a:gd name="T96" fmla="*/ 1058285 w 2741613"/>
                <a:gd name="T97" fmla="*/ 408958 h 2557463"/>
                <a:gd name="T98" fmla="*/ 1092921 w 2741613"/>
                <a:gd name="T99" fmla="*/ 435649 h 2557463"/>
                <a:gd name="T100" fmla="*/ 1092260 w 2741613"/>
                <a:gd name="T101" fmla="*/ 528071 h 2557463"/>
                <a:gd name="T102" fmla="*/ 1006661 w 2741613"/>
                <a:gd name="T103" fmla="*/ 635492 h 2557463"/>
                <a:gd name="T104" fmla="*/ 893265 w 2741613"/>
                <a:gd name="T105" fmla="*/ 569098 h 2557463"/>
                <a:gd name="T106" fmla="*/ 861497 w 2741613"/>
                <a:gd name="T107" fmla="*/ 458589 h 2557463"/>
                <a:gd name="T108" fmla="*/ 868115 w 2741613"/>
                <a:gd name="T109" fmla="*/ 376093 h 2557463"/>
                <a:gd name="T110" fmla="*/ 514509 w 2741613"/>
                <a:gd name="T111" fmla="*/ 219583 h 2557463"/>
                <a:gd name="T112" fmla="*/ 515613 w 2741613"/>
                <a:gd name="T113" fmla="*/ 155869 h 2557463"/>
                <a:gd name="T114" fmla="*/ 520248 w 2741613"/>
                <a:gd name="T115" fmla="*/ 152562 h 2557463"/>
                <a:gd name="T116" fmla="*/ 791747 w 2741613"/>
                <a:gd name="T117" fmla="*/ 99650 h 2557463"/>
                <a:gd name="T118" fmla="*/ 848917 w 2741613"/>
                <a:gd name="T119" fmla="*/ 59085 h 2557463"/>
                <a:gd name="T120" fmla="*/ 813158 w 2741613"/>
                <a:gd name="T121" fmla="*/ 292558 h 2557463"/>
                <a:gd name="T122" fmla="*/ 481620 w 2741613"/>
                <a:gd name="T123" fmla="*/ 286605 h 2557463"/>
                <a:gd name="T124" fmla="*/ 458664 w 2741613"/>
                <a:gd name="T125" fmla="*/ 50267 h 2557463"/>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0" t="0" r="r" b="b"/>
              <a:pathLst>
                <a:path w="2741613" h="2557463">
                  <a:moveTo>
                    <a:pt x="2199444" y="2463800"/>
                  </a:moveTo>
                  <a:lnTo>
                    <a:pt x="2327275" y="2463800"/>
                  </a:lnTo>
                  <a:lnTo>
                    <a:pt x="2325367" y="2467928"/>
                  </a:lnTo>
                  <a:lnTo>
                    <a:pt x="2325685" y="2470150"/>
                  </a:lnTo>
                  <a:lnTo>
                    <a:pt x="2326003" y="2473325"/>
                  </a:lnTo>
                  <a:lnTo>
                    <a:pt x="2326321" y="2477770"/>
                  </a:lnTo>
                  <a:lnTo>
                    <a:pt x="2326321" y="2483803"/>
                  </a:lnTo>
                  <a:lnTo>
                    <a:pt x="2325685" y="2492058"/>
                  </a:lnTo>
                  <a:lnTo>
                    <a:pt x="2323777" y="2502218"/>
                  </a:lnTo>
                  <a:lnTo>
                    <a:pt x="2321233" y="2514283"/>
                  </a:lnTo>
                  <a:lnTo>
                    <a:pt x="2319326" y="2515235"/>
                  </a:lnTo>
                  <a:lnTo>
                    <a:pt x="2316464" y="2515870"/>
                  </a:lnTo>
                  <a:lnTo>
                    <a:pt x="2308514" y="2516505"/>
                  </a:lnTo>
                  <a:lnTo>
                    <a:pt x="2293568" y="2517140"/>
                  </a:lnTo>
                  <a:lnTo>
                    <a:pt x="2292614" y="2517140"/>
                  </a:lnTo>
                  <a:lnTo>
                    <a:pt x="2292296" y="2516823"/>
                  </a:lnTo>
                  <a:lnTo>
                    <a:pt x="2291024" y="2515235"/>
                  </a:lnTo>
                  <a:lnTo>
                    <a:pt x="2290388" y="2513965"/>
                  </a:lnTo>
                  <a:lnTo>
                    <a:pt x="2289435" y="2512060"/>
                  </a:lnTo>
                  <a:lnTo>
                    <a:pt x="2288799" y="2511425"/>
                  </a:lnTo>
                  <a:lnTo>
                    <a:pt x="2288163" y="2511108"/>
                  </a:lnTo>
                  <a:lnTo>
                    <a:pt x="2286891" y="2510790"/>
                  </a:lnTo>
                  <a:lnTo>
                    <a:pt x="2285937" y="2511108"/>
                  </a:lnTo>
                  <a:lnTo>
                    <a:pt x="2284029" y="2511425"/>
                  </a:lnTo>
                  <a:lnTo>
                    <a:pt x="2282121" y="2512695"/>
                  </a:lnTo>
                  <a:lnTo>
                    <a:pt x="2276397" y="2516188"/>
                  </a:lnTo>
                  <a:lnTo>
                    <a:pt x="2264313" y="2525078"/>
                  </a:lnTo>
                  <a:lnTo>
                    <a:pt x="2251594" y="2533333"/>
                  </a:lnTo>
                  <a:lnTo>
                    <a:pt x="2245234" y="2537143"/>
                  </a:lnTo>
                  <a:lnTo>
                    <a:pt x="2238238" y="2540636"/>
                  </a:lnTo>
                  <a:lnTo>
                    <a:pt x="2231243" y="2543811"/>
                  </a:lnTo>
                  <a:lnTo>
                    <a:pt x="2223929" y="2547303"/>
                  </a:lnTo>
                  <a:lnTo>
                    <a:pt x="2216615" y="2549843"/>
                  </a:lnTo>
                  <a:lnTo>
                    <a:pt x="2208665" y="2552066"/>
                  </a:lnTo>
                  <a:lnTo>
                    <a:pt x="2200716" y="2554606"/>
                  </a:lnTo>
                  <a:lnTo>
                    <a:pt x="2192130" y="2555876"/>
                  </a:lnTo>
                  <a:lnTo>
                    <a:pt x="2183226" y="2557146"/>
                  </a:lnTo>
                  <a:lnTo>
                    <a:pt x="2174004" y="2557463"/>
                  </a:lnTo>
                  <a:lnTo>
                    <a:pt x="2164147" y="2557463"/>
                  </a:lnTo>
                  <a:lnTo>
                    <a:pt x="2153971" y="2557146"/>
                  </a:lnTo>
                  <a:lnTo>
                    <a:pt x="2145703" y="2556193"/>
                  </a:lnTo>
                  <a:lnTo>
                    <a:pt x="2139026" y="2554923"/>
                  </a:lnTo>
                  <a:lnTo>
                    <a:pt x="2133302" y="2553336"/>
                  </a:lnTo>
                  <a:lnTo>
                    <a:pt x="2128850" y="2551113"/>
                  </a:lnTo>
                  <a:lnTo>
                    <a:pt x="2125352" y="2548891"/>
                  </a:lnTo>
                  <a:lnTo>
                    <a:pt x="2123762" y="2547303"/>
                  </a:lnTo>
                  <a:lnTo>
                    <a:pt x="2122808" y="2545716"/>
                  </a:lnTo>
                  <a:lnTo>
                    <a:pt x="2121854" y="2544446"/>
                  </a:lnTo>
                  <a:lnTo>
                    <a:pt x="2121536" y="2542858"/>
                  </a:lnTo>
                  <a:lnTo>
                    <a:pt x="2120900" y="2539366"/>
                  </a:lnTo>
                  <a:lnTo>
                    <a:pt x="2121218" y="2535873"/>
                  </a:lnTo>
                  <a:lnTo>
                    <a:pt x="2122490" y="2532380"/>
                  </a:lnTo>
                  <a:lnTo>
                    <a:pt x="2124398" y="2528570"/>
                  </a:lnTo>
                  <a:lnTo>
                    <a:pt x="2126624" y="2524443"/>
                  </a:lnTo>
                  <a:lnTo>
                    <a:pt x="2129486" y="2520633"/>
                  </a:lnTo>
                  <a:lnTo>
                    <a:pt x="2132984" y="2516505"/>
                  </a:lnTo>
                  <a:lnTo>
                    <a:pt x="2137118" y="2512060"/>
                  </a:lnTo>
                  <a:lnTo>
                    <a:pt x="2141252" y="2507933"/>
                  </a:lnTo>
                  <a:lnTo>
                    <a:pt x="2150155" y="2499678"/>
                  </a:lnTo>
                  <a:lnTo>
                    <a:pt x="2160013" y="2491740"/>
                  </a:lnTo>
                  <a:lnTo>
                    <a:pt x="2169871" y="2484120"/>
                  </a:lnTo>
                  <a:lnTo>
                    <a:pt x="2178774" y="2477770"/>
                  </a:lnTo>
                  <a:lnTo>
                    <a:pt x="2193402" y="2467610"/>
                  </a:lnTo>
                  <a:lnTo>
                    <a:pt x="2199444" y="2463800"/>
                  </a:lnTo>
                  <a:close/>
                  <a:moveTo>
                    <a:pt x="417513" y="2463800"/>
                  </a:moveTo>
                  <a:lnTo>
                    <a:pt x="545027" y="2463800"/>
                  </a:lnTo>
                  <a:lnTo>
                    <a:pt x="551069" y="2467610"/>
                  </a:lnTo>
                  <a:lnTo>
                    <a:pt x="565696" y="2477770"/>
                  </a:lnTo>
                  <a:lnTo>
                    <a:pt x="574918" y="2484120"/>
                  </a:lnTo>
                  <a:lnTo>
                    <a:pt x="584775" y="2491740"/>
                  </a:lnTo>
                  <a:lnTo>
                    <a:pt x="594315" y="2499678"/>
                  </a:lnTo>
                  <a:lnTo>
                    <a:pt x="603537" y="2507933"/>
                  </a:lnTo>
                  <a:lnTo>
                    <a:pt x="607671" y="2512060"/>
                  </a:lnTo>
                  <a:lnTo>
                    <a:pt x="611805" y="2516505"/>
                  </a:lnTo>
                  <a:lnTo>
                    <a:pt x="614984" y="2520633"/>
                  </a:lnTo>
                  <a:lnTo>
                    <a:pt x="618164" y="2524443"/>
                  </a:lnTo>
                  <a:lnTo>
                    <a:pt x="620390" y="2528570"/>
                  </a:lnTo>
                  <a:lnTo>
                    <a:pt x="622298" y="2532380"/>
                  </a:lnTo>
                  <a:lnTo>
                    <a:pt x="623570" y="2535873"/>
                  </a:lnTo>
                  <a:lnTo>
                    <a:pt x="623888" y="2539366"/>
                  </a:lnTo>
                  <a:lnTo>
                    <a:pt x="622934" y="2542858"/>
                  </a:lnTo>
                  <a:lnTo>
                    <a:pt x="622616" y="2544446"/>
                  </a:lnTo>
                  <a:lnTo>
                    <a:pt x="621980" y="2545716"/>
                  </a:lnTo>
                  <a:lnTo>
                    <a:pt x="620708" y="2547303"/>
                  </a:lnTo>
                  <a:lnTo>
                    <a:pt x="619436" y="2548891"/>
                  </a:lnTo>
                  <a:lnTo>
                    <a:pt x="615938" y="2551113"/>
                  </a:lnTo>
                  <a:lnTo>
                    <a:pt x="611487" y="2553336"/>
                  </a:lnTo>
                  <a:lnTo>
                    <a:pt x="605763" y="2554923"/>
                  </a:lnTo>
                  <a:lnTo>
                    <a:pt x="599085" y="2556193"/>
                  </a:lnTo>
                  <a:lnTo>
                    <a:pt x="590817" y="2557146"/>
                  </a:lnTo>
                  <a:lnTo>
                    <a:pt x="580642" y="2557463"/>
                  </a:lnTo>
                  <a:lnTo>
                    <a:pt x="570784" y="2557463"/>
                  </a:lnTo>
                  <a:lnTo>
                    <a:pt x="561244" y="2557146"/>
                  </a:lnTo>
                  <a:lnTo>
                    <a:pt x="552659" y="2555876"/>
                  </a:lnTo>
                  <a:lnTo>
                    <a:pt x="544073" y="2554606"/>
                  </a:lnTo>
                  <a:lnTo>
                    <a:pt x="536123" y="2552066"/>
                  </a:lnTo>
                  <a:lnTo>
                    <a:pt x="528173" y="2549843"/>
                  </a:lnTo>
                  <a:lnTo>
                    <a:pt x="520542" y="2547303"/>
                  </a:lnTo>
                  <a:lnTo>
                    <a:pt x="513546" y="2543811"/>
                  </a:lnTo>
                  <a:lnTo>
                    <a:pt x="506232" y="2540636"/>
                  </a:lnTo>
                  <a:lnTo>
                    <a:pt x="499554" y="2537143"/>
                  </a:lnTo>
                  <a:lnTo>
                    <a:pt x="493195" y="2533333"/>
                  </a:lnTo>
                  <a:lnTo>
                    <a:pt x="480475" y="2525078"/>
                  </a:lnTo>
                  <a:lnTo>
                    <a:pt x="468391" y="2516188"/>
                  </a:lnTo>
                  <a:lnTo>
                    <a:pt x="462668" y="2512695"/>
                  </a:lnTo>
                  <a:lnTo>
                    <a:pt x="460760" y="2511425"/>
                  </a:lnTo>
                  <a:lnTo>
                    <a:pt x="458852" y="2511108"/>
                  </a:lnTo>
                  <a:lnTo>
                    <a:pt x="457580" y="2510790"/>
                  </a:lnTo>
                  <a:lnTo>
                    <a:pt x="456626" y="2511108"/>
                  </a:lnTo>
                  <a:lnTo>
                    <a:pt x="455990" y="2511425"/>
                  </a:lnTo>
                  <a:lnTo>
                    <a:pt x="455036" y="2512060"/>
                  </a:lnTo>
                  <a:lnTo>
                    <a:pt x="454400" y="2513965"/>
                  </a:lnTo>
                  <a:lnTo>
                    <a:pt x="453446" y="2515235"/>
                  </a:lnTo>
                  <a:lnTo>
                    <a:pt x="452492" y="2516823"/>
                  </a:lnTo>
                  <a:lnTo>
                    <a:pt x="452174" y="2517140"/>
                  </a:lnTo>
                  <a:lnTo>
                    <a:pt x="450902" y="2517140"/>
                  </a:lnTo>
                  <a:lnTo>
                    <a:pt x="436274" y="2516505"/>
                  </a:lnTo>
                  <a:lnTo>
                    <a:pt x="428325" y="2515870"/>
                  </a:lnTo>
                  <a:lnTo>
                    <a:pt x="425463" y="2515235"/>
                  </a:lnTo>
                  <a:lnTo>
                    <a:pt x="423555" y="2514283"/>
                  </a:lnTo>
                  <a:lnTo>
                    <a:pt x="420693" y="2502218"/>
                  </a:lnTo>
                  <a:lnTo>
                    <a:pt x="419421" y="2492058"/>
                  </a:lnTo>
                  <a:lnTo>
                    <a:pt x="418149" y="2483803"/>
                  </a:lnTo>
                  <a:lnTo>
                    <a:pt x="418149" y="2477770"/>
                  </a:lnTo>
                  <a:lnTo>
                    <a:pt x="418467" y="2473325"/>
                  </a:lnTo>
                  <a:lnTo>
                    <a:pt x="418785" y="2470150"/>
                  </a:lnTo>
                  <a:lnTo>
                    <a:pt x="419421" y="2467928"/>
                  </a:lnTo>
                  <a:lnTo>
                    <a:pt x="417513" y="2463800"/>
                  </a:lnTo>
                  <a:close/>
                  <a:moveTo>
                    <a:pt x="2051490" y="2346325"/>
                  </a:moveTo>
                  <a:lnTo>
                    <a:pt x="2152651" y="2346325"/>
                  </a:lnTo>
                  <a:lnTo>
                    <a:pt x="2151061" y="2349527"/>
                  </a:lnTo>
                  <a:lnTo>
                    <a:pt x="2151697" y="2351449"/>
                  </a:lnTo>
                  <a:lnTo>
                    <a:pt x="2152015" y="2353690"/>
                  </a:lnTo>
                  <a:lnTo>
                    <a:pt x="2152333" y="2357533"/>
                  </a:lnTo>
                  <a:lnTo>
                    <a:pt x="2152015" y="2362336"/>
                  </a:lnTo>
                  <a:lnTo>
                    <a:pt x="2151697" y="2368741"/>
                  </a:lnTo>
                  <a:lnTo>
                    <a:pt x="2150106" y="2376747"/>
                  </a:lnTo>
                  <a:lnTo>
                    <a:pt x="2148198" y="2386674"/>
                  </a:lnTo>
                  <a:lnTo>
                    <a:pt x="2146289" y="2387314"/>
                  </a:lnTo>
                  <a:lnTo>
                    <a:pt x="2144062" y="2387634"/>
                  </a:lnTo>
                  <a:lnTo>
                    <a:pt x="2137700" y="2388595"/>
                  </a:lnTo>
                  <a:lnTo>
                    <a:pt x="2125929" y="2388915"/>
                  </a:lnTo>
                  <a:lnTo>
                    <a:pt x="2125611" y="2388915"/>
                  </a:lnTo>
                  <a:lnTo>
                    <a:pt x="2124975" y="2388595"/>
                  </a:lnTo>
                  <a:lnTo>
                    <a:pt x="2124021" y="2387314"/>
                  </a:lnTo>
                  <a:lnTo>
                    <a:pt x="2123702" y="2386354"/>
                  </a:lnTo>
                  <a:lnTo>
                    <a:pt x="2123066" y="2384752"/>
                  </a:lnTo>
                  <a:lnTo>
                    <a:pt x="2122112" y="2384432"/>
                  </a:lnTo>
                  <a:lnTo>
                    <a:pt x="2121794" y="2383792"/>
                  </a:lnTo>
                  <a:lnTo>
                    <a:pt x="2120521" y="2383792"/>
                  </a:lnTo>
                  <a:lnTo>
                    <a:pt x="2119885" y="2383792"/>
                  </a:lnTo>
                  <a:lnTo>
                    <a:pt x="2117022" y="2385073"/>
                  </a:lnTo>
                  <a:lnTo>
                    <a:pt x="2112250" y="2387955"/>
                  </a:lnTo>
                  <a:lnTo>
                    <a:pt x="2103025" y="2395000"/>
                  </a:lnTo>
                  <a:lnTo>
                    <a:pt x="2092845" y="2401724"/>
                  </a:lnTo>
                  <a:lnTo>
                    <a:pt x="2087437" y="2404927"/>
                  </a:lnTo>
                  <a:lnTo>
                    <a:pt x="2082347" y="2407489"/>
                  </a:lnTo>
                  <a:lnTo>
                    <a:pt x="2076621" y="2410371"/>
                  </a:lnTo>
                  <a:lnTo>
                    <a:pt x="2070895" y="2412612"/>
                  </a:lnTo>
                  <a:lnTo>
                    <a:pt x="2064850" y="2415174"/>
                  </a:lnTo>
                  <a:lnTo>
                    <a:pt x="2058806" y="2416775"/>
                  </a:lnTo>
                  <a:lnTo>
                    <a:pt x="2052444" y="2418376"/>
                  </a:lnTo>
                  <a:lnTo>
                    <a:pt x="2045763" y="2419657"/>
                  </a:lnTo>
                  <a:lnTo>
                    <a:pt x="2038447" y="2420618"/>
                  </a:lnTo>
                  <a:lnTo>
                    <a:pt x="2031448" y="2420938"/>
                  </a:lnTo>
                  <a:lnTo>
                    <a:pt x="2023495" y="2420938"/>
                  </a:lnTo>
                  <a:lnTo>
                    <a:pt x="2015542" y="2420618"/>
                  </a:lnTo>
                  <a:lnTo>
                    <a:pt x="2008862" y="2419977"/>
                  </a:lnTo>
                  <a:lnTo>
                    <a:pt x="2003454" y="2418697"/>
                  </a:lnTo>
                  <a:lnTo>
                    <a:pt x="1999000" y="2417736"/>
                  </a:lnTo>
                  <a:lnTo>
                    <a:pt x="1995501" y="2415814"/>
                  </a:lnTo>
                  <a:lnTo>
                    <a:pt x="1992638" y="2413893"/>
                  </a:lnTo>
                  <a:lnTo>
                    <a:pt x="1990729" y="2411652"/>
                  </a:lnTo>
                  <a:lnTo>
                    <a:pt x="1989456" y="2409410"/>
                  </a:lnTo>
                  <a:lnTo>
                    <a:pt x="1989138" y="2406528"/>
                  </a:lnTo>
                  <a:lnTo>
                    <a:pt x="1989456" y="2403966"/>
                  </a:lnTo>
                  <a:lnTo>
                    <a:pt x="1990411" y="2401084"/>
                  </a:lnTo>
                  <a:lnTo>
                    <a:pt x="1991683" y="2397882"/>
                  </a:lnTo>
                  <a:lnTo>
                    <a:pt x="1993592" y="2394679"/>
                  </a:lnTo>
                  <a:lnTo>
                    <a:pt x="1996137" y="2391477"/>
                  </a:lnTo>
                  <a:lnTo>
                    <a:pt x="1999000" y="2387955"/>
                  </a:lnTo>
                  <a:lnTo>
                    <a:pt x="2005362" y="2381230"/>
                  </a:lnTo>
                  <a:lnTo>
                    <a:pt x="2012679" y="2374825"/>
                  </a:lnTo>
                  <a:lnTo>
                    <a:pt x="2019996" y="2368421"/>
                  </a:lnTo>
                  <a:lnTo>
                    <a:pt x="2027949" y="2362336"/>
                  </a:lnTo>
                  <a:lnTo>
                    <a:pt x="2035265" y="2356893"/>
                  </a:lnTo>
                  <a:lnTo>
                    <a:pt x="2046718" y="2349527"/>
                  </a:lnTo>
                  <a:lnTo>
                    <a:pt x="2051490" y="2346325"/>
                  </a:lnTo>
                  <a:close/>
                  <a:moveTo>
                    <a:pt x="592138" y="2346325"/>
                  </a:moveTo>
                  <a:lnTo>
                    <a:pt x="693618" y="2346325"/>
                  </a:lnTo>
                  <a:lnTo>
                    <a:pt x="698072" y="2349527"/>
                  </a:lnTo>
                  <a:lnTo>
                    <a:pt x="709842" y="2356893"/>
                  </a:lnTo>
                  <a:lnTo>
                    <a:pt x="716841" y="2362336"/>
                  </a:lnTo>
                  <a:lnTo>
                    <a:pt x="724794" y="2368421"/>
                  </a:lnTo>
                  <a:lnTo>
                    <a:pt x="732428" y="2374825"/>
                  </a:lnTo>
                  <a:lnTo>
                    <a:pt x="739427" y="2381230"/>
                  </a:lnTo>
                  <a:lnTo>
                    <a:pt x="746108" y="2387955"/>
                  </a:lnTo>
                  <a:lnTo>
                    <a:pt x="748971" y="2391477"/>
                  </a:lnTo>
                  <a:lnTo>
                    <a:pt x="751197" y="2394679"/>
                  </a:lnTo>
                  <a:lnTo>
                    <a:pt x="753106" y="2397882"/>
                  </a:lnTo>
                  <a:lnTo>
                    <a:pt x="754697" y="2401084"/>
                  </a:lnTo>
                  <a:lnTo>
                    <a:pt x="755333" y="2403966"/>
                  </a:lnTo>
                  <a:lnTo>
                    <a:pt x="755651" y="2406528"/>
                  </a:lnTo>
                  <a:lnTo>
                    <a:pt x="755333" y="2409410"/>
                  </a:lnTo>
                  <a:lnTo>
                    <a:pt x="754379" y="2411652"/>
                  </a:lnTo>
                  <a:lnTo>
                    <a:pt x="752470" y="2413893"/>
                  </a:lnTo>
                  <a:lnTo>
                    <a:pt x="749607" y="2415814"/>
                  </a:lnTo>
                  <a:lnTo>
                    <a:pt x="746108" y="2417736"/>
                  </a:lnTo>
                  <a:lnTo>
                    <a:pt x="741336" y="2418697"/>
                  </a:lnTo>
                  <a:lnTo>
                    <a:pt x="736246" y="2419977"/>
                  </a:lnTo>
                  <a:lnTo>
                    <a:pt x="729565" y="2420618"/>
                  </a:lnTo>
                  <a:lnTo>
                    <a:pt x="721612" y="2420938"/>
                  </a:lnTo>
                  <a:lnTo>
                    <a:pt x="713659" y="2420938"/>
                  </a:lnTo>
                  <a:lnTo>
                    <a:pt x="706343" y="2420618"/>
                  </a:lnTo>
                  <a:lnTo>
                    <a:pt x="699344" y="2419657"/>
                  </a:lnTo>
                  <a:lnTo>
                    <a:pt x="692346" y="2418376"/>
                  </a:lnTo>
                  <a:lnTo>
                    <a:pt x="685983" y="2416775"/>
                  </a:lnTo>
                  <a:lnTo>
                    <a:pt x="679939" y="2415174"/>
                  </a:lnTo>
                  <a:lnTo>
                    <a:pt x="673895" y="2412612"/>
                  </a:lnTo>
                  <a:lnTo>
                    <a:pt x="668487" y="2410371"/>
                  </a:lnTo>
                  <a:lnTo>
                    <a:pt x="662760" y="2407489"/>
                  </a:lnTo>
                  <a:lnTo>
                    <a:pt x="657352" y="2404927"/>
                  </a:lnTo>
                  <a:lnTo>
                    <a:pt x="652263" y="2401724"/>
                  </a:lnTo>
                  <a:lnTo>
                    <a:pt x="642083" y="2395000"/>
                  </a:lnTo>
                  <a:lnTo>
                    <a:pt x="632539" y="2387955"/>
                  </a:lnTo>
                  <a:lnTo>
                    <a:pt x="628086" y="2385073"/>
                  </a:lnTo>
                  <a:lnTo>
                    <a:pt x="624904" y="2383792"/>
                  </a:lnTo>
                  <a:lnTo>
                    <a:pt x="624268" y="2383792"/>
                  </a:lnTo>
                  <a:lnTo>
                    <a:pt x="623314" y="2383792"/>
                  </a:lnTo>
                  <a:lnTo>
                    <a:pt x="622678" y="2384432"/>
                  </a:lnTo>
                  <a:lnTo>
                    <a:pt x="622041" y="2384752"/>
                  </a:lnTo>
                  <a:lnTo>
                    <a:pt x="621405" y="2386354"/>
                  </a:lnTo>
                  <a:lnTo>
                    <a:pt x="620769" y="2387314"/>
                  </a:lnTo>
                  <a:lnTo>
                    <a:pt x="620133" y="2388595"/>
                  </a:lnTo>
                  <a:lnTo>
                    <a:pt x="619496" y="2388915"/>
                  </a:lnTo>
                  <a:lnTo>
                    <a:pt x="619178" y="2388915"/>
                  </a:lnTo>
                  <a:lnTo>
                    <a:pt x="607408" y="2388595"/>
                  </a:lnTo>
                  <a:lnTo>
                    <a:pt x="601045" y="2387634"/>
                  </a:lnTo>
                  <a:lnTo>
                    <a:pt x="598819" y="2387314"/>
                  </a:lnTo>
                  <a:lnTo>
                    <a:pt x="596910" y="2386674"/>
                  </a:lnTo>
                  <a:lnTo>
                    <a:pt x="595001" y="2376747"/>
                  </a:lnTo>
                  <a:lnTo>
                    <a:pt x="593411" y="2368741"/>
                  </a:lnTo>
                  <a:lnTo>
                    <a:pt x="593092" y="2362336"/>
                  </a:lnTo>
                  <a:lnTo>
                    <a:pt x="592774" y="2357533"/>
                  </a:lnTo>
                  <a:lnTo>
                    <a:pt x="593092" y="2353690"/>
                  </a:lnTo>
                  <a:lnTo>
                    <a:pt x="593411" y="2351449"/>
                  </a:lnTo>
                  <a:lnTo>
                    <a:pt x="593729" y="2349527"/>
                  </a:lnTo>
                  <a:lnTo>
                    <a:pt x="592138" y="2346325"/>
                  </a:lnTo>
                  <a:close/>
                  <a:moveTo>
                    <a:pt x="1474788" y="2290762"/>
                  </a:moveTo>
                  <a:lnTo>
                    <a:pt x="1567135" y="2290762"/>
                  </a:lnTo>
                  <a:lnTo>
                    <a:pt x="1571609" y="2293338"/>
                  </a:lnTo>
                  <a:lnTo>
                    <a:pt x="1582473" y="2300422"/>
                  </a:lnTo>
                  <a:lnTo>
                    <a:pt x="1588864" y="2305252"/>
                  </a:lnTo>
                  <a:lnTo>
                    <a:pt x="1595894" y="2310404"/>
                  </a:lnTo>
                  <a:lnTo>
                    <a:pt x="1602924" y="2316522"/>
                  </a:lnTo>
                  <a:lnTo>
                    <a:pt x="1609634" y="2322640"/>
                  </a:lnTo>
                  <a:lnTo>
                    <a:pt x="1615386" y="2328758"/>
                  </a:lnTo>
                  <a:lnTo>
                    <a:pt x="1617942" y="2331978"/>
                  </a:lnTo>
                  <a:lnTo>
                    <a:pt x="1620179" y="2334875"/>
                  </a:lnTo>
                  <a:lnTo>
                    <a:pt x="1621776" y="2337451"/>
                  </a:lnTo>
                  <a:lnTo>
                    <a:pt x="1623374" y="2340671"/>
                  </a:lnTo>
                  <a:lnTo>
                    <a:pt x="1624013" y="2343247"/>
                  </a:lnTo>
                  <a:lnTo>
                    <a:pt x="1624013" y="2345501"/>
                  </a:lnTo>
                  <a:lnTo>
                    <a:pt x="1623694" y="2348399"/>
                  </a:lnTo>
                  <a:lnTo>
                    <a:pt x="1622735" y="2350009"/>
                  </a:lnTo>
                  <a:lnTo>
                    <a:pt x="1620818" y="2352585"/>
                  </a:lnTo>
                  <a:lnTo>
                    <a:pt x="1618581" y="2353873"/>
                  </a:lnTo>
                  <a:lnTo>
                    <a:pt x="1615386" y="2355483"/>
                  </a:lnTo>
                  <a:lnTo>
                    <a:pt x="1611232" y="2357093"/>
                  </a:lnTo>
                  <a:lnTo>
                    <a:pt x="1606119" y="2357737"/>
                  </a:lnTo>
                  <a:lnTo>
                    <a:pt x="1600048" y="2358703"/>
                  </a:lnTo>
                  <a:lnTo>
                    <a:pt x="1593018" y="2359025"/>
                  </a:lnTo>
                  <a:lnTo>
                    <a:pt x="1585668" y="2359025"/>
                  </a:lnTo>
                  <a:lnTo>
                    <a:pt x="1578958" y="2358703"/>
                  </a:lnTo>
                  <a:lnTo>
                    <a:pt x="1572567" y="2357415"/>
                  </a:lnTo>
                  <a:lnTo>
                    <a:pt x="1566496" y="2356127"/>
                  </a:lnTo>
                  <a:lnTo>
                    <a:pt x="1560744" y="2355161"/>
                  </a:lnTo>
                  <a:lnTo>
                    <a:pt x="1554993" y="2353229"/>
                  </a:lnTo>
                  <a:lnTo>
                    <a:pt x="1549560" y="2351297"/>
                  </a:lnTo>
                  <a:lnTo>
                    <a:pt x="1544128" y="2349043"/>
                  </a:lnTo>
                  <a:lnTo>
                    <a:pt x="1539335" y="2346467"/>
                  </a:lnTo>
                  <a:lnTo>
                    <a:pt x="1529749" y="2340993"/>
                  </a:lnTo>
                  <a:lnTo>
                    <a:pt x="1520802" y="2334875"/>
                  </a:lnTo>
                  <a:lnTo>
                    <a:pt x="1511535" y="2328758"/>
                  </a:lnTo>
                  <a:lnTo>
                    <a:pt x="1507701" y="2326182"/>
                  </a:lnTo>
                  <a:lnTo>
                    <a:pt x="1505144" y="2324894"/>
                  </a:lnTo>
                  <a:lnTo>
                    <a:pt x="1503866" y="2324572"/>
                  </a:lnTo>
                  <a:lnTo>
                    <a:pt x="1503227" y="2324894"/>
                  </a:lnTo>
                  <a:lnTo>
                    <a:pt x="1502269" y="2325860"/>
                  </a:lnTo>
                  <a:lnTo>
                    <a:pt x="1501629" y="2326826"/>
                  </a:lnTo>
                  <a:lnTo>
                    <a:pt x="1500990" y="2328114"/>
                  </a:lnTo>
                  <a:lnTo>
                    <a:pt x="1500351" y="2329080"/>
                  </a:lnTo>
                  <a:lnTo>
                    <a:pt x="1499712" y="2329080"/>
                  </a:lnTo>
                  <a:lnTo>
                    <a:pt x="1499073" y="2329080"/>
                  </a:lnTo>
                  <a:lnTo>
                    <a:pt x="1488528" y="2328758"/>
                  </a:lnTo>
                  <a:lnTo>
                    <a:pt x="1482777" y="2328436"/>
                  </a:lnTo>
                  <a:lnTo>
                    <a:pt x="1480540" y="2328114"/>
                  </a:lnTo>
                  <a:lnTo>
                    <a:pt x="1478942" y="2327148"/>
                  </a:lnTo>
                  <a:lnTo>
                    <a:pt x="1477025" y="2318132"/>
                  </a:lnTo>
                  <a:lnTo>
                    <a:pt x="1476066" y="2310726"/>
                  </a:lnTo>
                  <a:lnTo>
                    <a:pt x="1475747" y="2305252"/>
                  </a:lnTo>
                  <a:lnTo>
                    <a:pt x="1475108" y="2300422"/>
                  </a:lnTo>
                  <a:lnTo>
                    <a:pt x="1475747" y="2297202"/>
                  </a:lnTo>
                  <a:lnTo>
                    <a:pt x="1476066" y="2294948"/>
                  </a:lnTo>
                  <a:lnTo>
                    <a:pt x="1476386" y="2293338"/>
                  </a:lnTo>
                  <a:lnTo>
                    <a:pt x="1474788" y="2290762"/>
                  </a:lnTo>
                  <a:close/>
                  <a:moveTo>
                    <a:pt x="1243723" y="2290762"/>
                  </a:moveTo>
                  <a:lnTo>
                    <a:pt x="1335088" y="2290762"/>
                  </a:lnTo>
                  <a:lnTo>
                    <a:pt x="1333507" y="2293338"/>
                  </a:lnTo>
                  <a:lnTo>
                    <a:pt x="1334140" y="2294948"/>
                  </a:lnTo>
                  <a:lnTo>
                    <a:pt x="1334140" y="2297202"/>
                  </a:lnTo>
                  <a:lnTo>
                    <a:pt x="1334456" y="2300422"/>
                  </a:lnTo>
                  <a:lnTo>
                    <a:pt x="1334456" y="2305252"/>
                  </a:lnTo>
                  <a:lnTo>
                    <a:pt x="1333824" y="2310726"/>
                  </a:lnTo>
                  <a:lnTo>
                    <a:pt x="1332559" y="2318132"/>
                  </a:lnTo>
                  <a:lnTo>
                    <a:pt x="1330978" y="2327148"/>
                  </a:lnTo>
                  <a:lnTo>
                    <a:pt x="1329398" y="2328114"/>
                  </a:lnTo>
                  <a:lnTo>
                    <a:pt x="1327185" y="2328436"/>
                  </a:lnTo>
                  <a:lnTo>
                    <a:pt x="1321494" y="2328758"/>
                  </a:lnTo>
                  <a:lnTo>
                    <a:pt x="1311061" y="2329080"/>
                  </a:lnTo>
                  <a:lnTo>
                    <a:pt x="1310113" y="2329080"/>
                  </a:lnTo>
                  <a:lnTo>
                    <a:pt x="1309797" y="2329080"/>
                  </a:lnTo>
                  <a:lnTo>
                    <a:pt x="1309165" y="2328114"/>
                  </a:lnTo>
                  <a:lnTo>
                    <a:pt x="1308848" y="2326826"/>
                  </a:lnTo>
                  <a:lnTo>
                    <a:pt x="1307900" y="2325860"/>
                  </a:lnTo>
                  <a:lnTo>
                    <a:pt x="1306952" y="2324894"/>
                  </a:lnTo>
                  <a:lnTo>
                    <a:pt x="1306003" y="2324572"/>
                  </a:lnTo>
                  <a:lnTo>
                    <a:pt x="1305371" y="2324894"/>
                  </a:lnTo>
                  <a:lnTo>
                    <a:pt x="1302842" y="2326182"/>
                  </a:lnTo>
                  <a:lnTo>
                    <a:pt x="1298732" y="2328758"/>
                  </a:lnTo>
                  <a:lnTo>
                    <a:pt x="1289880" y="2334875"/>
                  </a:lnTo>
                  <a:lnTo>
                    <a:pt x="1281028" y="2340993"/>
                  </a:lnTo>
                  <a:lnTo>
                    <a:pt x="1271228" y="2346467"/>
                  </a:lnTo>
                  <a:lnTo>
                    <a:pt x="1266485" y="2349043"/>
                  </a:lnTo>
                  <a:lnTo>
                    <a:pt x="1261111" y="2351297"/>
                  </a:lnTo>
                  <a:lnTo>
                    <a:pt x="1256053" y="2353229"/>
                  </a:lnTo>
                  <a:lnTo>
                    <a:pt x="1250362" y="2355161"/>
                  </a:lnTo>
                  <a:lnTo>
                    <a:pt x="1244356" y="2356127"/>
                  </a:lnTo>
                  <a:lnTo>
                    <a:pt x="1238349" y="2357415"/>
                  </a:lnTo>
                  <a:lnTo>
                    <a:pt x="1232026" y="2358703"/>
                  </a:lnTo>
                  <a:lnTo>
                    <a:pt x="1225387" y="2359025"/>
                  </a:lnTo>
                  <a:lnTo>
                    <a:pt x="1218116" y="2359025"/>
                  </a:lnTo>
                  <a:lnTo>
                    <a:pt x="1211161" y="2358703"/>
                  </a:lnTo>
                  <a:lnTo>
                    <a:pt x="1205154" y="2357737"/>
                  </a:lnTo>
                  <a:lnTo>
                    <a:pt x="1200096" y="2357093"/>
                  </a:lnTo>
                  <a:lnTo>
                    <a:pt x="1195986" y="2355483"/>
                  </a:lnTo>
                  <a:lnTo>
                    <a:pt x="1193141" y="2353873"/>
                  </a:lnTo>
                  <a:lnTo>
                    <a:pt x="1190295" y="2352585"/>
                  </a:lnTo>
                  <a:lnTo>
                    <a:pt x="1189031" y="2350009"/>
                  </a:lnTo>
                  <a:lnTo>
                    <a:pt x="1187766" y="2348399"/>
                  </a:lnTo>
                  <a:lnTo>
                    <a:pt x="1187450" y="2345501"/>
                  </a:lnTo>
                  <a:lnTo>
                    <a:pt x="1187766" y="2343247"/>
                  </a:lnTo>
                  <a:lnTo>
                    <a:pt x="1188715" y="2340671"/>
                  </a:lnTo>
                  <a:lnTo>
                    <a:pt x="1189663" y="2337451"/>
                  </a:lnTo>
                  <a:lnTo>
                    <a:pt x="1191560" y="2334875"/>
                  </a:lnTo>
                  <a:lnTo>
                    <a:pt x="1193457" y="2331978"/>
                  </a:lnTo>
                  <a:lnTo>
                    <a:pt x="1195986" y="2328758"/>
                  </a:lnTo>
                  <a:lnTo>
                    <a:pt x="1201676" y="2322640"/>
                  </a:lnTo>
                  <a:lnTo>
                    <a:pt x="1208315" y="2316522"/>
                  </a:lnTo>
                  <a:lnTo>
                    <a:pt x="1215271" y="2310404"/>
                  </a:lnTo>
                  <a:lnTo>
                    <a:pt x="1222226" y="2305252"/>
                  </a:lnTo>
                  <a:lnTo>
                    <a:pt x="1228865" y="2300422"/>
                  </a:lnTo>
                  <a:lnTo>
                    <a:pt x="1239613" y="2293338"/>
                  </a:lnTo>
                  <a:lnTo>
                    <a:pt x="1243723" y="2290762"/>
                  </a:lnTo>
                  <a:close/>
                  <a:moveTo>
                    <a:pt x="1481543" y="1798637"/>
                  </a:moveTo>
                  <a:lnTo>
                    <a:pt x="1701801" y="1798637"/>
                  </a:lnTo>
                  <a:lnTo>
                    <a:pt x="1567093" y="2273300"/>
                  </a:lnTo>
                  <a:lnTo>
                    <a:pt x="1465263" y="2273300"/>
                  </a:lnTo>
                  <a:lnTo>
                    <a:pt x="1481543" y="1798637"/>
                  </a:lnTo>
                  <a:close/>
                  <a:moveTo>
                    <a:pt x="1119188" y="1798637"/>
                  </a:moveTo>
                  <a:lnTo>
                    <a:pt x="1336331" y="1798637"/>
                  </a:lnTo>
                  <a:lnTo>
                    <a:pt x="1346201" y="2272028"/>
                  </a:lnTo>
                  <a:lnTo>
                    <a:pt x="1240177" y="2273300"/>
                  </a:lnTo>
                  <a:lnTo>
                    <a:pt x="1119188" y="1798637"/>
                  </a:lnTo>
                  <a:close/>
                  <a:moveTo>
                    <a:pt x="2677270" y="1559805"/>
                  </a:moveTo>
                  <a:lnTo>
                    <a:pt x="2530833" y="1600780"/>
                  </a:lnTo>
                  <a:lnTo>
                    <a:pt x="2674417" y="1589663"/>
                  </a:lnTo>
                  <a:lnTo>
                    <a:pt x="2677270" y="1559805"/>
                  </a:lnTo>
                  <a:close/>
                  <a:moveTo>
                    <a:pt x="64561" y="1559805"/>
                  </a:moveTo>
                  <a:lnTo>
                    <a:pt x="67742" y="1589663"/>
                  </a:lnTo>
                  <a:lnTo>
                    <a:pt x="211812" y="1600780"/>
                  </a:lnTo>
                  <a:lnTo>
                    <a:pt x="64561" y="1559805"/>
                  </a:lnTo>
                  <a:close/>
                  <a:moveTo>
                    <a:pt x="1743293" y="1510232"/>
                  </a:moveTo>
                  <a:lnTo>
                    <a:pt x="1815377" y="1673934"/>
                  </a:lnTo>
                  <a:lnTo>
                    <a:pt x="2196121" y="1673934"/>
                  </a:lnTo>
                  <a:lnTo>
                    <a:pt x="2051635" y="1522922"/>
                  </a:lnTo>
                  <a:lnTo>
                    <a:pt x="1743293" y="1510232"/>
                  </a:lnTo>
                  <a:close/>
                  <a:moveTo>
                    <a:pt x="1093583" y="1510232"/>
                  </a:moveTo>
                  <a:lnTo>
                    <a:pt x="785241" y="1522922"/>
                  </a:lnTo>
                  <a:lnTo>
                    <a:pt x="641072" y="1673934"/>
                  </a:lnTo>
                  <a:lnTo>
                    <a:pt x="1021499" y="1673934"/>
                  </a:lnTo>
                  <a:lnTo>
                    <a:pt x="1093583" y="1510232"/>
                  </a:lnTo>
                  <a:close/>
                  <a:moveTo>
                    <a:pt x="840494" y="1363662"/>
                  </a:moveTo>
                  <a:lnTo>
                    <a:pt x="1955417" y="1363662"/>
                  </a:lnTo>
                  <a:lnTo>
                    <a:pt x="2368551" y="1768475"/>
                  </a:lnTo>
                  <a:lnTo>
                    <a:pt x="398463" y="1768475"/>
                  </a:lnTo>
                  <a:lnTo>
                    <a:pt x="840494" y="1363662"/>
                  </a:lnTo>
                  <a:close/>
                  <a:moveTo>
                    <a:pt x="1125700" y="1131888"/>
                  </a:moveTo>
                  <a:lnTo>
                    <a:pt x="1123793" y="1132523"/>
                  </a:lnTo>
                  <a:lnTo>
                    <a:pt x="1121569" y="1134110"/>
                  </a:lnTo>
                  <a:lnTo>
                    <a:pt x="1118710" y="1136650"/>
                  </a:lnTo>
                  <a:lnTo>
                    <a:pt x="1111084" y="1144270"/>
                  </a:lnTo>
                  <a:lnTo>
                    <a:pt x="1101553" y="1155065"/>
                  </a:lnTo>
                  <a:lnTo>
                    <a:pt x="1077405" y="1184275"/>
                  </a:lnTo>
                  <a:lnTo>
                    <a:pt x="1046268" y="1220153"/>
                  </a:lnTo>
                  <a:lnTo>
                    <a:pt x="1059613" y="1236028"/>
                  </a:lnTo>
                  <a:lnTo>
                    <a:pt x="1064696" y="1242378"/>
                  </a:lnTo>
                  <a:lnTo>
                    <a:pt x="1070098" y="1248093"/>
                  </a:lnTo>
                  <a:lnTo>
                    <a:pt x="1074546" y="1252538"/>
                  </a:lnTo>
                  <a:lnTo>
                    <a:pt x="1078994" y="1256665"/>
                  </a:lnTo>
                  <a:lnTo>
                    <a:pt x="1083124" y="1260158"/>
                  </a:lnTo>
                  <a:lnTo>
                    <a:pt x="1087890" y="1263333"/>
                  </a:lnTo>
                  <a:lnTo>
                    <a:pt x="1092656" y="1266508"/>
                  </a:lnTo>
                  <a:lnTo>
                    <a:pt x="1098375" y="1269365"/>
                  </a:lnTo>
                  <a:lnTo>
                    <a:pt x="1111084" y="1276350"/>
                  </a:lnTo>
                  <a:lnTo>
                    <a:pt x="1127606" y="1284605"/>
                  </a:lnTo>
                  <a:lnTo>
                    <a:pt x="1149529" y="1295400"/>
                  </a:lnTo>
                  <a:lnTo>
                    <a:pt x="1139362" y="1143953"/>
                  </a:lnTo>
                  <a:lnTo>
                    <a:pt x="1136185" y="1141413"/>
                  </a:lnTo>
                  <a:lnTo>
                    <a:pt x="1133325" y="1138238"/>
                  </a:lnTo>
                  <a:lnTo>
                    <a:pt x="1126971" y="1132205"/>
                  </a:lnTo>
                  <a:lnTo>
                    <a:pt x="1126017" y="1131888"/>
                  </a:lnTo>
                  <a:lnTo>
                    <a:pt x="1125700" y="1131888"/>
                  </a:lnTo>
                  <a:close/>
                  <a:moveTo>
                    <a:pt x="505679" y="1004887"/>
                  </a:moveTo>
                  <a:lnTo>
                    <a:pt x="511721" y="1004887"/>
                  </a:lnTo>
                  <a:lnTo>
                    <a:pt x="517446" y="1005205"/>
                  </a:lnTo>
                  <a:lnTo>
                    <a:pt x="522535" y="1006158"/>
                  </a:lnTo>
                  <a:lnTo>
                    <a:pt x="528259" y="1007746"/>
                  </a:lnTo>
                  <a:lnTo>
                    <a:pt x="533348" y="1009969"/>
                  </a:lnTo>
                  <a:lnTo>
                    <a:pt x="538436" y="1012828"/>
                  </a:lnTo>
                  <a:lnTo>
                    <a:pt x="543207" y="1015687"/>
                  </a:lnTo>
                  <a:lnTo>
                    <a:pt x="548296" y="1019498"/>
                  </a:lnTo>
                  <a:lnTo>
                    <a:pt x="552748" y="1023310"/>
                  </a:lnTo>
                  <a:lnTo>
                    <a:pt x="557201" y="1028075"/>
                  </a:lnTo>
                  <a:lnTo>
                    <a:pt x="561335" y="1033157"/>
                  </a:lnTo>
                  <a:lnTo>
                    <a:pt x="566106" y="1038239"/>
                  </a:lnTo>
                  <a:lnTo>
                    <a:pt x="570240" y="1044274"/>
                  </a:lnTo>
                  <a:lnTo>
                    <a:pt x="573738" y="1050309"/>
                  </a:lnTo>
                  <a:lnTo>
                    <a:pt x="577555" y="1056980"/>
                  </a:lnTo>
                  <a:lnTo>
                    <a:pt x="581371" y="1063968"/>
                  </a:lnTo>
                  <a:lnTo>
                    <a:pt x="585188" y="1071274"/>
                  </a:lnTo>
                  <a:lnTo>
                    <a:pt x="588686" y="1078897"/>
                  </a:lnTo>
                  <a:lnTo>
                    <a:pt x="591867" y="1086838"/>
                  </a:lnTo>
                  <a:lnTo>
                    <a:pt x="598227" y="1103673"/>
                  </a:lnTo>
                  <a:lnTo>
                    <a:pt x="603952" y="1121461"/>
                  </a:lnTo>
                  <a:lnTo>
                    <a:pt x="609677" y="1140202"/>
                  </a:lnTo>
                  <a:lnTo>
                    <a:pt x="614447" y="1159260"/>
                  </a:lnTo>
                  <a:lnTo>
                    <a:pt x="619218" y="1179589"/>
                  </a:lnTo>
                  <a:lnTo>
                    <a:pt x="623670" y="1200553"/>
                  </a:lnTo>
                  <a:lnTo>
                    <a:pt x="627487" y="1221518"/>
                  </a:lnTo>
                  <a:lnTo>
                    <a:pt x="630667" y="1242799"/>
                  </a:lnTo>
                  <a:lnTo>
                    <a:pt x="634165" y="1264399"/>
                  </a:lnTo>
                  <a:lnTo>
                    <a:pt x="636710" y="1285681"/>
                  </a:lnTo>
                  <a:lnTo>
                    <a:pt x="639254" y="1306963"/>
                  </a:lnTo>
                  <a:lnTo>
                    <a:pt x="641798" y="1327927"/>
                  </a:lnTo>
                  <a:lnTo>
                    <a:pt x="643389" y="1348574"/>
                  </a:lnTo>
                  <a:lnTo>
                    <a:pt x="644979" y="1368903"/>
                  </a:lnTo>
                  <a:lnTo>
                    <a:pt x="647841" y="1407337"/>
                  </a:lnTo>
                  <a:lnTo>
                    <a:pt x="649431" y="1441960"/>
                  </a:lnTo>
                  <a:lnTo>
                    <a:pt x="650703" y="1471501"/>
                  </a:lnTo>
                  <a:lnTo>
                    <a:pt x="651021" y="1495641"/>
                  </a:lnTo>
                  <a:lnTo>
                    <a:pt x="645933" y="1500088"/>
                  </a:lnTo>
                  <a:lnTo>
                    <a:pt x="640526" y="1461971"/>
                  </a:lnTo>
                  <a:lnTo>
                    <a:pt x="635120" y="1423219"/>
                  </a:lnTo>
                  <a:lnTo>
                    <a:pt x="629713" y="1515335"/>
                  </a:lnTo>
                  <a:lnTo>
                    <a:pt x="623988" y="1520417"/>
                  </a:lnTo>
                  <a:lnTo>
                    <a:pt x="225488" y="1414008"/>
                  </a:lnTo>
                  <a:lnTo>
                    <a:pt x="154884" y="1399079"/>
                  </a:lnTo>
                  <a:lnTo>
                    <a:pt x="603316" y="1539476"/>
                  </a:lnTo>
                  <a:lnTo>
                    <a:pt x="319945" y="1798670"/>
                  </a:lnTo>
                  <a:lnTo>
                    <a:pt x="585824" y="1798670"/>
                  </a:lnTo>
                  <a:lnTo>
                    <a:pt x="752475" y="1798670"/>
                  </a:lnTo>
                  <a:lnTo>
                    <a:pt x="687596" y="2326906"/>
                  </a:lnTo>
                  <a:lnTo>
                    <a:pt x="595365" y="2326906"/>
                  </a:lnTo>
                  <a:lnTo>
                    <a:pt x="586778" y="1847904"/>
                  </a:lnTo>
                  <a:lnTo>
                    <a:pt x="581371" y="1857433"/>
                  </a:lnTo>
                  <a:lnTo>
                    <a:pt x="578509" y="1862516"/>
                  </a:lnTo>
                  <a:lnTo>
                    <a:pt x="575329" y="1866963"/>
                  </a:lnTo>
                  <a:lnTo>
                    <a:pt x="531758" y="2443162"/>
                  </a:lnTo>
                  <a:lnTo>
                    <a:pt x="415356" y="2443162"/>
                  </a:lnTo>
                  <a:lnTo>
                    <a:pt x="356837" y="1985125"/>
                  </a:lnTo>
                  <a:lnTo>
                    <a:pt x="349840" y="1985760"/>
                  </a:lnTo>
                  <a:lnTo>
                    <a:pt x="346024" y="1986078"/>
                  </a:lnTo>
                  <a:lnTo>
                    <a:pt x="342207" y="1986078"/>
                  </a:lnTo>
                  <a:lnTo>
                    <a:pt x="337437" y="1985760"/>
                  </a:lnTo>
                  <a:lnTo>
                    <a:pt x="332348" y="1985443"/>
                  </a:lnTo>
                  <a:lnTo>
                    <a:pt x="145661" y="1959078"/>
                  </a:lnTo>
                  <a:lnTo>
                    <a:pt x="141208" y="1957490"/>
                  </a:lnTo>
                  <a:lnTo>
                    <a:pt x="137074" y="1955267"/>
                  </a:lnTo>
                  <a:lnTo>
                    <a:pt x="133257" y="1952726"/>
                  </a:lnTo>
                  <a:lnTo>
                    <a:pt x="129441" y="1949867"/>
                  </a:lnTo>
                  <a:lnTo>
                    <a:pt x="125624" y="1946055"/>
                  </a:lnTo>
                  <a:lnTo>
                    <a:pt x="122126" y="1941926"/>
                  </a:lnTo>
                  <a:lnTo>
                    <a:pt x="119264" y="1937479"/>
                  </a:lnTo>
                  <a:lnTo>
                    <a:pt x="116401" y="1932397"/>
                  </a:lnTo>
                  <a:lnTo>
                    <a:pt x="113539" y="1927632"/>
                  </a:lnTo>
                  <a:lnTo>
                    <a:pt x="110995" y="1921914"/>
                  </a:lnTo>
                  <a:lnTo>
                    <a:pt x="108768" y="1916197"/>
                  </a:lnTo>
                  <a:lnTo>
                    <a:pt x="106542" y="1910162"/>
                  </a:lnTo>
                  <a:lnTo>
                    <a:pt x="102408" y="1897774"/>
                  </a:lnTo>
                  <a:lnTo>
                    <a:pt x="98909" y="1885068"/>
                  </a:lnTo>
                  <a:lnTo>
                    <a:pt x="96365" y="1872363"/>
                  </a:lnTo>
                  <a:lnTo>
                    <a:pt x="93503" y="1859339"/>
                  </a:lnTo>
                  <a:lnTo>
                    <a:pt x="90004" y="1836152"/>
                  </a:lnTo>
                  <a:lnTo>
                    <a:pt x="86824" y="1817728"/>
                  </a:lnTo>
                  <a:lnTo>
                    <a:pt x="85234" y="1811058"/>
                  </a:lnTo>
                  <a:lnTo>
                    <a:pt x="84280" y="1806293"/>
                  </a:lnTo>
                  <a:lnTo>
                    <a:pt x="83962" y="1800894"/>
                  </a:lnTo>
                  <a:lnTo>
                    <a:pt x="76965" y="1730695"/>
                  </a:lnTo>
                  <a:lnTo>
                    <a:pt x="69968" y="1653826"/>
                  </a:lnTo>
                  <a:lnTo>
                    <a:pt x="62017" y="1556628"/>
                  </a:lnTo>
                  <a:lnTo>
                    <a:pt x="52158" y="1552499"/>
                  </a:lnTo>
                  <a:lnTo>
                    <a:pt x="43571" y="1548687"/>
                  </a:lnTo>
                  <a:lnTo>
                    <a:pt x="35938" y="1545511"/>
                  </a:lnTo>
                  <a:lnTo>
                    <a:pt x="29895" y="1542017"/>
                  </a:lnTo>
                  <a:lnTo>
                    <a:pt x="25443" y="1538523"/>
                  </a:lnTo>
                  <a:lnTo>
                    <a:pt x="23535" y="1536617"/>
                  </a:lnTo>
                  <a:lnTo>
                    <a:pt x="21944" y="1535346"/>
                  </a:lnTo>
                  <a:lnTo>
                    <a:pt x="20990" y="1533758"/>
                  </a:lnTo>
                  <a:lnTo>
                    <a:pt x="20354" y="1532170"/>
                  </a:lnTo>
                  <a:lnTo>
                    <a:pt x="19718" y="1530582"/>
                  </a:lnTo>
                  <a:lnTo>
                    <a:pt x="20354" y="1529311"/>
                  </a:lnTo>
                  <a:lnTo>
                    <a:pt x="17492" y="1522641"/>
                  </a:lnTo>
                  <a:lnTo>
                    <a:pt x="15266" y="1515017"/>
                  </a:lnTo>
                  <a:lnTo>
                    <a:pt x="12721" y="1504853"/>
                  </a:lnTo>
                  <a:lnTo>
                    <a:pt x="10495" y="1493100"/>
                  </a:lnTo>
                  <a:lnTo>
                    <a:pt x="8269" y="1479759"/>
                  </a:lnTo>
                  <a:lnTo>
                    <a:pt x="6043" y="1465148"/>
                  </a:lnTo>
                  <a:lnTo>
                    <a:pt x="4134" y="1449583"/>
                  </a:lnTo>
                  <a:lnTo>
                    <a:pt x="2544" y="1432431"/>
                  </a:lnTo>
                  <a:lnTo>
                    <a:pt x="954" y="1414325"/>
                  </a:lnTo>
                  <a:lnTo>
                    <a:pt x="318" y="1395267"/>
                  </a:lnTo>
                  <a:lnTo>
                    <a:pt x="0" y="1375256"/>
                  </a:lnTo>
                  <a:lnTo>
                    <a:pt x="318" y="1354926"/>
                  </a:lnTo>
                  <a:lnTo>
                    <a:pt x="954" y="1333962"/>
                  </a:lnTo>
                  <a:lnTo>
                    <a:pt x="2544" y="1312363"/>
                  </a:lnTo>
                  <a:lnTo>
                    <a:pt x="4452" y="1290763"/>
                  </a:lnTo>
                  <a:lnTo>
                    <a:pt x="7315" y="1268846"/>
                  </a:lnTo>
                  <a:lnTo>
                    <a:pt x="11131" y="1246929"/>
                  </a:lnTo>
                  <a:lnTo>
                    <a:pt x="13357" y="1236447"/>
                  </a:lnTo>
                  <a:lnTo>
                    <a:pt x="15584" y="1225647"/>
                  </a:lnTo>
                  <a:lnTo>
                    <a:pt x="18446" y="1214847"/>
                  </a:lnTo>
                  <a:lnTo>
                    <a:pt x="21308" y="1204047"/>
                  </a:lnTo>
                  <a:lnTo>
                    <a:pt x="24489" y="1193248"/>
                  </a:lnTo>
                  <a:lnTo>
                    <a:pt x="27669" y="1183083"/>
                  </a:lnTo>
                  <a:lnTo>
                    <a:pt x="31486" y="1172601"/>
                  </a:lnTo>
                  <a:lnTo>
                    <a:pt x="35302" y="1162436"/>
                  </a:lnTo>
                  <a:lnTo>
                    <a:pt x="39436" y="1152272"/>
                  </a:lnTo>
                  <a:lnTo>
                    <a:pt x="43889" y="1142425"/>
                  </a:lnTo>
                  <a:lnTo>
                    <a:pt x="48978" y="1132578"/>
                  </a:lnTo>
                  <a:lnTo>
                    <a:pt x="54066" y="1123367"/>
                  </a:lnTo>
                  <a:lnTo>
                    <a:pt x="59473" y="1113838"/>
                  </a:lnTo>
                  <a:lnTo>
                    <a:pt x="64879" y="1104944"/>
                  </a:lnTo>
                  <a:lnTo>
                    <a:pt x="70922" y="1096050"/>
                  </a:lnTo>
                  <a:lnTo>
                    <a:pt x="77601" y="1087473"/>
                  </a:lnTo>
                  <a:lnTo>
                    <a:pt x="84280" y="1079215"/>
                  </a:lnTo>
                  <a:lnTo>
                    <a:pt x="91276" y="1071274"/>
                  </a:lnTo>
                  <a:lnTo>
                    <a:pt x="98591" y="1063968"/>
                  </a:lnTo>
                  <a:lnTo>
                    <a:pt x="106542" y="1056662"/>
                  </a:lnTo>
                  <a:lnTo>
                    <a:pt x="114811" y="1049674"/>
                  </a:lnTo>
                  <a:lnTo>
                    <a:pt x="123080" y="1043321"/>
                  </a:lnTo>
                  <a:lnTo>
                    <a:pt x="131985" y="1036651"/>
                  </a:lnTo>
                  <a:lnTo>
                    <a:pt x="141526" y="1031251"/>
                  </a:lnTo>
                  <a:lnTo>
                    <a:pt x="150749" y="1025851"/>
                  </a:lnTo>
                  <a:lnTo>
                    <a:pt x="160926" y="1021087"/>
                  </a:lnTo>
                  <a:lnTo>
                    <a:pt x="171740" y="1016322"/>
                  </a:lnTo>
                  <a:lnTo>
                    <a:pt x="182553" y="1012193"/>
                  </a:lnTo>
                  <a:lnTo>
                    <a:pt x="193684" y="1009016"/>
                  </a:lnTo>
                  <a:lnTo>
                    <a:pt x="205452" y="1005522"/>
                  </a:lnTo>
                  <a:lnTo>
                    <a:pt x="209904" y="1005522"/>
                  </a:lnTo>
                  <a:lnTo>
                    <a:pt x="218809" y="1005840"/>
                  </a:lnTo>
                  <a:lnTo>
                    <a:pt x="243298" y="1007428"/>
                  </a:lnTo>
                  <a:lnTo>
                    <a:pt x="280508" y="1009969"/>
                  </a:lnTo>
                  <a:lnTo>
                    <a:pt x="409313" y="1420361"/>
                  </a:lnTo>
                  <a:lnTo>
                    <a:pt x="397228" y="1297751"/>
                  </a:lnTo>
                  <a:lnTo>
                    <a:pt x="390867" y="1077309"/>
                  </a:lnTo>
                  <a:lnTo>
                    <a:pt x="382598" y="1056345"/>
                  </a:lnTo>
                  <a:lnTo>
                    <a:pt x="399136" y="1028392"/>
                  </a:lnTo>
                  <a:lnTo>
                    <a:pt x="436029" y="1028392"/>
                  </a:lnTo>
                  <a:lnTo>
                    <a:pt x="450976" y="1056345"/>
                  </a:lnTo>
                  <a:lnTo>
                    <a:pt x="443979" y="1081438"/>
                  </a:lnTo>
                  <a:lnTo>
                    <a:pt x="489141" y="1401937"/>
                  </a:lnTo>
                  <a:lnTo>
                    <a:pt x="481508" y="1015369"/>
                  </a:lnTo>
                  <a:lnTo>
                    <a:pt x="489459" y="1011875"/>
                  </a:lnTo>
                  <a:lnTo>
                    <a:pt x="495501" y="1009016"/>
                  </a:lnTo>
                  <a:lnTo>
                    <a:pt x="499000" y="1006793"/>
                  </a:lnTo>
                  <a:lnTo>
                    <a:pt x="499636" y="1005840"/>
                  </a:lnTo>
                  <a:lnTo>
                    <a:pt x="499954" y="1005522"/>
                  </a:lnTo>
                  <a:lnTo>
                    <a:pt x="505679" y="1004887"/>
                  </a:lnTo>
                  <a:close/>
                  <a:moveTo>
                    <a:pt x="2233205" y="1004887"/>
                  </a:moveTo>
                  <a:lnTo>
                    <a:pt x="2238276" y="1005205"/>
                  </a:lnTo>
                  <a:lnTo>
                    <a:pt x="2243665" y="1005522"/>
                  </a:lnTo>
                  <a:lnTo>
                    <a:pt x="2243665" y="1005840"/>
                  </a:lnTo>
                  <a:lnTo>
                    <a:pt x="2244299" y="1006793"/>
                  </a:lnTo>
                  <a:lnTo>
                    <a:pt x="2248102" y="1009016"/>
                  </a:lnTo>
                  <a:lnTo>
                    <a:pt x="2253808" y="1011875"/>
                  </a:lnTo>
                  <a:lnTo>
                    <a:pt x="2261732" y="1015369"/>
                  </a:lnTo>
                  <a:lnTo>
                    <a:pt x="2254441" y="1401937"/>
                  </a:lnTo>
                  <a:lnTo>
                    <a:pt x="2299133" y="1081438"/>
                  </a:lnTo>
                  <a:lnTo>
                    <a:pt x="2292160" y="1056345"/>
                  </a:lnTo>
                  <a:lnTo>
                    <a:pt x="2307374" y="1028392"/>
                  </a:lnTo>
                  <a:lnTo>
                    <a:pt x="2344142" y="1028392"/>
                  </a:lnTo>
                  <a:lnTo>
                    <a:pt x="2360307" y="1056345"/>
                  </a:lnTo>
                  <a:lnTo>
                    <a:pt x="2352066" y="1077309"/>
                  </a:lnTo>
                  <a:lnTo>
                    <a:pt x="2346044" y="1297751"/>
                  </a:lnTo>
                  <a:lnTo>
                    <a:pt x="2333682" y="1420361"/>
                  </a:lnTo>
                  <a:lnTo>
                    <a:pt x="2462052" y="1009969"/>
                  </a:lnTo>
                  <a:lnTo>
                    <a:pt x="2499137" y="1007428"/>
                  </a:lnTo>
                  <a:lnTo>
                    <a:pt x="2523860" y="1005840"/>
                  </a:lnTo>
                  <a:lnTo>
                    <a:pt x="2532735" y="1005522"/>
                  </a:lnTo>
                  <a:lnTo>
                    <a:pt x="2536855" y="1005522"/>
                  </a:lnTo>
                  <a:lnTo>
                    <a:pt x="2548266" y="1009016"/>
                  </a:lnTo>
                  <a:lnTo>
                    <a:pt x="2559677" y="1012193"/>
                  </a:lnTo>
                  <a:lnTo>
                    <a:pt x="2570453" y="1016322"/>
                  </a:lnTo>
                  <a:lnTo>
                    <a:pt x="2580913" y="1021087"/>
                  </a:lnTo>
                  <a:lnTo>
                    <a:pt x="2591056" y="1025851"/>
                  </a:lnTo>
                  <a:lnTo>
                    <a:pt x="2600882" y="1031251"/>
                  </a:lnTo>
                  <a:lnTo>
                    <a:pt x="2610391" y="1036651"/>
                  </a:lnTo>
                  <a:lnTo>
                    <a:pt x="2618949" y="1043321"/>
                  </a:lnTo>
                  <a:lnTo>
                    <a:pt x="2627507" y="1049674"/>
                  </a:lnTo>
                  <a:lnTo>
                    <a:pt x="2635431" y="1056662"/>
                  </a:lnTo>
                  <a:lnTo>
                    <a:pt x="2643355" y="1063968"/>
                  </a:lnTo>
                  <a:lnTo>
                    <a:pt x="2650962" y="1071274"/>
                  </a:lnTo>
                  <a:lnTo>
                    <a:pt x="2657618" y="1079215"/>
                  </a:lnTo>
                  <a:lnTo>
                    <a:pt x="2664274" y="1087473"/>
                  </a:lnTo>
                  <a:lnTo>
                    <a:pt x="2670614" y="1096050"/>
                  </a:lnTo>
                  <a:lnTo>
                    <a:pt x="2676636" y="1104944"/>
                  </a:lnTo>
                  <a:lnTo>
                    <a:pt x="2682341" y="1113838"/>
                  </a:lnTo>
                  <a:lnTo>
                    <a:pt x="2688047" y="1123367"/>
                  </a:lnTo>
                  <a:lnTo>
                    <a:pt x="2692801" y="1132578"/>
                  </a:lnTo>
                  <a:lnTo>
                    <a:pt x="2697872" y="1142425"/>
                  </a:lnTo>
                  <a:lnTo>
                    <a:pt x="2702310" y="1152272"/>
                  </a:lnTo>
                  <a:lnTo>
                    <a:pt x="2706430" y="1162436"/>
                  </a:lnTo>
                  <a:lnTo>
                    <a:pt x="2710551" y="1172601"/>
                  </a:lnTo>
                  <a:lnTo>
                    <a:pt x="2714037" y="1183083"/>
                  </a:lnTo>
                  <a:lnTo>
                    <a:pt x="2717207" y="1193248"/>
                  </a:lnTo>
                  <a:lnTo>
                    <a:pt x="2720694" y="1204047"/>
                  </a:lnTo>
                  <a:lnTo>
                    <a:pt x="2723229" y="1214847"/>
                  </a:lnTo>
                  <a:lnTo>
                    <a:pt x="2726082" y="1225647"/>
                  </a:lnTo>
                  <a:lnTo>
                    <a:pt x="2728618" y="1236447"/>
                  </a:lnTo>
                  <a:lnTo>
                    <a:pt x="2730836" y="1246929"/>
                  </a:lnTo>
                  <a:lnTo>
                    <a:pt x="2734640" y="1268846"/>
                  </a:lnTo>
                  <a:lnTo>
                    <a:pt x="2737176" y="1290763"/>
                  </a:lnTo>
                  <a:lnTo>
                    <a:pt x="2739394" y="1312363"/>
                  </a:lnTo>
                  <a:lnTo>
                    <a:pt x="2740979" y="1333962"/>
                  </a:lnTo>
                  <a:lnTo>
                    <a:pt x="2741613" y="1354926"/>
                  </a:lnTo>
                  <a:lnTo>
                    <a:pt x="2741613" y="1375256"/>
                  </a:lnTo>
                  <a:lnTo>
                    <a:pt x="2741296" y="1395267"/>
                  </a:lnTo>
                  <a:lnTo>
                    <a:pt x="2740662" y="1414325"/>
                  </a:lnTo>
                  <a:lnTo>
                    <a:pt x="2739394" y="1432431"/>
                  </a:lnTo>
                  <a:lnTo>
                    <a:pt x="2737493" y="1449583"/>
                  </a:lnTo>
                  <a:lnTo>
                    <a:pt x="2735591" y="1465148"/>
                  </a:lnTo>
                  <a:lnTo>
                    <a:pt x="2733689" y="1479759"/>
                  </a:lnTo>
                  <a:lnTo>
                    <a:pt x="2731470" y="1493100"/>
                  </a:lnTo>
                  <a:lnTo>
                    <a:pt x="2728935" y="1504853"/>
                  </a:lnTo>
                  <a:lnTo>
                    <a:pt x="2726716" y="1515017"/>
                  </a:lnTo>
                  <a:lnTo>
                    <a:pt x="2724180" y="1522641"/>
                  </a:lnTo>
                  <a:lnTo>
                    <a:pt x="2721962" y="1529311"/>
                  </a:lnTo>
                  <a:lnTo>
                    <a:pt x="2721962" y="1530582"/>
                  </a:lnTo>
                  <a:lnTo>
                    <a:pt x="2721328" y="1532170"/>
                  </a:lnTo>
                  <a:lnTo>
                    <a:pt x="2720694" y="1533758"/>
                  </a:lnTo>
                  <a:lnTo>
                    <a:pt x="2719426" y="1535346"/>
                  </a:lnTo>
                  <a:lnTo>
                    <a:pt x="2718158" y="1536617"/>
                  </a:lnTo>
                  <a:lnTo>
                    <a:pt x="2716573" y="1538523"/>
                  </a:lnTo>
                  <a:lnTo>
                    <a:pt x="2711819" y="1542017"/>
                  </a:lnTo>
                  <a:lnTo>
                    <a:pt x="2705796" y="1545511"/>
                  </a:lnTo>
                  <a:lnTo>
                    <a:pt x="2698506" y="1548687"/>
                  </a:lnTo>
                  <a:lnTo>
                    <a:pt x="2689948" y="1552499"/>
                  </a:lnTo>
                  <a:lnTo>
                    <a:pt x="2680122" y="1556628"/>
                  </a:lnTo>
                  <a:lnTo>
                    <a:pt x="2671881" y="1653826"/>
                  </a:lnTo>
                  <a:lnTo>
                    <a:pt x="2664908" y="1730695"/>
                  </a:lnTo>
                  <a:lnTo>
                    <a:pt x="2657935" y="1800894"/>
                  </a:lnTo>
                  <a:lnTo>
                    <a:pt x="2657618" y="1806293"/>
                  </a:lnTo>
                  <a:lnTo>
                    <a:pt x="2656350" y="1811058"/>
                  </a:lnTo>
                  <a:lnTo>
                    <a:pt x="2655399" y="1817728"/>
                  </a:lnTo>
                  <a:lnTo>
                    <a:pt x="2652230" y="1836152"/>
                  </a:lnTo>
                  <a:lnTo>
                    <a:pt x="2648109" y="1859339"/>
                  </a:lnTo>
                  <a:lnTo>
                    <a:pt x="2645890" y="1872363"/>
                  </a:lnTo>
                  <a:lnTo>
                    <a:pt x="2643038" y="1885068"/>
                  </a:lnTo>
                  <a:lnTo>
                    <a:pt x="2639551" y="1897774"/>
                  </a:lnTo>
                  <a:lnTo>
                    <a:pt x="2635431" y="1910162"/>
                  </a:lnTo>
                  <a:lnTo>
                    <a:pt x="2633529" y="1916197"/>
                  </a:lnTo>
                  <a:lnTo>
                    <a:pt x="2630993" y="1921914"/>
                  </a:lnTo>
                  <a:lnTo>
                    <a:pt x="2628458" y="1927632"/>
                  </a:lnTo>
                  <a:lnTo>
                    <a:pt x="2625605" y="1932397"/>
                  </a:lnTo>
                  <a:lnTo>
                    <a:pt x="2622752" y="1937479"/>
                  </a:lnTo>
                  <a:lnTo>
                    <a:pt x="2619583" y="1941926"/>
                  </a:lnTo>
                  <a:lnTo>
                    <a:pt x="2616413" y="1946055"/>
                  </a:lnTo>
                  <a:lnTo>
                    <a:pt x="2612926" y="1949867"/>
                  </a:lnTo>
                  <a:lnTo>
                    <a:pt x="2609123" y="1952726"/>
                  </a:lnTo>
                  <a:lnTo>
                    <a:pt x="2605002" y="1955267"/>
                  </a:lnTo>
                  <a:lnTo>
                    <a:pt x="2600882" y="1957490"/>
                  </a:lnTo>
                  <a:lnTo>
                    <a:pt x="2596444" y="1959078"/>
                  </a:lnTo>
                  <a:lnTo>
                    <a:pt x="2410704" y="1985443"/>
                  </a:lnTo>
                  <a:lnTo>
                    <a:pt x="2405633" y="1985760"/>
                  </a:lnTo>
                  <a:lnTo>
                    <a:pt x="2400561" y="1986078"/>
                  </a:lnTo>
                  <a:lnTo>
                    <a:pt x="2397075" y="1986078"/>
                  </a:lnTo>
                  <a:lnTo>
                    <a:pt x="2393271" y="1985760"/>
                  </a:lnTo>
                  <a:lnTo>
                    <a:pt x="2385981" y="1985125"/>
                  </a:lnTo>
                  <a:lnTo>
                    <a:pt x="2327660" y="2443162"/>
                  </a:lnTo>
                  <a:lnTo>
                    <a:pt x="2211651" y="2443162"/>
                  </a:lnTo>
                  <a:lnTo>
                    <a:pt x="2168545" y="1866963"/>
                  </a:lnTo>
                  <a:lnTo>
                    <a:pt x="2165375" y="1862516"/>
                  </a:lnTo>
                  <a:lnTo>
                    <a:pt x="2162522" y="1857433"/>
                  </a:lnTo>
                  <a:lnTo>
                    <a:pt x="2156817" y="1847904"/>
                  </a:lnTo>
                  <a:lnTo>
                    <a:pt x="2148576" y="2326906"/>
                  </a:lnTo>
                  <a:lnTo>
                    <a:pt x="2063630" y="2320235"/>
                  </a:lnTo>
                  <a:lnTo>
                    <a:pt x="1992313" y="1798670"/>
                  </a:lnTo>
                  <a:lnTo>
                    <a:pt x="2157768" y="1798670"/>
                  </a:lnTo>
                  <a:lnTo>
                    <a:pt x="2443668" y="1798670"/>
                  </a:lnTo>
                  <a:lnTo>
                    <a:pt x="2170129" y="1529946"/>
                  </a:lnTo>
                  <a:lnTo>
                    <a:pt x="2587569" y="1399079"/>
                  </a:lnTo>
                  <a:lnTo>
                    <a:pt x="2517204" y="1414008"/>
                  </a:lnTo>
                  <a:lnTo>
                    <a:pt x="2151746" y="1511841"/>
                  </a:lnTo>
                  <a:lnTo>
                    <a:pt x="2111808" y="1472771"/>
                  </a:lnTo>
                  <a:lnTo>
                    <a:pt x="2108956" y="1423219"/>
                  </a:lnTo>
                  <a:lnTo>
                    <a:pt x="2103250" y="1464513"/>
                  </a:lnTo>
                  <a:lnTo>
                    <a:pt x="2093741" y="1455301"/>
                  </a:lnTo>
                  <a:lnTo>
                    <a:pt x="2095009" y="1426078"/>
                  </a:lnTo>
                  <a:lnTo>
                    <a:pt x="2096911" y="1393361"/>
                  </a:lnTo>
                  <a:lnTo>
                    <a:pt x="2099447" y="1358103"/>
                  </a:lnTo>
                  <a:lnTo>
                    <a:pt x="2103250" y="1320621"/>
                  </a:lnTo>
                  <a:lnTo>
                    <a:pt x="2105152" y="1301563"/>
                  </a:lnTo>
                  <a:lnTo>
                    <a:pt x="2107371" y="1282504"/>
                  </a:lnTo>
                  <a:lnTo>
                    <a:pt x="2109906" y="1262811"/>
                  </a:lnTo>
                  <a:lnTo>
                    <a:pt x="2113076" y="1243752"/>
                  </a:lnTo>
                  <a:lnTo>
                    <a:pt x="2115929" y="1224059"/>
                  </a:lnTo>
                  <a:lnTo>
                    <a:pt x="2119415" y="1205318"/>
                  </a:lnTo>
                  <a:lnTo>
                    <a:pt x="2123219" y="1186577"/>
                  </a:lnTo>
                  <a:lnTo>
                    <a:pt x="2127339" y="1168154"/>
                  </a:lnTo>
                  <a:lnTo>
                    <a:pt x="2131777" y="1150366"/>
                  </a:lnTo>
                  <a:lnTo>
                    <a:pt x="2136214" y="1133214"/>
                  </a:lnTo>
                  <a:lnTo>
                    <a:pt x="2140969" y="1116379"/>
                  </a:lnTo>
                  <a:lnTo>
                    <a:pt x="2146674" y="1100497"/>
                  </a:lnTo>
                  <a:lnTo>
                    <a:pt x="2152379" y="1085568"/>
                  </a:lnTo>
                  <a:lnTo>
                    <a:pt x="2158719" y="1071274"/>
                  </a:lnTo>
                  <a:lnTo>
                    <a:pt x="2165058" y="1058568"/>
                  </a:lnTo>
                  <a:lnTo>
                    <a:pt x="2168545" y="1052533"/>
                  </a:lnTo>
                  <a:lnTo>
                    <a:pt x="2172031" y="1046815"/>
                  </a:lnTo>
                  <a:lnTo>
                    <a:pt x="2175518" y="1041416"/>
                  </a:lnTo>
                  <a:lnTo>
                    <a:pt x="2179321" y="1036333"/>
                  </a:lnTo>
                  <a:lnTo>
                    <a:pt x="2183125" y="1031569"/>
                  </a:lnTo>
                  <a:lnTo>
                    <a:pt x="2187245" y="1027122"/>
                  </a:lnTo>
                  <a:lnTo>
                    <a:pt x="2191366" y="1023310"/>
                  </a:lnTo>
                  <a:lnTo>
                    <a:pt x="2195486" y="1019498"/>
                  </a:lnTo>
                  <a:lnTo>
                    <a:pt x="2199607" y="1016004"/>
                  </a:lnTo>
                  <a:lnTo>
                    <a:pt x="2204044" y="1013146"/>
                  </a:lnTo>
                  <a:lnTo>
                    <a:pt x="2208799" y="1010922"/>
                  </a:lnTo>
                  <a:lnTo>
                    <a:pt x="2213236" y="1008699"/>
                  </a:lnTo>
                  <a:lnTo>
                    <a:pt x="2217991" y="1007111"/>
                  </a:lnTo>
                  <a:lnTo>
                    <a:pt x="2223062" y="1005840"/>
                  </a:lnTo>
                  <a:lnTo>
                    <a:pt x="2227817" y="1005205"/>
                  </a:lnTo>
                  <a:lnTo>
                    <a:pt x="2233205" y="1004887"/>
                  </a:lnTo>
                  <a:close/>
                  <a:moveTo>
                    <a:pt x="1560668" y="914401"/>
                  </a:moveTo>
                  <a:lnTo>
                    <a:pt x="1571788" y="914401"/>
                  </a:lnTo>
                  <a:lnTo>
                    <a:pt x="1582591" y="915671"/>
                  </a:lnTo>
                  <a:lnTo>
                    <a:pt x="1594029" y="917258"/>
                  </a:lnTo>
                  <a:lnTo>
                    <a:pt x="1604514" y="919480"/>
                  </a:lnTo>
                  <a:lnTo>
                    <a:pt x="1615317" y="922021"/>
                  </a:lnTo>
                  <a:lnTo>
                    <a:pt x="1625802" y="925196"/>
                  </a:lnTo>
                  <a:lnTo>
                    <a:pt x="1636287" y="928688"/>
                  </a:lnTo>
                  <a:lnTo>
                    <a:pt x="1646772" y="933133"/>
                  </a:lnTo>
                  <a:lnTo>
                    <a:pt x="1656939" y="937261"/>
                  </a:lnTo>
                  <a:lnTo>
                    <a:pt x="1666788" y="942023"/>
                  </a:lnTo>
                  <a:lnTo>
                    <a:pt x="1676638" y="946786"/>
                  </a:lnTo>
                  <a:lnTo>
                    <a:pt x="1686487" y="952183"/>
                  </a:lnTo>
                  <a:lnTo>
                    <a:pt x="1695384" y="957263"/>
                  </a:lnTo>
                  <a:lnTo>
                    <a:pt x="1704598" y="962978"/>
                  </a:lnTo>
                  <a:lnTo>
                    <a:pt x="1712859" y="968693"/>
                  </a:lnTo>
                  <a:lnTo>
                    <a:pt x="1721120" y="974726"/>
                  </a:lnTo>
                  <a:lnTo>
                    <a:pt x="1729063" y="980441"/>
                  </a:lnTo>
                  <a:lnTo>
                    <a:pt x="1736371" y="986473"/>
                  </a:lnTo>
                  <a:lnTo>
                    <a:pt x="1750033" y="997586"/>
                  </a:lnTo>
                  <a:lnTo>
                    <a:pt x="1762106" y="1008698"/>
                  </a:lnTo>
                  <a:lnTo>
                    <a:pt x="1771956" y="1018858"/>
                  </a:lnTo>
                  <a:lnTo>
                    <a:pt x="1779264" y="1027748"/>
                  </a:lnTo>
                  <a:lnTo>
                    <a:pt x="1782441" y="1031558"/>
                  </a:lnTo>
                  <a:lnTo>
                    <a:pt x="1784665" y="1034733"/>
                  </a:lnTo>
                  <a:lnTo>
                    <a:pt x="1786254" y="1037908"/>
                  </a:lnTo>
                  <a:lnTo>
                    <a:pt x="1787207" y="1040448"/>
                  </a:lnTo>
                  <a:lnTo>
                    <a:pt x="1788160" y="1045845"/>
                  </a:lnTo>
                  <a:lnTo>
                    <a:pt x="1788478" y="1053783"/>
                  </a:lnTo>
                  <a:lnTo>
                    <a:pt x="1789113" y="1076643"/>
                  </a:lnTo>
                  <a:lnTo>
                    <a:pt x="1789113" y="1107440"/>
                  </a:lnTo>
                  <a:lnTo>
                    <a:pt x="1788478" y="1144588"/>
                  </a:lnTo>
                  <a:lnTo>
                    <a:pt x="1787525" y="1187133"/>
                  </a:lnTo>
                  <a:lnTo>
                    <a:pt x="1786254" y="1233488"/>
                  </a:lnTo>
                  <a:lnTo>
                    <a:pt x="1784347" y="1282383"/>
                  </a:lnTo>
                  <a:lnTo>
                    <a:pt x="1782123" y="1331913"/>
                  </a:lnTo>
                  <a:lnTo>
                    <a:pt x="1672507" y="1331913"/>
                  </a:lnTo>
                  <a:lnTo>
                    <a:pt x="1674096" y="1293813"/>
                  </a:lnTo>
                  <a:lnTo>
                    <a:pt x="1674732" y="1258253"/>
                  </a:lnTo>
                  <a:lnTo>
                    <a:pt x="1675685" y="1225550"/>
                  </a:lnTo>
                  <a:lnTo>
                    <a:pt x="1676002" y="1197293"/>
                  </a:lnTo>
                  <a:lnTo>
                    <a:pt x="1675685" y="1174115"/>
                  </a:lnTo>
                  <a:lnTo>
                    <a:pt x="1674732" y="1156970"/>
                  </a:lnTo>
                  <a:lnTo>
                    <a:pt x="1674096" y="1150938"/>
                  </a:lnTo>
                  <a:lnTo>
                    <a:pt x="1673143" y="1147445"/>
                  </a:lnTo>
                  <a:lnTo>
                    <a:pt x="1672825" y="1145858"/>
                  </a:lnTo>
                  <a:lnTo>
                    <a:pt x="1672507" y="1144905"/>
                  </a:lnTo>
                  <a:lnTo>
                    <a:pt x="1672190" y="1144905"/>
                  </a:lnTo>
                  <a:lnTo>
                    <a:pt x="1671237" y="1145540"/>
                  </a:lnTo>
                  <a:lnTo>
                    <a:pt x="1669648" y="1147445"/>
                  </a:lnTo>
                  <a:lnTo>
                    <a:pt x="1668059" y="1149668"/>
                  </a:lnTo>
                  <a:lnTo>
                    <a:pt x="1666471" y="1151890"/>
                  </a:lnTo>
                  <a:lnTo>
                    <a:pt x="1654079" y="1331913"/>
                  </a:lnTo>
                  <a:lnTo>
                    <a:pt x="1602608" y="1331913"/>
                  </a:lnTo>
                  <a:lnTo>
                    <a:pt x="1602290" y="1283335"/>
                  </a:lnTo>
                  <a:lnTo>
                    <a:pt x="1598477" y="1283653"/>
                  </a:lnTo>
                  <a:lnTo>
                    <a:pt x="1586721" y="1284605"/>
                  </a:lnTo>
                  <a:lnTo>
                    <a:pt x="1568293" y="1285240"/>
                  </a:lnTo>
                  <a:lnTo>
                    <a:pt x="1556537" y="1285558"/>
                  </a:lnTo>
                  <a:lnTo>
                    <a:pt x="1543828" y="1285558"/>
                  </a:lnTo>
                  <a:lnTo>
                    <a:pt x="1529213" y="1285240"/>
                  </a:lnTo>
                  <a:lnTo>
                    <a:pt x="1513009" y="1284605"/>
                  </a:lnTo>
                  <a:lnTo>
                    <a:pt x="1496169" y="1283653"/>
                  </a:lnTo>
                  <a:lnTo>
                    <a:pt x="1477741" y="1282383"/>
                  </a:lnTo>
                  <a:lnTo>
                    <a:pt x="1457724" y="1280478"/>
                  </a:lnTo>
                  <a:lnTo>
                    <a:pt x="1437390" y="1277620"/>
                  </a:lnTo>
                  <a:lnTo>
                    <a:pt x="1415467" y="1274763"/>
                  </a:lnTo>
                  <a:lnTo>
                    <a:pt x="1392908" y="1270953"/>
                  </a:lnTo>
                  <a:lnTo>
                    <a:pt x="1381787" y="1268730"/>
                  </a:lnTo>
                  <a:lnTo>
                    <a:pt x="1370349" y="1266508"/>
                  </a:lnTo>
                  <a:lnTo>
                    <a:pt x="1359547" y="1263968"/>
                  </a:lnTo>
                  <a:lnTo>
                    <a:pt x="1348426" y="1261110"/>
                  </a:lnTo>
                  <a:lnTo>
                    <a:pt x="1328092" y="1254760"/>
                  </a:lnTo>
                  <a:lnTo>
                    <a:pt x="1308710" y="1248410"/>
                  </a:lnTo>
                  <a:lnTo>
                    <a:pt x="1290282" y="1241743"/>
                  </a:lnTo>
                  <a:lnTo>
                    <a:pt x="1273443" y="1234440"/>
                  </a:lnTo>
                  <a:lnTo>
                    <a:pt x="1257556" y="1227455"/>
                  </a:lnTo>
                  <a:lnTo>
                    <a:pt x="1243259" y="1220153"/>
                  </a:lnTo>
                  <a:lnTo>
                    <a:pt x="1229914" y="1213485"/>
                  </a:lnTo>
                  <a:lnTo>
                    <a:pt x="1218794" y="1207135"/>
                  </a:lnTo>
                  <a:lnTo>
                    <a:pt x="1208626" y="1201103"/>
                  </a:lnTo>
                  <a:lnTo>
                    <a:pt x="1200366" y="1196340"/>
                  </a:lnTo>
                  <a:lnTo>
                    <a:pt x="1189245" y="1188720"/>
                  </a:lnTo>
                  <a:lnTo>
                    <a:pt x="1185115" y="1186180"/>
                  </a:lnTo>
                  <a:lnTo>
                    <a:pt x="1204814" y="1331913"/>
                  </a:lnTo>
                  <a:lnTo>
                    <a:pt x="1152071" y="1331913"/>
                  </a:lnTo>
                  <a:lnTo>
                    <a:pt x="1149529" y="1296670"/>
                  </a:lnTo>
                  <a:lnTo>
                    <a:pt x="1143810" y="1297305"/>
                  </a:lnTo>
                  <a:lnTo>
                    <a:pt x="1135549" y="1299210"/>
                  </a:lnTo>
                  <a:lnTo>
                    <a:pt x="1112355" y="1303655"/>
                  </a:lnTo>
                  <a:lnTo>
                    <a:pt x="1082489" y="1309688"/>
                  </a:lnTo>
                  <a:lnTo>
                    <a:pt x="1066285" y="1313180"/>
                  </a:lnTo>
                  <a:lnTo>
                    <a:pt x="1049445" y="1316038"/>
                  </a:lnTo>
                  <a:lnTo>
                    <a:pt x="1032606" y="1318895"/>
                  </a:lnTo>
                  <a:lnTo>
                    <a:pt x="1015766" y="1321118"/>
                  </a:lnTo>
                  <a:lnTo>
                    <a:pt x="999880" y="1322388"/>
                  </a:lnTo>
                  <a:lnTo>
                    <a:pt x="984629" y="1323658"/>
                  </a:lnTo>
                  <a:lnTo>
                    <a:pt x="977639" y="1323658"/>
                  </a:lnTo>
                  <a:lnTo>
                    <a:pt x="970649" y="1323658"/>
                  </a:lnTo>
                  <a:lnTo>
                    <a:pt x="964295" y="1323340"/>
                  </a:lnTo>
                  <a:lnTo>
                    <a:pt x="958575" y="1323023"/>
                  </a:lnTo>
                  <a:lnTo>
                    <a:pt x="953174" y="1322070"/>
                  </a:lnTo>
                  <a:lnTo>
                    <a:pt x="948090" y="1320483"/>
                  </a:lnTo>
                  <a:lnTo>
                    <a:pt x="943960" y="1319213"/>
                  </a:lnTo>
                  <a:lnTo>
                    <a:pt x="940783" y="1317625"/>
                  </a:lnTo>
                  <a:lnTo>
                    <a:pt x="934746" y="1305560"/>
                  </a:lnTo>
                  <a:lnTo>
                    <a:pt x="928709" y="1295083"/>
                  </a:lnTo>
                  <a:lnTo>
                    <a:pt x="917271" y="1275398"/>
                  </a:lnTo>
                  <a:lnTo>
                    <a:pt x="912505" y="1266508"/>
                  </a:lnTo>
                  <a:lnTo>
                    <a:pt x="908057" y="1257935"/>
                  </a:lnTo>
                  <a:lnTo>
                    <a:pt x="904244" y="1249680"/>
                  </a:lnTo>
                  <a:lnTo>
                    <a:pt x="902338" y="1244918"/>
                  </a:lnTo>
                  <a:lnTo>
                    <a:pt x="901067" y="1240790"/>
                  </a:lnTo>
                  <a:lnTo>
                    <a:pt x="900114" y="1236663"/>
                  </a:lnTo>
                  <a:lnTo>
                    <a:pt x="899161" y="1232535"/>
                  </a:lnTo>
                  <a:lnTo>
                    <a:pt x="898843" y="1228408"/>
                  </a:lnTo>
                  <a:lnTo>
                    <a:pt x="898525" y="1223963"/>
                  </a:lnTo>
                  <a:lnTo>
                    <a:pt x="898843" y="1219835"/>
                  </a:lnTo>
                  <a:lnTo>
                    <a:pt x="899161" y="1215390"/>
                  </a:lnTo>
                  <a:lnTo>
                    <a:pt x="900431" y="1210628"/>
                  </a:lnTo>
                  <a:lnTo>
                    <a:pt x="901385" y="1205865"/>
                  </a:lnTo>
                  <a:lnTo>
                    <a:pt x="903291" y="1201103"/>
                  </a:lnTo>
                  <a:lnTo>
                    <a:pt x="905197" y="1195705"/>
                  </a:lnTo>
                  <a:lnTo>
                    <a:pt x="908057" y="1190943"/>
                  </a:lnTo>
                  <a:lnTo>
                    <a:pt x="910916" y="1185228"/>
                  </a:lnTo>
                  <a:lnTo>
                    <a:pt x="914729" y="1179513"/>
                  </a:lnTo>
                  <a:lnTo>
                    <a:pt x="918542" y="1173480"/>
                  </a:lnTo>
                  <a:lnTo>
                    <a:pt x="922990" y="1167765"/>
                  </a:lnTo>
                  <a:lnTo>
                    <a:pt x="928391" y="1161098"/>
                  </a:lnTo>
                  <a:lnTo>
                    <a:pt x="939512" y="1146810"/>
                  </a:lnTo>
                  <a:lnTo>
                    <a:pt x="949361" y="1133793"/>
                  </a:lnTo>
                  <a:lnTo>
                    <a:pt x="967154" y="1109345"/>
                  </a:lnTo>
                  <a:lnTo>
                    <a:pt x="976050" y="1096963"/>
                  </a:lnTo>
                  <a:lnTo>
                    <a:pt x="985900" y="1084580"/>
                  </a:lnTo>
                  <a:lnTo>
                    <a:pt x="997338" y="1070928"/>
                  </a:lnTo>
                  <a:lnTo>
                    <a:pt x="1004328" y="1063943"/>
                  </a:lnTo>
                  <a:lnTo>
                    <a:pt x="1011318" y="1056323"/>
                  </a:lnTo>
                  <a:lnTo>
                    <a:pt x="1017673" y="1045528"/>
                  </a:lnTo>
                  <a:lnTo>
                    <a:pt x="1024663" y="1035368"/>
                  </a:lnTo>
                  <a:lnTo>
                    <a:pt x="1031335" y="1025525"/>
                  </a:lnTo>
                  <a:lnTo>
                    <a:pt x="1038007" y="1016318"/>
                  </a:lnTo>
                  <a:lnTo>
                    <a:pt x="1044997" y="1008063"/>
                  </a:lnTo>
                  <a:lnTo>
                    <a:pt x="1051669" y="1000443"/>
                  </a:lnTo>
                  <a:lnTo>
                    <a:pt x="1058659" y="993141"/>
                  </a:lnTo>
                  <a:lnTo>
                    <a:pt x="1065967" y="986473"/>
                  </a:lnTo>
                  <a:lnTo>
                    <a:pt x="1073593" y="980123"/>
                  </a:lnTo>
                  <a:lnTo>
                    <a:pt x="1080583" y="974091"/>
                  </a:lnTo>
                  <a:lnTo>
                    <a:pt x="1088208" y="968693"/>
                  </a:lnTo>
                  <a:lnTo>
                    <a:pt x="1096151" y="963931"/>
                  </a:lnTo>
                  <a:lnTo>
                    <a:pt x="1104094" y="959168"/>
                  </a:lnTo>
                  <a:lnTo>
                    <a:pt x="1111720" y="954723"/>
                  </a:lnTo>
                  <a:lnTo>
                    <a:pt x="1119663" y="950913"/>
                  </a:lnTo>
                  <a:lnTo>
                    <a:pt x="1127924" y="947738"/>
                  </a:lnTo>
                  <a:lnTo>
                    <a:pt x="1136185" y="944246"/>
                  </a:lnTo>
                  <a:lnTo>
                    <a:pt x="1145081" y="941388"/>
                  </a:lnTo>
                  <a:lnTo>
                    <a:pt x="1153660" y="938531"/>
                  </a:lnTo>
                  <a:lnTo>
                    <a:pt x="1162238" y="935991"/>
                  </a:lnTo>
                  <a:lnTo>
                    <a:pt x="1171452" y="933768"/>
                  </a:lnTo>
                  <a:lnTo>
                    <a:pt x="1180349" y="931863"/>
                  </a:lnTo>
                  <a:lnTo>
                    <a:pt x="1199412" y="928053"/>
                  </a:lnTo>
                  <a:lnTo>
                    <a:pt x="1218794" y="924561"/>
                  </a:lnTo>
                  <a:lnTo>
                    <a:pt x="1239128" y="921703"/>
                  </a:lnTo>
                  <a:lnTo>
                    <a:pt x="1282021" y="915988"/>
                  </a:lnTo>
                  <a:lnTo>
                    <a:pt x="1284881" y="915671"/>
                  </a:lnTo>
                  <a:lnTo>
                    <a:pt x="1287740" y="915671"/>
                  </a:lnTo>
                  <a:lnTo>
                    <a:pt x="1292824" y="915671"/>
                  </a:lnTo>
                  <a:lnTo>
                    <a:pt x="1366537" y="1187768"/>
                  </a:lnTo>
                  <a:lnTo>
                    <a:pt x="1368125" y="1176973"/>
                  </a:lnTo>
                  <a:lnTo>
                    <a:pt x="1393226" y="990283"/>
                  </a:lnTo>
                  <a:lnTo>
                    <a:pt x="1386236" y="972186"/>
                  </a:lnTo>
                  <a:lnTo>
                    <a:pt x="1400216" y="947738"/>
                  </a:lnTo>
                  <a:lnTo>
                    <a:pt x="1432306" y="947421"/>
                  </a:lnTo>
                  <a:lnTo>
                    <a:pt x="1445968" y="972186"/>
                  </a:lnTo>
                  <a:lnTo>
                    <a:pt x="1439614" y="993776"/>
                  </a:lnTo>
                  <a:lnTo>
                    <a:pt x="1462490" y="1190943"/>
                  </a:lnTo>
                  <a:lnTo>
                    <a:pt x="1522858" y="924243"/>
                  </a:lnTo>
                  <a:lnTo>
                    <a:pt x="1529530" y="921386"/>
                  </a:lnTo>
                  <a:lnTo>
                    <a:pt x="1534932" y="918846"/>
                  </a:lnTo>
                  <a:lnTo>
                    <a:pt x="1537791" y="916940"/>
                  </a:lnTo>
                  <a:lnTo>
                    <a:pt x="1538427" y="915988"/>
                  </a:lnTo>
                  <a:lnTo>
                    <a:pt x="1549865" y="915036"/>
                  </a:lnTo>
                  <a:lnTo>
                    <a:pt x="1560668" y="914401"/>
                  </a:lnTo>
                  <a:close/>
                  <a:moveTo>
                    <a:pt x="170497" y="661035"/>
                  </a:moveTo>
                  <a:lnTo>
                    <a:pt x="168576" y="681657"/>
                  </a:lnTo>
                  <a:lnTo>
                    <a:pt x="168275" y="683619"/>
                  </a:lnTo>
                  <a:lnTo>
                    <a:pt x="167640" y="691889"/>
                  </a:lnTo>
                  <a:lnTo>
                    <a:pt x="167640" y="695282"/>
                  </a:lnTo>
                  <a:lnTo>
                    <a:pt x="167322" y="700477"/>
                  </a:lnTo>
                  <a:lnTo>
                    <a:pt x="167640" y="700795"/>
                  </a:lnTo>
                  <a:lnTo>
                    <a:pt x="167640" y="695282"/>
                  </a:lnTo>
                  <a:lnTo>
                    <a:pt x="168275" y="684891"/>
                  </a:lnTo>
                  <a:lnTo>
                    <a:pt x="168576" y="681657"/>
                  </a:lnTo>
                  <a:lnTo>
                    <a:pt x="169545" y="675349"/>
                  </a:lnTo>
                  <a:lnTo>
                    <a:pt x="170497" y="668033"/>
                  </a:lnTo>
                  <a:lnTo>
                    <a:pt x="170497" y="664534"/>
                  </a:lnTo>
                  <a:lnTo>
                    <a:pt x="170497" y="661035"/>
                  </a:lnTo>
                  <a:close/>
                  <a:moveTo>
                    <a:pt x="2571454" y="661035"/>
                  </a:moveTo>
                  <a:lnTo>
                    <a:pt x="2571454" y="664534"/>
                  </a:lnTo>
                  <a:lnTo>
                    <a:pt x="2571137" y="668033"/>
                  </a:lnTo>
                  <a:lnTo>
                    <a:pt x="2572406" y="675349"/>
                  </a:lnTo>
                  <a:lnTo>
                    <a:pt x="2573358" y="683619"/>
                  </a:lnTo>
                  <a:lnTo>
                    <a:pt x="2573992" y="691889"/>
                  </a:lnTo>
                  <a:lnTo>
                    <a:pt x="2574310" y="700795"/>
                  </a:lnTo>
                  <a:lnTo>
                    <a:pt x="2574627" y="700477"/>
                  </a:lnTo>
                  <a:lnTo>
                    <a:pt x="2573675" y="684891"/>
                  </a:lnTo>
                  <a:lnTo>
                    <a:pt x="2571454" y="661035"/>
                  </a:lnTo>
                  <a:close/>
                  <a:moveTo>
                    <a:pt x="197485" y="574519"/>
                  </a:moveTo>
                  <a:lnTo>
                    <a:pt x="195897" y="575155"/>
                  </a:lnTo>
                  <a:lnTo>
                    <a:pt x="194310" y="576109"/>
                  </a:lnTo>
                  <a:lnTo>
                    <a:pt x="192405" y="577381"/>
                  </a:lnTo>
                  <a:lnTo>
                    <a:pt x="190817" y="579290"/>
                  </a:lnTo>
                  <a:lnTo>
                    <a:pt x="189230" y="581198"/>
                  </a:lnTo>
                  <a:lnTo>
                    <a:pt x="186690" y="585969"/>
                  </a:lnTo>
                  <a:lnTo>
                    <a:pt x="189865" y="582789"/>
                  </a:lnTo>
                  <a:lnTo>
                    <a:pt x="192722" y="579608"/>
                  </a:lnTo>
                  <a:lnTo>
                    <a:pt x="195897" y="576745"/>
                  </a:lnTo>
                  <a:lnTo>
                    <a:pt x="199390" y="574519"/>
                  </a:lnTo>
                  <a:lnTo>
                    <a:pt x="197485" y="574519"/>
                  </a:lnTo>
                  <a:close/>
                  <a:moveTo>
                    <a:pt x="2542584" y="574518"/>
                  </a:moveTo>
                  <a:lnTo>
                    <a:pt x="2545757" y="576745"/>
                  </a:lnTo>
                  <a:lnTo>
                    <a:pt x="2549247" y="579608"/>
                  </a:lnTo>
                  <a:lnTo>
                    <a:pt x="2552102" y="582788"/>
                  </a:lnTo>
                  <a:lnTo>
                    <a:pt x="2555274" y="585969"/>
                  </a:lnTo>
                  <a:lnTo>
                    <a:pt x="2552102" y="581198"/>
                  </a:lnTo>
                  <a:lnTo>
                    <a:pt x="2550833" y="579290"/>
                  </a:lnTo>
                  <a:lnTo>
                    <a:pt x="2549247" y="577381"/>
                  </a:lnTo>
                  <a:lnTo>
                    <a:pt x="2547660" y="576109"/>
                  </a:lnTo>
                  <a:lnTo>
                    <a:pt x="2545757" y="575155"/>
                  </a:lnTo>
                  <a:lnTo>
                    <a:pt x="2544488" y="574518"/>
                  </a:lnTo>
                  <a:lnTo>
                    <a:pt x="2542584" y="574518"/>
                  </a:lnTo>
                  <a:close/>
                  <a:moveTo>
                    <a:pt x="331470" y="485775"/>
                  </a:moveTo>
                  <a:lnTo>
                    <a:pt x="347662" y="485775"/>
                  </a:lnTo>
                  <a:lnTo>
                    <a:pt x="363537" y="486729"/>
                  </a:lnTo>
                  <a:lnTo>
                    <a:pt x="378460" y="488638"/>
                  </a:lnTo>
                  <a:lnTo>
                    <a:pt x="393700" y="490864"/>
                  </a:lnTo>
                  <a:lnTo>
                    <a:pt x="407988" y="493409"/>
                  </a:lnTo>
                  <a:lnTo>
                    <a:pt x="421323" y="497226"/>
                  </a:lnTo>
                  <a:lnTo>
                    <a:pt x="434658" y="501043"/>
                  </a:lnTo>
                  <a:lnTo>
                    <a:pt x="447040" y="505178"/>
                  </a:lnTo>
                  <a:lnTo>
                    <a:pt x="459105" y="509631"/>
                  </a:lnTo>
                  <a:lnTo>
                    <a:pt x="470535" y="514402"/>
                  </a:lnTo>
                  <a:lnTo>
                    <a:pt x="481013" y="519491"/>
                  </a:lnTo>
                  <a:lnTo>
                    <a:pt x="491173" y="524580"/>
                  </a:lnTo>
                  <a:lnTo>
                    <a:pt x="500698" y="529670"/>
                  </a:lnTo>
                  <a:lnTo>
                    <a:pt x="509270" y="534759"/>
                  </a:lnTo>
                  <a:lnTo>
                    <a:pt x="517208" y="539848"/>
                  </a:lnTo>
                  <a:lnTo>
                    <a:pt x="524510" y="544301"/>
                  </a:lnTo>
                  <a:lnTo>
                    <a:pt x="536575" y="552889"/>
                  </a:lnTo>
                  <a:lnTo>
                    <a:pt x="545465" y="559569"/>
                  </a:lnTo>
                  <a:lnTo>
                    <a:pt x="550863" y="564340"/>
                  </a:lnTo>
                  <a:lnTo>
                    <a:pt x="552450" y="565612"/>
                  </a:lnTo>
                  <a:lnTo>
                    <a:pt x="550863" y="569747"/>
                  </a:lnTo>
                  <a:lnTo>
                    <a:pt x="548005" y="574837"/>
                  </a:lnTo>
                  <a:lnTo>
                    <a:pt x="544195" y="581198"/>
                  </a:lnTo>
                  <a:lnTo>
                    <a:pt x="539750" y="587878"/>
                  </a:lnTo>
                  <a:lnTo>
                    <a:pt x="534035" y="595512"/>
                  </a:lnTo>
                  <a:lnTo>
                    <a:pt x="530860" y="599647"/>
                  </a:lnTo>
                  <a:lnTo>
                    <a:pt x="527050" y="603463"/>
                  </a:lnTo>
                  <a:lnTo>
                    <a:pt x="523240" y="607280"/>
                  </a:lnTo>
                  <a:lnTo>
                    <a:pt x="518795" y="610779"/>
                  </a:lnTo>
                  <a:lnTo>
                    <a:pt x="514350" y="614278"/>
                  </a:lnTo>
                  <a:lnTo>
                    <a:pt x="509588" y="617777"/>
                  </a:lnTo>
                  <a:lnTo>
                    <a:pt x="504508" y="620640"/>
                  </a:lnTo>
                  <a:lnTo>
                    <a:pt x="498793" y="623502"/>
                  </a:lnTo>
                  <a:lnTo>
                    <a:pt x="493078" y="626047"/>
                  </a:lnTo>
                  <a:lnTo>
                    <a:pt x="487045" y="627955"/>
                  </a:lnTo>
                  <a:lnTo>
                    <a:pt x="480695" y="629228"/>
                  </a:lnTo>
                  <a:lnTo>
                    <a:pt x="474028" y="630500"/>
                  </a:lnTo>
                  <a:lnTo>
                    <a:pt x="466725" y="630818"/>
                  </a:lnTo>
                  <a:lnTo>
                    <a:pt x="459423" y="630818"/>
                  </a:lnTo>
                  <a:lnTo>
                    <a:pt x="451803" y="630182"/>
                  </a:lnTo>
                  <a:lnTo>
                    <a:pt x="443548" y="628910"/>
                  </a:lnTo>
                  <a:lnTo>
                    <a:pt x="434975" y="626683"/>
                  </a:lnTo>
                  <a:lnTo>
                    <a:pt x="426403" y="624139"/>
                  </a:lnTo>
                  <a:lnTo>
                    <a:pt x="417195" y="620322"/>
                  </a:lnTo>
                  <a:lnTo>
                    <a:pt x="407353" y="615869"/>
                  </a:lnTo>
                  <a:lnTo>
                    <a:pt x="396557" y="610461"/>
                  </a:lnTo>
                  <a:lnTo>
                    <a:pt x="385127" y="605690"/>
                  </a:lnTo>
                  <a:lnTo>
                    <a:pt x="408305" y="616823"/>
                  </a:lnTo>
                  <a:lnTo>
                    <a:pt x="430848" y="627955"/>
                  </a:lnTo>
                  <a:lnTo>
                    <a:pt x="441643" y="632727"/>
                  </a:lnTo>
                  <a:lnTo>
                    <a:pt x="452120" y="637180"/>
                  </a:lnTo>
                  <a:lnTo>
                    <a:pt x="462280" y="641315"/>
                  </a:lnTo>
                  <a:lnTo>
                    <a:pt x="472440" y="645132"/>
                  </a:lnTo>
                  <a:lnTo>
                    <a:pt x="481965" y="648312"/>
                  </a:lnTo>
                  <a:lnTo>
                    <a:pt x="491173" y="650539"/>
                  </a:lnTo>
                  <a:lnTo>
                    <a:pt x="500063" y="652129"/>
                  </a:lnTo>
                  <a:lnTo>
                    <a:pt x="504190" y="652447"/>
                  </a:lnTo>
                  <a:lnTo>
                    <a:pt x="508318" y="652447"/>
                  </a:lnTo>
                  <a:lnTo>
                    <a:pt x="512128" y="652447"/>
                  </a:lnTo>
                  <a:lnTo>
                    <a:pt x="515620" y="652129"/>
                  </a:lnTo>
                  <a:lnTo>
                    <a:pt x="519430" y="651493"/>
                  </a:lnTo>
                  <a:lnTo>
                    <a:pt x="522923" y="650539"/>
                  </a:lnTo>
                  <a:lnTo>
                    <a:pt x="526415" y="649267"/>
                  </a:lnTo>
                  <a:lnTo>
                    <a:pt x="529590" y="647676"/>
                  </a:lnTo>
                  <a:lnTo>
                    <a:pt x="532765" y="646086"/>
                  </a:lnTo>
                  <a:lnTo>
                    <a:pt x="535623" y="643541"/>
                  </a:lnTo>
                  <a:lnTo>
                    <a:pt x="536893" y="651493"/>
                  </a:lnTo>
                  <a:lnTo>
                    <a:pt x="537210" y="659127"/>
                  </a:lnTo>
                  <a:lnTo>
                    <a:pt x="537845" y="673440"/>
                  </a:lnTo>
                  <a:lnTo>
                    <a:pt x="537845" y="687118"/>
                  </a:lnTo>
                  <a:lnTo>
                    <a:pt x="537210" y="700159"/>
                  </a:lnTo>
                  <a:lnTo>
                    <a:pt x="538163" y="699205"/>
                  </a:lnTo>
                  <a:lnTo>
                    <a:pt x="539433" y="697932"/>
                  </a:lnTo>
                  <a:lnTo>
                    <a:pt x="540703" y="697296"/>
                  </a:lnTo>
                  <a:lnTo>
                    <a:pt x="541973" y="696660"/>
                  </a:lnTo>
                  <a:lnTo>
                    <a:pt x="542925" y="697296"/>
                  </a:lnTo>
                  <a:lnTo>
                    <a:pt x="543243" y="698251"/>
                  </a:lnTo>
                  <a:lnTo>
                    <a:pt x="543878" y="699841"/>
                  </a:lnTo>
                  <a:lnTo>
                    <a:pt x="543878" y="702067"/>
                  </a:lnTo>
                  <a:lnTo>
                    <a:pt x="544195" y="708429"/>
                  </a:lnTo>
                  <a:lnTo>
                    <a:pt x="544195" y="716063"/>
                  </a:lnTo>
                  <a:lnTo>
                    <a:pt x="543878" y="725287"/>
                  </a:lnTo>
                  <a:lnTo>
                    <a:pt x="542925" y="735466"/>
                  </a:lnTo>
                  <a:lnTo>
                    <a:pt x="540703" y="757413"/>
                  </a:lnTo>
                  <a:lnTo>
                    <a:pt x="537528" y="779042"/>
                  </a:lnTo>
                  <a:lnTo>
                    <a:pt x="534670" y="796536"/>
                  </a:lnTo>
                  <a:lnTo>
                    <a:pt x="533083" y="802898"/>
                  </a:lnTo>
                  <a:lnTo>
                    <a:pt x="531813" y="807669"/>
                  </a:lnTo>
                  <a:lnTo>
                    <a:pt x="531178" y="808623"/>
                  </a:lnTo>
                  <a:lnTo>
                    <a:pt x="530860" y="809577"/>
                  </a:lnTo>
                  <a:lnTo>
                    <a:pt x="530543" y="809577"/>
                  </a:lnTo>
                  <a:lnTo>
                    <a:pt x="529908" y="808623"/>
                  </a:lnTo>
                  <a:lnTo>
                    <a:pt x="528638" y="820392"/>
                  </a:lnTo>
                  <a:lnTo>
                    <a:pt x="526733" y="831525"/>
                  </a:lnTo>
                  <a:lnTo>
                    <a:pt x="524510" y="842657"/>
                  </a:lnTo>
                  <a:lnTo>
                    <a:pt x="521335" y="853154"/>
                  </a:lnTo>
                  <a:lnTo>
                    <a:pt x="518478" y="863650"/>
                  </a:lnTo>
                  <a:lnTo>
                    <a:pt x="514985" y="873829"/>
                  </a:lnTo>
                  <a:lnTo>
                    <a:pt x="510858" y="883689"/>
                  </a:lnTo>
                  <a:lnTo>
                    <a:pt x="506730" y="892913"/>
                  </a:lnTo>
                  <a:lnTo>
                    <a:pt x="502285" y="902138"/>
                  </a:lnTo>
                  <a:lnTo>
                    <a:pt x="497205" y="911044"/>
                  </a:lnTo>
                  <a:lnTo>
                    <a:pt x="492443" y="919314"/>
                  </a:lnTo>
                  <a:lnTo>
                    <a:pt x="486728" y="927584"/>
                  </a:lnTo>
                  <a:lnTo>
                    <a:pt x="481013" y="935536"/>
                  </a:lnTo>
                  <a:lnTo>
                    <a:pt x="475615" y="943170"/>
                  </a:lnTo>
                  <a:lnTo>
                    <a:pt x="469583" y="950167"/>
                  </a:lnTo>
                  <a:lnTo>
                    <a:pt x="463550" y="957165"/>
                  </a:lnTo>
                  <a:lnTo>
                    <a:pt x="457200" y="963209"/>
                  </a:lnTo>
                  <a:lnTo>
                    <a:pt x="450850" y="969252"/>
                  </a:lnTo>
                  <a:lnTo>
                    <a:pt x="443865" y="974659"/>
                  </a:lnTo>
                  <a:lnTo>
                    <a:pt x="437198" y="980067"/>
                  </a:lnTo>
                  <a:lnTo>
                    <a:pt x="430530" y="984838"/>
                  </a:lnTo>
                  <a:lnTo>
                    <a:pt x="423545" y="989609"/>
                  </a:lnTo>
                  <a:lnTo>
                    <a:pt x="416878" y="993744"/>
                  </a:lnTo>
                  <a:lnTo>
                    <a:pt x="410210" y="997243"/>
                  </a:lnTo>
                  <a:lnTo>
                    <a:pt x="402908" y="1000742"/>
                  </a:lnTo>
                  <a:lnTo>
                    <a:pt x="396240" y="1003286"/>
                  </a:lnTo>
                  <a:lnTo>
                    <a:pt x="389255" y="1006149"/>
                  </a:lnTo>
                  <a:lnTo>
                    <a:pt x="382587" y="1008057"/>
                  </a:lnTo>
                  <a:lnTo>
                    <a:pt x="375920" y="1009330"/>
                  </a:lnTo>
                  <a:lnTo>
                    <a:pt x="369252" y="1010602"/>
                  </a:lnTo>
                  <a:lnTo>
                    <a:pt x="362585" y="1011238"/>
                  </a:lnTo>
                  <a:lnTo>
                    <a:pt x="356235" y="1011238"/>
                  </a:lnTo>
                  <a:lnTo>
                    <a:pt x="351155" y="1011238"/>
                  </a:lnTo>
                  <a:lnTo>
                    <a:pt x="345440" y="1010602"/>
                  </a:lnTo>
                  <a:lnTo>
                    <a:pt x="339725" y="1009330"/>
                  </a:lnTo>
                  <a:lnTo>
                    <a:pt x="334010" y="1007421"/>
                  </a:lnTo>
                  <a:lnTo>
                    <a:pt x="327977" y="1005831"/>
                  </a:lnTo>
                  <a:lnTo>
                    <a:pt x="321945" y="1002968"/>
                  </a:lnTo>
                  <a:lnTo>
                    <a:pt x="315595" y="1000105"/>
                  </a:lnTo>
                  <a:lnTo>
                    <a:pt x="309245" y="996607"/>
                  </a:lnTo>
                  <a:lnTo>
                    <a:pt x="302895" y="992790"/>
                  </a:lnTo>
                  <a:lnTo>
                    <a:pt x="296227" y="988655"/>
                  </a:lnTo>
                  <a:lnTo>
                    <a:pt x="289877" y="984202"/>
                  </a:lnTo>
                  <a:lnTo>
                    <a:pt x="282892" y="979430"/>
                  </a:lnTo>
                  <a:lnTo>
                    <a:pt x="276542" y="974023"/>
                  </a:lnTo>
                  <a:lnTo>
                    <a:pt x="269875" y="968298"/>
                  </a:lnTo>
                  <a:lnTo>
                    <a:pt x="263207" y="962254"/>
                  </a:lnTo>
                  <a:lnTo>
                    <a:pt x="256540" y="955893"/>
                  </a:lnTo>
                  <a:lnTo>
                    <a:pt x="250190" y="949213"/>
                  </a:lnTo>
                  <a:lnTo>
                    <a:pt x="243840" y="941897"/>
                  </a:lnTo>
                  <a:lnTo>
                    <a:pt x="237490" y="934900"/>
                  </a:lnTo>
                  <a:lnTo>
                    <a:pt x="231457" y="927266"/>
                  </a:lnTo>
                  <a:lnTo>
                    <a:pt x="225425" y="919314"/>
                  </a:lnTo>
                  <a:lnTo>
                    <a:pt x="219710" y="911044"/>
                  </a:lnTo>
                  <a:lnTo>
                    <a:pt x="214312" y="902774"/>
                  </a:lnTo>
                  <a:lnTo>
                    <a:pt x="208915" y="893868"/>
                  </a:lnTo>
                  <a:lnTo>
                    <a:pt x="203517" y="885280"/>
                  </a:lnTo>
                  <a:lnTo>
                    <a:pt x="198755" y="875737"/>
                  </a:lnTo>
                  <a:lnTo>
                    <a:pt x="194310" y="866195"/>
                  </a:lnTo>
                  <a:lnTo>
                    <a:pt x="190182" y="856971"/>
                  </a:lnTo>
                  <a:lnTo>
                    <a:pt x="186055" y="846792"/>
                  </a:lnTo>
                  <a:lnTo>
                    <a:pt x="182245" y="836932"/>
                  </a:lnTo>
                  <a:lnTo>
                    <a:pt x="179070" y="826754"/>
                  </a:lnTo>
                  <a:lnTo>
                    <a:pt x="176212" y="816257"/>
                  </a:lnTo>
                  <a:lnTo>
                    <a:pt x="173990" y="822937"/>
                  </a:lnTo>
                  <a:lnTo>
                    <a:pt x="172402" y="826117"/>
                  </a:lnTo>
                  <a:lnTo>
                    <a:pt x="171450" y="828344"/>
                  </a:lnTo>
                  <a:lnTo>
                    <a:pt x="169862" y="830252"/>
                  </a:lnTo>
                  <a:lnTo>
                    <a:pt x="168275" y="831525"/>
                  </a:lnTo>
                  <a:lnTo>
                    <a:pt x="167322" y="832479"/>
                  </a:lnTo>
                  <a:lnTo>
                    <a:pt x="165417" y="832797"/>
                  </a:lnTo>
                  <a:lnTo>
                    <a:pt x="163830" y="832479"/>
                  </a:lnTo>
                  <a:lnTo>
                    <a:pt x="162242" y="831207"/>
                  </a:lnTo>
                  <a:lnTo>
                    <a:pt x="160655" y="829616"/>
                  </a:lnTo>
                  <a:lnTo>
                    <a:pt x="159385" y="827390"/>
                  </a:lnTo>
                  <a:lnTo>
                    <a:pt x="157797" y="824845"/>
                  </a:lnTo>
                  <a:lnTo>
                    <a:pt x="156210" y="821346"/>
                  </a:lnTo>
                  <a:lnTo>
                    <a:pt x="153987" y="813076"/>
                  </a:lnTo>
                  <a:lnTo>
                    <a:pt x="152082" y="803534"/>
                  </a:lnTo>
                  <a:lnTo>
                    <a:pt x="150495" y="792083"/>
                  </a:lnTo>
                  <a:lnTo>
                    <a:pt x="149542" y="779678"/>
                  </a:lnTo>
                  <a:lnTo>
                    <a:pt x="149225" y="766637"/>
                  </a:lnTo>
                  <a:lnTo>
                    <a:pt x="149542" y="753914"/>
                  </a:lnTo>
                  <a:lnTo>
                    <a:pt x="150177" y="742781"/>
                  </a:lnTo>
                  <a:lnTo>
                    <a:pt x="151765" y="732285"/>
                  </a:lnTo>
                  <a:lnTo>
                    <a:pt x="153352" y="722742"/>
                  </a:lnTo>
                  <a:lnTo>
                    <a:pt x="155257" y="714790"/>
                  </a:lnTo>
                  <a:lnTo>
                    <a:pt x="157797" y="708429"/>
                  </a:lnTo>
                  <a:lnTo>
                    <a:pt x="159067" y="705884"/>
                  </a:lnTo>
                  <a:lnTo>
                    <a:pt x="160337" y="703976"/>
                  </a:lnTo>
                  <a:lnTo>
                    <a:pt x="161607" y="702067"/>
                  </a:lnTo>
                  <a:lnTo>
                    <a:pt x="163195" y="700795"/>
                  </a:lnTo>
                  <a:lnTo>
                    <a:pt x="158432" y="696024"/>
                  </a:lnTo>
                  <a:lnTo>
                    <a:pt x="154622" y="690617"/>
                  </a:lnTo>
                  <a:lnTo>
                    <a:pt x="151447" y="685209"/>
                  </a:lnTo>
                  <a:lnTo>
                    <a:pt x="148907" y="679166"/>
                  </a:lnTo>
                  <a:lnTo>
                    <a:pt x="147002" y="672804"/>
                  </a:lnTo>
                  <a:lnTo>
                    <a:pt x="145097" y="666443"/>
                  </a:lnTo>
                  <a:lnTo>
                    <a:pt x="143827" y="659763"/>
                  </a:lnTo>
                  <a:lnTo>
                    <a:pt x="143192" y="653083"/>
                  </a:lnTo>
                  <a:lnTo>
                    <a:pt x="142875" y="646086"/>
                  </a:lnTo>
                  <a:lnTo>
                    <a:pt x="142875" y="639088"/>
                  </a:lnTo>
                  <a:lnTo>
                    <a:pt x="143510" y="632090"/>
                  </a:lnTo>
                  <a:lnTo>
                    <a:pt x="144145" y="624775"/>
                  </a:lnTo>
                  <a:lnTo>
                    <a:pt x="145415" y="617777"/>
                  </a:lnTo>
                  <a:lnTo>
                    <a:pt x="146367" y="610461"/>
                  </a:lnTo>
                  <a:lnTo>
                    <a:pt x="148272" y="603782"/>
                  </a:lnTo>
                  <a:lnTo>
                    <a:pt x="149860" y="596466"/>
                  </a:lnTo>
                  <a:lnTo>
                    <a:pt x="154305" y="583425"/>
                  </a:lnTo>
                  <a:lnTo>
                    <a:pt x="159385" y="570702"/>
                  </a:lnTo>
                  <a:lnTo>
                    <a:pt x="164465" y="558933"/>
                  </a:lnTo>
                  <a:lnTo>
                    <a:pt x="169862" y="548436"/>
                  </a:lnTo>
                  <a:lnTo>
                    <a:pt x="174942" y="539212"/>
                  </a:lnTo>
                  <a:lnTo>
                    <a:pt x="180022" y="532214"/>
                  </a:lnTo>
                  <a:lnTo>
                    <a:pt x="182562" y="529034"/>
                  </a:lnTo>
                  <a:lnTo>
                    <a:pt x="184467" y="526807"/>
                  </a:lnTo>
                  <a:lnTo>
                    <a:pt x="186690" y="525535"/>
                  </a:lnTo>
                  <a:lnTo>
                    <a:pt x="188277" y="524262"/>
                  </a:lnTo>
                  <a:lnTo>
                    <a:pt x="198120" y="519491"/>
                  </a:lnTo>
                  <a:lnTo>
                    <a:pt x="207327" y="514720"/>
                  </a:lnTo>
                  <a:lnTo>
                    <a:pt x="216852" y="510585"/>
                  </a:lnTo>
                  <a:lnTo>
                    <a:pt x="226377" y="507086"/>
                  </a:lnTo>
                  <a:lnTo>
                    <a:pt x="235267" y="503587"/>
                  </a:lnTo>
                  <a:lnTo>
                    <a:pt x="244792" y="500407"/>
                  </a:lnTo>
                  <a:lnTo>
                    <a:pt x="253682" y="497862"/>
                  </a:lnTo>
                  <a:lnTo>
                    <a:pt x="262572" y="495317"/>
                  </a:lnTo>
                  <a:lnTo>
                    <a:pt x="271780" y="493409"/>
                  </a:lnTo>
                  <a:lnTo>
                    <a:pt x="280352" y="491501"/>
                  </a:lnTo>
                  <a:lnTo>
                    <a:pt x="288925" y="489910"/>
                  </a:lnTo>
                  <a:lnTo>
                    <a:pt x="298132" y="488638"/>
                  </a:lnTo>
                  <a:lnTo>
                    <a:pt x="306387" y="487365"/>
                  </a:lnTo>
                  <a:lnTo>
                    <a:pt x="314960" y="486729"/>
                  </a:lnTo>
                  <a:lnTo>
                    <a:pt x="323215" y="486093"/>
                  </a:lnTo>
                  <a:lnTo>
                    <a:pt x="331470" y="485775"/>
                  </a:lnTo>
                  <a:close/>
                  <a:moveTo>
                    <a:pt x="2394109" y="485775"/>
                  </a:moveTo>
                  <a:lnTo>
                    <a:pt x="2410607" y="485775"/>
                  </a:lnTo>
                  <a:lnTo>
                    <a:pt x="2418538" y="486093"/>
                  </a:lnTo>
                  <a:lnTo>
                    <a:pt x="2427104" y="486729"/>
                  </a:lnTo>
                  <a:lnTo>
                    <a:pt x="2435352" y="487365"/>
                  </a:lnTo>
                  <a:lnTo>
                    <a:pt x="2443918" y="488638"/>
                  </a:lnTo>
                  <a:lnTo>
                    <a:pt x="2452801" y="489910"/>
                  </a:lnTo>
                  <a:lnTo>
                    <a:pt x="2461367" y="491500"/>
                  </a:lnTo>
                  <a:lnTo>
                    <a:pt x="2470250" y="493409"/>
                  </a:lnTo>
                  <a:lnTo>
                    <a:pt x="2479451" y="495317"/>
                  </a:lnTo>
                  <a:lnTo>
                    <a:pt x="2488334" y="497862"/>
                  </a:lnTo>
                  <a:lnTo>
                    <a:pt x="2497534" y="500407"/>
                  </a:lnTo>
                  <a:lnTo>
                    <a:pt x="2506417" y="503587"/>
                  </a:lnTo>
                  <a:lnTo>
                    <a:pt x="2515935" y="507086"/>
                  </a:lnTo>
                  <a:lnTo>
                    <a:pt x="2525135" y="510585"/>
                  </a:lnTo>
                  <a:lnTo>
                    <a:pt x="2534653" y="514720"/>
                  </a:lnTo>
                  <a:lnTo>
                    <a:pt x="2543853" y="519491"/>
                  </a:lnTo>
                  <a:lnTo>
                    <a:pt x="2553371" y="524262"/>
                  </a:lnTo>
                  <a:lnTo>
                    <a:pt x="2555274" y="525535"/>
                  </a:lnTo>
                  <a:lnTo>
                    <a:pt x="2557178" y="526807"/>
                  </a:lnTo>
                  <a:lnTo>
                    <a:pt x="2559399" y="529033"/>
                  </a:lnTo>
                  <a:lnTo>
                    <a:pt x="2561620" y="532214"/>
                  </a:lnTo>
                  <a:lnTo>
                    <a:pt x="2566378" y="539212"/>
                  </a:lnTo>
                  <a:lnTo>
                    <a:pt x="2571772" y="548436"/>
                  </a:lnTo>
                  <a:lnTo>
                    <a:pt x="2577482" y="558933"/>
                  </a:lnTo>
                  <a:lnTo>
                    <a:pt x="2582558" y="570702"/>
                  </a:lnTo>
                  <a:lnTo>
                    <a:pt x="2587634" y="583425"/>
                  </a:lnTo>
                  <a:lnTo>
                    <a:pt x="2591759" y="596466"/>
                  </a:lnTo>
                  <a:lnTo>
                    <a:pt x="2593662" y="603782"/>
                  </a:lnTo>
                  <a:lnTo>
                    <a:pt x="2594931" y="610461"/>
                  </a:lnTo>
                  <a:lnTo>
                    <a:pt x="2596517" y="617777"/>
                  </a:lnTo>
                  <a:lnTo>
                    <a:pt x="2597786" y="624775"/>
                  </a:lnTo>
                  <a:lnTo>
                    <a:pt x="2598421" y="632090"/>
                  </a:lnTo>
                  <a:lnTo>
                    <a:pt x="2598738" y="639088"/>
                  </a:lnTo>
                  <a:lnTo>
                    <a:pt x="2598738" y="646086"/>
                  </a:lnTo>
                  <a:lnTo>
                    <a:pt x="2598421" y="653083"/>
                  </a:lnTo>
                  <a:lnTo>
                    <a:pt x="2598104" y="659763"/>
                  </a:lnTo>
                  <a:lnTo>
                    <a:pt x="2596517" y="666443"/>
                  </a:lnTo>
                  <a:lnTo>
                    <a:pt x="2594931" y="672804"/>
                  </a:lnTo>
                  <a:lnTo>
                    <a:pt x="2592710" y="679166"/>
                  </a:lnTo>
                  <a:lnTo>
                    <a:pt x="2590172" y="685209"/>
                  </a:lnTo>
                  <a:lnTo>
                    <a:pt x="2586683" y="690617"/>
                  </a:lnTo>
                  <a:lnTo>
                    <a:pt x="2583193" y="696024"/>
                  </a:lnTo>
                  <a:lnTo>
                    <a:pt x="2578434" y="700795"/>
                  </a:lnTo>
                  <a:lnTo>
                    <a:pt x="2580020" y="702067"/>
                  </a:lnTo>
                  <a:lnTo>
                    <a:pt x="2581607" y="703976"/>
                  </a:lnTo>
                  <a:lnTo>
                    <a:pt x="2582558" y="705884"/>
                  </a:lnTo>
                  <a:lnTo>
                    <a:pt x="2584145" y="708429"/>
                  </a:lnTo>
                  <a:lnTo>
                    <a:pt x="2586365" y="714790"/>
                  </a:lnTo>
                  <a:lnTo>
                    <a:pt x="2588269" y="722742"/>
                  </a:lnTo>
                  <a:lnTo>
                    <a:pt x="2590172" y="732285"/>
                  </a:lnTo>
                  <a:lnTo>
                    <a:pt x="2591441" y="742781"/>
                  </a:lnTo>
                  <a:lnTo>
                    <a:pt x="2592076" y="753914"/>
                  </a:lnTo>
                  <a:lnTo>
                    <a:pt x="2592393" y="766637"/>
                  </a:lnTo>
                  <a:lnTo>
                    <a:pt x="2592076" y="779678"/>
                  </a:lnTo>
                  <a:lnTo>
                    <a:pt x="2591441" y="792083"/>
                  </a:lnTo>
                  <a:lnTo>
                    <a:pt x="2589855" y="803534"/>
                  </a:lnTo>
                  <a:lnTo>
                    <a:pt x="2587634" y="813076"/>
                  </a:lnTo>
                  <a:lnTo>
                    <a:pt x="2585414" y="821346"/>
                  </a:lnTo>
                  <a:lnTo>
                    <a:pt x="2584145" y="824845"/>
                  </a:lnTo>
                  <a:lnTo>
                    <a:pt x="2582558" y="827390"/>
                  </a:lnTo>
                  <a:lnTo>
                    <a:pt x="2581289" y="829616"/>
                  </a:lnTo>
                  <a:lnTo>
                    <a:pt x="2579703" y="831207"/>
                  </a:lnTo>
                  <a:lnTo>
                    <a:pt x="2577799" y="832479"/>
                  </a:lnTo>
                  <a:lnTo>
                    <a:pt x="2576213" y="832797"/>
                  </a:lnTo>
                  <a:lnTo>
                    <a:pt x="2574627" y="832479"/>
                  </a:lnTo>
                  <a:lnTo>
                    <a:pt x="2573358" y="831525"/>
                  </a:lnTo>
                  <a:lnTo>
                    <a:pt x="2571772" y="830252"/>
                  </a:lnTo>
                  <a:lnTo>
                    <a:pt x="2570503" y="828344"/>
                  </a:lnTo>
                  <a:lnTo>
                    <a:pt x="2569234" y="826117"/>
                  </a:lnTo>
                  <a:lnTo>
                    <a:pt x="2567965" y="822936"/>
                  </a:lnTo>
                  <a:lnTo>
                    <a:pt x="2565744" y="816257"/>
                  </a:lnTo>
                  <a:lnTo>
                    <a:pt x="2562889" y="826753"/>
                  </a:lnTo>
                  <a:lnTo>
                    <a:pt x="2559399" y="836932"/>
                  </a:lnTo>
                  <a:lnTo>
                    <a:pt x="2555592" y="846792"/>
                  </a:lnTo>
                  <a:lnTo>
                    <a:pt x="2551785" y="856971"/>
                  </a:lnTo>
                  <a:lnTo>
                    <a:pt x="2547343" y="866195"/>
                  </a:lnTo>
                  <a:lnTo>
                    <a:pt x="2542902" y="875737"/>
                  </a:lnTo>
                  <a:lnTo>
                    <a:pt x="2537825" y="885280"/>
                  </a:lnTo>
                  <a:lnTo>
                    <a:pt x="2533067" y="893868"/>
                  </a:lnTo>
                  <a:lnTo>
                    <a:pt x="2527356" y="902774"/>
                  </a:lnTo>
                  <a:lnTo>
                    <a:pt x="2522280" y="911044"/>
                  </a:lnTo>
                  <a:lnTo>
                    <a:pt x="2516252" y="919314"/>
                  </a:lnTo>
                  <a:lnTo>
                    <a:pt x="2510224" y="927266"/>
                  </a:lnTo>
                  <a:lnTo>
                    <a:pt x="2504197" y="934900"/>
                  </a:lnTo>
                  <a:lnTo>
                    <a:pt x="2497851" y="941897"/>
                  </a:lnTo>
                  <a:lnTo>
                    <a:pt x="2491824" y="949213"/>
                  </a:lnTo>
                  <a:lnTo>
                    <a:pt x="2484844" y="955893"/>
                  </a:lnTo>
                  <a:lnTo>
                    <a:pt x="2478499" y="962254"/>
                  </a:lnTo>
                  <a:lnTo>
                    <a:pt x="2472154" y="968298"/>
                  </a:lnTo>
                  <a:lnTo>
                    <a:pt x="2465492" y="974023"/>
                  </a:lnTo>
                  <a:lnTo>
                    <a:pt x="2458829" y="979430"/>
                  </a:lnTo>
                  <a:lnTo>
                    <a:pt x="2452167" y="984202"/>
                  </a:lnTo>
                  <a:lnTo>
                    <a:pt x="2445505" y="988654"/>
                  </a:lnTo>
                  <a:lnTo>
                    <a:pt x="2439159" y="992789"/>
                  </a:lnTo>
                  <a:lnTo>
                    <a:pt x="2432814" y="996607"/>
                  </a:lnTo>
                  <a:lnTo>
                    <a:pt x="2426469" y="1000105"/>
                  </a:lnTo>
                  <a:lnTo>
                    <a:pt x="2420124" y="1002968"/>
                  </a:lnTo>
                  <a:lnTo>
                    <a:pt x="2413462" y="1005831"/>
                  </a:lnTo>
                  <a:lnTo>
                    <a:pt x="2408069" y="1007421"/>
                  </a:lnTo>
                  <a:lnTo>
                    <a:pt x="2402041" y="1009330"/>
                  </a:lnTo>
                  <a:lnTo>
                    <a:pt x="2396330" y="1010602"/>
                  </a:lnTo>
                  <a:lnTo>
                    <a:pt x="2390937" y="1011238"/>
                  </a:lnTo>
                  <a:lnTo>
                    <a:pt x="2385861" y="1011238"/>
                  </a:lnTo>
                  <a:lnTo>
                    <a:pt x="2379516" y="1011238"/>
                  </a:lnTo>
                  <a:lnTo>
                    <a:pt x="2372536" y="1010602"/>
                  </a:lnTo>
                  <a:lnTo>
                    <a:pt x="2366191" y="1009330"/>
                  </a:lnTo>
                  <a:lnTo>
                    <a:pt x="2359529" y="1008057"/>
                  </a:lnTo>
                  <a:lnTo>
                    <a:pt x="2352866" y="1006149"/>
                  </a:lnTo>
                  <a:lnTo>
                    <a:pt x="2345887" y="1003286"/>
                  </a:lnTo>
                  <a:lnTo>
                    <a:pt x="2338907" y="1000742"/>
                  </a:lnTo>
                  <a:lnTo>
                    <a:pt x="2331928" y="997243"/>
                  </a:lnTo>
                  <a:lnTo>
                    <a:pt x="2325265" y="993744"/>
                  </a:lnTo>
                  <a:lnTo>
                    <a:pt x="2318286" y="989609"/>
                  </a:lnTo>
                  <a:lnTo>
                    <a:pt x="2311306" y="984838"/>
                  </a:lnTo>
                  <a:lnTo>
                    <a:pt x="2304644" y="980067"/>
                  </a:lnTo>
                  <a:lnTo>
                    <a:pt x="2297981" y="974659"/>
                  </a:lnTo>
                  <a:lnTo>
                    <a:pt x="2291636" y="969252"/>
                  </a:lnTo>
                  <a:lnTo>
                    <a:pt x="2284974" y="963208"/>
                  </a:lnTo>
                  <a:lnTo>
                    <a:pt x="2278629" y="957165"/>
                  </a:lnTo>
                  <a:lnTo>
                    <a:pt x="2272284" y="950167"/>
                  </a:lnTo>
                  <a:lnTo>
                    <a:pt x="2266256" y="943170"/>
                  </a:lnTo>
                  <a:lnTo>
                    <a:pt x="2260545" y="935536"/>
                  </a:lnTo>
                  <a:lnTo>
                    <a:pt x="2255152" y="927584"/>
                  </a:lnTo>
                  <a:lnTo>
                    <a:pt x="2249759" y="919314"/>
                  </a:lnTo>
                  <a:lnTo>
                    <a:pt x="2244365" y="911044"/>
                  </a:lnTo>
                  <a:lnTo>
                    <a:pt x="2239924" y="902138"/>
                  </a:lnTo>
                  <a:lnTo>
                    <a:pt x="2235482" y="892913"/>
                  </a:lnTo>
                  <a:lnTo>
                    <a:pt x="2231041" y="883689"/>
                  </a:lnTo>
                  <a:lnTo>
                    <a:pt x="2227234" y="873829"/>
                  </a:lnTo>
                  <a:lnTo>
                    <a:pt x="2223744" y="863650"/>
                  </a:lnTo>
                  <a:lnTo>
                    <a:pt x="2220571" y="853154"/>
                  </a:lnTo>
                  <a:lnTo>
                    <a:pt x="2217716" y="842657"/>
                  </a:lnTo>
                  <a:lnTo>
                    <a:pt x="2215178" y="831525"/>
                  </a:lnTo>
                  <a:lnTo>
                    <a:pt x="2213275" y="820392"/>
                  </a:lnTo>
                  <a:lnTo>
                    <a:pt x="2211688" y="808623"/>
                  </a:lnTo>
                  <a:lnTo>
                    <a:pt x="2211371" y="809577"/>
                  </a:lnTo>
                  <a:lnTo>
                    <a:pt x="2211054" y="809577"/>
                  </a:lnTo>
                  <a:lnTo>
                    <a:pt x="2210737" y="808623"/>
                  </a:lnTo>
                  <a:lnTo>
                    <a:pt x="2210419" y="807669"/>
                  </a:lnTo>
                  <a:lnTo>
                    <a:pt x="2208833" y="802898"/>
                  </a:lnTo>
                  <a:lnTo>
                    <a:pt x="2207564" y="796536"/>
                  </a:lnTo>
                  <a:lnTo>
                    <a:pt x="2204391" y="779042"/>
                  </a:lnTo>
                  <a:lnTo>
                    <a:pt x="2201536" y="757413"/>
                  </a:lnTo>
                  <a:lnTo>
                    <a:pt x="2198998" y="735465"/>
                  </a:lnTo>
                  <a:lnTo>
                    <a:pt x="2198364" y="725287"/>
                  </a:lnTo>
                  <a:lnTo>
                    <a:pt x="2198046" y="716063"/>
                  </a:lnTo>
                  <a:lnTo>
                    <a:pt x="2197412" y="708429"/>
                  </a:lnTo>
                  <a:lnTo>
                    <a:pt x="2198046" y="702067"/>
                  </a:lnTo>
                  <a:lnTo>
                    <a:pt x="2198364" y="699841"/>
                  </a:lnTo>
                  <a:lnTo>
                    <a:pt x="2198681" y="698250"/>
                  </a:lnTo>
                  <a:lnTo>
                    <a:pt x="2199315" y="697296"/>
                  </a:lnTo>
                  <a:lnTo>
                    <a:pt x="2200267" y="696660"/>
                  </a:lnTo>
                  <a:lnTo>
                    <a:pt x="2201219" y="697296"/>
                  </a:lnTo>
                  <a:lnTo>
                    <a:pt x="2202488" y="697932"/>
                  </a:lnTo>
                  <a:lnTo>
                    <a:pt x="2204074" y="699205"/>
                  </a:lnTo>
                  <a:lnTo>
                    <a:pt x="2205026" y="700159"/>
                  </a:lnTo>
                  <a:lnTo>
                    <a:pt x="2204391" y="687118"/>
                  </a:lnTo>
                  <a:lnTo>
                    <a:pt x="2204074" y="673440"/>
                  </a:lnTo>
                  <a:lnTo>
                    <a:pt x="2204709" y="659127"/>
                  </a:lnTo>
                  <a:lnTo>
                    <a:pt x="2205343" y="651493"/>
                  </a:lnTo>
                  <a:lnTo>
                    <a:pt x="2206295" y="643541"/>
                  </a:lnTo>
                  <a:lnTo>
                    <a:pt x="2209150" y="646086"/>
                  </a:lnTo>
                  <a:lnTo>
                    <a:pt x="2212323" y="647676"/>
                  </a:lnTo>
                  <a:lnTo>
                    <a:pt x="2215495" y="649267"/>
                  </a:lnTo>
                  <a:lnTo>
                    <a:pt x="2218985" y="650539"/>
                  </a:lnTo>
                  <a:lnTo>
                    <a:pt x="2222475" y="651493"/>
                  </a:lnTo>
                  <a:lnTo>
                    <a:pt x="2225965" y="652129"/>
                  </a:lnTo>
                  <a:lnTo>
                    <a:pt x="2229772" y="652447"/>
                  </a:lnTo>
                  <a:lnTo>
                    <a:pt x="2233896" y="652447"/>
                  </a:lnTo>
                  <a:lnTo>
                    <a:pt x="2238020" y="652447"/>
                  </a:lnTo>
                  <a:lnTo>
                    <a:pt x="2242145" y="652129"/>
                  </a:lnTo>
                  <a:lnTo>
                    <a:pt x="2251028" y="650539"/>
                  </a:lnTo>
                  <a:lnTo>
                    <a:pt x="2259911" y="648312"/>
                  </a:lnTo>
                  <a:lnTo>
                    <a:pt x="2269746" y="645132"/>
                  </a:lnTo>
                  <a:lnTo>
                    <a:pt x="2279581" y="641315"/>
                  </a:lnTo>
                  <a:lnTo>
                    <a:pt x="2289733" y="637180"/>
                  </a:lnTo>
                  <a:lnTo>
                    <a:pt x="2300519" y="632726"/>
                  </a:lnTo>
                  <a:lnTo>
                    <a:pt x="2310989" y="627955"/>
                  </a:lnTo>
                  <a:lnTo>
                    <a:pt x="2333514" y="616823"/>
                  </a:lnTo>
                  <a:lnTo>
                    <a:pt x="2356991" y="605690"/>
                  </a:lnTo>
                  <a:lnTo>
                    <a:pt x="2345569" y="610461"/>
                  </a:lnTo>
                  <a:lnTo>
                    <a:pt x="2334466" y="615868"/>
                  </a:lnTo>
                  <a:lnTo>
                    <a:pt x="2324948" y="620322"/>
                  </a:lnTo>
                  <a:lnTo>
                    <a:pt x="2315430" y="624138"/>
                  </a:lnTo>
                  <a:lnTo>
                    <a:pt x="2306865" y="626683"/>
                  </a:lnTo>
                  <a:lnTo>
                    <a:pt x="2298616" y="628910"/>
                  </a:lnTo>
                  <a:lnTo>
                    <a:pt x="2290367" y="630182"/>
                  </a:lnTo>
                  <a:lnTo>
                    <a:pt x="2282436" y="630818"/>
                  </a:lnTo>
                  <a:lnTo>
                    <a:pt x="2275456" y="630818"/>
                  </a:lnTo>
                  <a:lnTo>
                    <a:pt x="2268160" y="630500"/>
                  </a:lnTo>
                  <a:lnTo>
                    <a:pt x="2261497" y="629228"/>
                  </a:lnTo>
                  <a:lnTo>
                    <a:pt x="2255152" y="627955"/>
                  </a:lnTo>
                  <a:lnTo>
                    <a:pt x="2248807" y="626047"/>
                  </a:lnTo>
                  <a:lnTo>
                    <a:pt x="2243096" y="623502"/>
                  </a:lnTo>
                  <a:lnTo>
                    <a:pt x="2237703" y="620640"/>
                  </a:lnTo>
                  <a:lnTo>
                    <a:pt x="2232627" y="617777"/>
                  </a:lnTo>
                  <a:lnTo>
                    <a:pt x="2227551" y="614278"/>
                  </a:lnTo>
                  <a:lnTo>
                    <a:pt x="2223109" y="610779"/>
                  </a:lnTo>
                  <a:lnTo>
                    <a:pt x="2218985" y="607280"/>
                  </a:lnTo>
                  <a:lnTo>
                    <a:pt x="2214861" y="603463"/>
                  </a:lnTo>
                  <a:lnTo>
                    <a:pt x="2211371" y="599647"/>
                  </a:lnTo>
                  <a:lnTo>
                    <a:pt x="2208198" y="595512"/>
                  </a:lnTo>
                  <a:lnTo>
                    <a:pt x="2202171" y="587878"/>
                  </a:lnTo>
                  <a:lnTo>
                    <a:pt x="2197412" y="581198"/>
                  </a:lnTo>
                  <a:lnTo>
                    <a:pt x="2193922" y="574837"/>
                  </a:lnTo>
                  <a:lnTo>
                    <a:pt x="2191701" y="569747"/>
                  </a:lnTo>
                  <a:lnTo>
                    <a:pt x="2189163" y="565612"/>
                  </a:lnTo>
                  <a:lnTo>
                    <a:pt x="2191067" y="564340"/>
                  </a:lnTo>
                  <a:lnTo>
                    <a:pt x="2196777" y="559569"/>
                  </a:lnTo>
                  <a:lnTo>
                    <a:pt x="2205343" y="552889"/>
                  </a:lnTo>
                  <a:lnTo>
                    <a:pt x="2217399" y="544301"/>
                  </a:lnTo>
                  <a:lnTo>
                    <a:pt x="2225013" y="539848"/>
                  </a:lnTo>
                  <a:lnTo>
                    <a:pt x="2232944" y="534759"/>
                  </a:lnTo>
                  <a:lnTo>
                    <a:pt x="2241510" y="529670"/>
                  </a:lnTo>
                  <a:lnTo>
                    <a:pt x="2251028" y="524580"/>
                  </a:lnTo>
                  <a:lnTo>
                    <a:pt x="2260545" y="519491"/>
                  </a:lnTo>
                  <a:lnTo>
                    <a:pt x="2271649" y="514402"/>
                  </a:lnTo>
                  <a:lnTo>
                    <a:pt x="2282753" y="509631"/>
                  </a:lnTo>
                  <a:lnTo>
                    <a:pt x="2294809" y="505178"/>
                  </a:lnTo>
                  <a:lnTo>
                    <a:pt x="2307182" y="501043"/>
                  </a:lnTo>
                  <a:lnTo>
                    <a:pt x="2320506" y="497226"/>
                  </a:lnTo>
                  <a:lnTo>
                    <a:pt x="2334466" y="493409"/>
                  </a:lnTo>
                  <a:lnTo>
                    <a:pt x="2348742" y="490864"/>
                  </a:lnTo>
                  <a:lnTo>
                    <a:pt x="2363336" y="488638"/>
                  </a:lnTo>
                  <a:lnTo>
                    <a:pt x="2378564" y="486729"/>
                  </a:lnTo>
                  <a:lnTo>
                    <a:pt x="2394109" y="485775"/>
                  </a:lnTo>
                  <a:close/>
                  <a:moveTo>
                    <a:pt x="1429386" y="468312"/>
                  </a:moveTo>
                  <a:lnTo>
                    <a:pt x="1442086" y="468630"/>
                  </a:lnTo>
                  <a:lnTo>
                    <a:pt x="1454151" y="469899"/>
                  </a:lnTo>
                  <a:lnTo>
                    <a:pt x="1465898" y="471802"/>
                  </a:lnTo>
                  <a:lnTo>
                    <a:pt x="1477011" y="474023"/>
                  </a:lnTo>
                  <a:lnTo>
                    <a:pt x="1487488" y="476562"/>
                  </a:lnTo>
                  <a:lnTo>
                    <a:pt x="1497649" y="479734"/>
                  </a:lnTo>
                  <a:lnTo>
                    <a:pt x="1507491" y="482907"/>
                  </a:lnTo>
                  <a:lnTo>
                    <a:pt x="1516699" y="486714"/>
                  </a:lnTo>
                  <a:lnTo>
                    <a:pt x="1525271" y="490522"/>
                  </a:lnTo>
                  <a:lnTo>
                    <a:pt x="1533526" y="494646"/>
                  </a:lnTo>
                  <a:lnTo>
                    <a:pt x="1541146" y="498771"/>
                  </a:lnTo>
                  <a:lnTo>
                    <a:pt x="1547814" y="502896"/>
                  </a:lnTo>
                  <a:lnTo>
                    <a:pt x="1554164" y="507020"/>
                  </a:lnTo>
                  <a:lnTo>
                    <a:pt x="1565594" y="514952"/>
                  </a:lnTo>
                  <a:lnTo>
                    <a:pt x="1574166" y="522250"/>
                  </a:lnTo>
                  <a:lnTo>
                    <a:pt x="1580516" y="527643"/>
                  </a:lnTo>
                  <a:lnTo>
                    <a:pt x="1585596" y="532720"/>
                  </a:lnTo>
                  <a:lnTo>
                    <a:pt x="1584009" y="536527"/>
                  </a:lnTo>
                  <a:lnTo>
                    <a:pt x="1581469" y="540652"/>
                  </a:lnTo>
                  <a:lnTo>
                    <a:pt x="1578611" y="546046"/>
                  </a:lnTo>
                  <a:lnTo>
                    <a:pt x="1574484" y="552074"/>
                  </a:lnTo>
                  <a:lnTo>
                    <a:pt x="1569721" y="558419"/>
                  </a:lnTo>
                  <a:lnTo>
                    <a:pt x="1563054" y="565399"/>
                  </a:lnTo>
                  <a:lnTo>
                    <a:pt x="1559879" y="568572"/>
                  </a:lnTo>
                  <a:lnTo>
                    <a:pt x="1556386" y="571745"/>
                  </a:lnTo>
                  <a:lnTo>
                    <a:pt x="1552259" y="575235"/>
                  </a:lnTo>
                  <a:lnTo>
                    <a:pt x="1548131" y="577773"/>
                  </a:lnTo>
                  <a:lnTo>
                    <a:pt x="1543686" y="580311"/>
                  </a:lnTo>
                  <a:lnTo>
                    <a:pt x="1538606" y="582850"/>
                  </a:lnTo>
                  <a:lnTo>
                    <a:pt x="1533844" y="584753"/>
                  </a:lnTo>
                  <a:lnTo>
                    <a:pt x="1528446" y="586657"/>
                  </a:lnTo>
                  <a:lnTo>
                    <a:pt x="1523049" y="588243"/>
                  </a:lnTo>
                  <a:lnTo>
                    <a:pt x="1517016" y="588878"/>
                  </a:lnTo>
                  <a:lnTo>
                    <a:pt x="1510984" y="589512"/>
                  </a:lnTo>
                  <a:lnTo>
                    <a:pt x="1503999" y="589512"/>
                  </a:lnTo>
                  <a:lnTo>
                    <a:pt x="1497331" y="588878"/>
                  </a:lnTo>
                  <a:lnTo>
                    <a:pt x="1490346" y="587926"/>
                  </a:lnTo>
                  <a:lnTo>
                    <a:pt x="1483043" y="586022"/>
                  </a:lnTo>
                  <a:lnTo>
                    <a:pt x="1475106" y="583484"/>
                  </a:lnTo>
                  <a:lnTo>
                    <a:pt x="1467168" y="580311"/>
                  </a:lnTo>
                  <a:lnTo>
                    <a:pt x="1458913" y="576187"/>
                  </a:lnTo>
                  <a:lnTo>
                    <a:pt x="1449388" y="571745"/>
                  </a:lnTo>
                  <a:lnTo>
                    <a:pt x="1439546" y="567620"/>
                  </a:lnTo>
                  <a:lnTo>
                    <a:pt x="1479233" y="586657"/>
                  </a:lnTo>
                  <a:lnTo>
                    <a:pt x="1498284" y="594906"/>
                  </a:lnTo>
                  <a:lnTo>
                    <a:pt x="1506856" y="598714"/>
                  </a:lnTo>
                  <a:lnTo>
                    <a:pt x="1515746" y="601886"/>
                  </a:lnTo>
                  <a:lnTo>
                    <a:pt x="1524001" y="604425"/>
                  </a:lnTo>
                  <a:lnTo>
                    <a:pt x="1531939" y="606646"/>
                  </a:lnTo>
                  <a:lnTo>
                    <a:pt x="1539559" y="607915"/>
                  </a:lnTo>
                  <a:lnTo>
                    <a:pt x="1546544" y="608232"/>
                  </a:lnTo>
                  <a:lnTo>
                    <a:pt x="1550036" y="608232"/>
                  </a:lnTo>
                  <a:lnTo>
                    <a:pt x="1553529" y="607915"/>
                  </a:lnTo>
                  <a:lnTo>
                    <a:pt x="1556704" y="607280"/>
                  </a:lnTo>
                  <a:lnTo>
                    <a:pt x="1559879" y="606646"/>
                  </a:lnTo>
                  <a:lnTo>
                    <a:pt x="1562736" y="605376"/>
                  </a:lnTo>
                  <a:lnTo>
                    <a:pt x="1565594" y="604107"/>
                  </a:lnTo>
                  <a:lnTo>
                    <a:pt x="1568451" y="602521"/>
                  </a:lnTo>
                  <a:lnTo>
                    <a:pt x="1570674" y="600617"/>
                  </a:lnTo>
                  <a:lnTo>
                    <a:pt x="1571944" y="607280"/>
                  </a:lnTo>
                  <a:lnTo>
                    <a:pt x="1572261" y="614260"/>
                  </a:lnTo>
                  <a:lnTo>
                    <a:pt x="1572896" y="626634"/>
                  </a:lnTo>
                  <a:lnTo>
                    <a:pt x="1572579" y="638691"/>
                  </a:lnTo>
                  <a:lnTo>
                    <a:pt x="1572261" y="649795"/>
                  </a:lnTo>
                  <a:lnTo>
                    <a:pt x="1574166" y="647574"/>
                  </a:lnTo>
                  <a:lnTo>
                    <a:pt x="1575119" y="647257"/>
                  </a:lnTo>
                  <a:lnTo>
                    <a:pt x="1576389" y="646940"/>
                  </a:lnTo>
                  <a:lnTo>
                    <a:pt x="1577976" y="647257"/>
                  </a:lnTo>
                  <a:lnTo>
                    <a:pt x="1578929" y="647892"/>
                  </a:lnTo>
                  <a:lnTo>
                    <a:pt x="1580516" y="649478"/>
                  </a:lnTo>
                  <a:lnTo>
                    <a:pt x="1582104" y="651382"/>
                  </a:lnTo>
                  <a:lnTo>
                    <a:pt x="1583056" y="653920"/>
                  </a:lnTo>
                  <a:lnTo>
                    <a:pt x="1584326" y="656775"/>
                  </a:lnTo>
                  <a:lnTo>
                    <a:pt x="1586549" y="663756"/>
                  </a:lnTo>
                  <a:lnTo>
                    <a:pt x="1588136" y="672322"/>
                  </a:lnTo>
                  <a:lnTo>
                    <a:pt x="1589406" y="682158"/>
                  </a:lnTo>
                  <a:lnTo>
                    <a:pt x="1590359" y="692945"/>
                  </a:lnTo>
                  <a:lnTo>
                    <a:pt x="1590676" y="704685"/>
                  </a:lnTo>
                  <a:lnTo>
                    <a:pt x="1590359" y="716424"/>
                  </a:lnTo>
                  <a:lnTo>
                    <a:pt x="1589406" y="727211"/>
                  </a:lnTo>
                  <a:lnTo>
                    <a:pt x="1588136" y="737047"/>
                  </a:lnTo>
                  <a:lnTo>
                    <a:pt x="1586549" y="745613"/>
                  </a:lnTo>
                  <a:lnTo>
                    <a:pt x="1584326" y="752911"/>
                  </a:lnTo>
                  <a:lnTo>
                    <a:pt x="1583056" y="755449"/>
                  </a:lnTo>
                  <a:lnTo>
                    <a:pt x="1582104" y="757987"/>
                  </a:lnTo>
                  <a:lnTo>
                    <a:pt x="1580516" y="759891"/>
                  </a:lnTo>
                  <a:lnTo>
                    <a:pt x="1578929" y="761477"/>
                  </a:lnTo>
                  <a:lnTo>
                    <a:pt x="1577976" y="762112"/>
                  </a:lnTo>
                  <a:lnTo>
                    <a:pt x="1576389" y="762429"/>
                  </a:lnTo>
                  <a:lnTo>
                    <a:pt x="1574801" y="762112"/>
                  </a:lnTo>
                  <a:lnTo>
                    <a:pt x="1573214" y="761160"/>
                  </a:lnTo>
                  <a:lnTo>
                    <a:pt x="1571944" y="759573"/>
                  </a:lnTo>
                  <a:lnTo>
                    <a:pt x="1570674" y="757670"/>
                  </a:lnTo>
                  <a:lnTo>
                    <a:pt x="1569086" y="755131"/>
                  </a:lnTo>
                  <a:lnTo>
                    <a:pt x="1568134" y="751641"/>
                  </a:lnTo>
                  <a:lnTo>
                    <a:pt x="1565911" y="744027"/>
                  </a:lnTo>
                  <a:lnTo>
                    <a:pt x="1564641" y="754180"/>
                  </a:lnTo>
                  <a:lnTo>
                    <a:pt x="1562736" y="764015"/>
                  </a:lnTo>
                  <a:lnTo>
                    <a:pt x="1560831" y="773851"/>
                  </a:lnTo>
                  <a:lnTo>
                    <a:pt x="1558291" y="782735"/>
                  </a:lnTo>
                  <a:lnTo>
                    <a:pt x="1555751" y="792253"/>
                  </a:lnTo>
                  <a:lnTo>
                    <a:pt x="1552576" y="800819"/>
                  </a:lnTo>
                  <a:lnTo>
                    <a:pt x="1549401" y="809703"/>
                  </a:lnTo>
                  <a:lnTo>
                    <a:pt x="1545591" y="817953"/>
                  </a:lnTo>
                  <a:lnTo>
                    <a:pt x="1541781" y="825567"/>
                  </a:lnTo>
                  <a:lnTo>
                    <a:pt x="1537336" y="833182"/>
                  </a:lnTo>
                  <a:lnTo>
                    <a:pt x="1532574" y="840797"/>
                  </a:lnTo>
                  <a:lnTo>
                    <a:pt x="1528129" y="847777"/>
                  </a:lnTo>
                  <a:lnTo>
                    <a:pt x="1523366" y="854757"/>
                  </a:lnTo>
                  <a:lnTo>
                    <a:pt x="1518286" y="861102"/>
                  </a:lnTo>
                  <a:lnTo>
                    <a:pt x="1513206" y="867448"/>
                  </a:lnTo>
                  <a:lnTo>
                    <a:pt x="1507491" y="873476"/>
                  </a:lnTo>
                  <a:lnTo>
                    <a:pt x="1502411" y="878553"/>
                  </a:lnTo>
                  <a:lnTo>
                    <a:pt x="1496696" y="883946"/>
                  </a:lnTo>
                  <a:lnTo>
                    <a:pt x="1490663" y="889340"/>
                  </a:lnTo>
                  <a:lnTo>
                    <a:pt x="1484948" y="893782"/>
                  </a:lnTo>
                  <a:lnTo>
                    <a:pt x="1478916" y="897907"/>
                  </a:lnTo>
                  <a:lnTo>
                    <a:pt x="1472883" y="901714"/>
                  </a:lnTo>
                  <a:lnTo>
                    <a:pt x="1466851" y="905521"/>
                  </a:lnTo>
                  <a:lnTo>
                    <a:pt x="1460818" y="908377"/>
                  </a:lnTo>
                  <a:lnTo>
                    <a:pt x="1454786" y="911232"/>
                  </a:lnTo>
                  <a:lnTo>
                    <a:pt x="1448753" y="914088"/>
                  </a:lnTo>
                  <a:lnTo>
                    <a:pt x="1442721" y="915991"/>
                  </a:lnTo>
                  <a:lnTo>
                    <a:pt x="1437323" y="917895"/>
                  </a:lnTo>
                  <a:lnTo>
                    <a:pt x="1431291" y="918847"/>
                  </a:lnTo>
                  <a:lnTo>
                    <a:pt x="1425576" y="920116"/>
                  </a:lnTo>
                  <a:lnTo>
                    <a:pt x="1419861" y="920751"/>
                  </a:lnTo>
                  <a:lnTo>
                    <a:pt x="1414146" y="920751"/>
                  </a:lnTo>
                  <a:lnTo>
                    <a:pt x="1409701" y="920751"/>
                  </a:lnTo>
                  <a:lnTo>
                    <a:pt x="1404938" y="920116"/>
                  </a:lnTo>
                  <a:lnTo>
                    <a:pt x="1399858" y="918847"/>
                  </a:lnTo>
                  <a:lnTo>
                    <a:pt x="1394778" y="917260"/>
                  </a:lnTo>
                  <a:lnTo>
                    <a:pt x="1389381" y="915357"/>
                  </a:lnTo>
                  <a:lnTo>
                    <a:pt x="1384301" y="913770"/>
                  </a:lnTo>
                  <a:lnTo>
                    <a:pt x="1378903" y="910915"/>
                  </a:lnTo>
                  <a:lnTo>
                    <a:pt x="1373188" y="908059"/>
                  </a:lnTo>
                  <a:lnTo>
                    <a:pt x="1367791" y="904569"/>
                  </a:lnTo>
                  <a:lnTo>
                    <a:pt x="1362076" y="900762"/>
                  </a:lnTo>
                  <a:lnTo>
                    <a:pt x="1356043" y="896955"/>
                  </a:lnTo>
                  <a:lnTo>
                    <a:pt x="1350328" y="892513"/>
                  </a:lnTo>
                  <a:lnTo>
                    <a:pt x="1344296" y="888071"/>
                  </a:lnTo>
                  <a:lnTo>
                    <a:pt x="1338581" y="883312"/>
                  </a:lnTo>
                  <a:lnTo>
                    <a:pt x="1333183" y="877918"/>
                  </a:lnTo>
                  <a:lnTo>
                    <a:pt x="1327468" y="872207"/>
                  </a:lnTo>
                  <a:lnTo>
                    <a:pt x="1321753" y="866813"/>
                  </a:lnTo>
                  <a:lnTo>
                    <a:pt x="1316038" y="860151"/>
                  </a:lnTo>
                  <a:lnTo>
                    <a:pt x="1310641" y="854122"/>
                  </a:lnTo>
                  <a:lnTo>
                    <a:pt x="1305243" y="847459"/>
                  </a:lnTo>
                  <a:lnTo>
                    <a:pt x="1299846" y="840797"/>
                  </a:lnTo>
                  <a:lnTo>
                    <a:pt x="1295083" y="833499"/>
                  </a:lnTo>
                  <a:lnTo>
                    <a:pt x="1290321" y="826202"/>
                  </a:lnTo>
                  <a:lnTo>
                    <a:pt x="1285558" y="818587"/>
                  </a:lnTo>
                  <a:lnTo>
                    <a:pt x="1281113" y="810655"/>
                  </a:lnTo>
                  <a:lnTo>
                    <a:pt x="1276668" y="802723"/>
                  </a:lnTo>
                  <a:lnTo>
                    <a:pt x="1272858" y="794474"/>
                  </a:lnTo>
                  <a:lnTo>
                    <a:pt x="1269048" y="786225"/>
                  </a:lnTo>
                  <a:lnTo>
                    <a:pt x="1265238" y="777658"/>
                  </a:lnTo>
                  <a:lnTo>
                    <a:pt x="1262381" y="768457"/>
                  </a:lnTo>
                  <a:lnTo>
                    <a:pt x="1259523" y="759891"/>
                  </a:lnTo>
                  <a:lnTo>
                    <a:pt x="1256983" y="751007"/>
                  </a:lnTo>
                  <a:lnTo>
                    <a:pt x="1254761" y="757035"/>
                  </a:lnTo>
                  <a:lnTo>
                    <a:pt x="1252538" y="761477"/>
                  </a:lnTo>
                  <a:lnTo>
                    <a:pt x="1251586" y="763063"/>
                  </a:lnTo>
                  <a:lnTo>
                    <a:pt x="1250316" y="764015"/>
                  </a:lnTo>
                  <a:lnTo>
                    <a:pt x="1248728" y="764967"/>
                  </a:lnTo>
                  <a:lnTo>
                    <a:pt x="1247776" y="765284"/>
                  </a:lnTo>
                  <a:lnTo>
                    <a:pt x="1246188" y="764967"/>
                  </a:lnTo>
                  <a:lnTo>
                    <a:pt x="1244601" y="764015"/>
                  </a:lnTo>
                  <a:lnTo>
                    <a:pt x="1243648" y="762429"/>
                  </a:lnTo>
                  <a:lnTo>
                    <a:pt x="1242061" y="760842"/>
                  </a:lnTo>
                  <a:lnTo>
                    <a:pt x="1240791" y="758304"/>
                  </a:lnTo>
                  <a:lnTo>
                    <a:pt x="1239838" y="755449"/>
                  </a:lnTo>
                  <a:lnTo>
                    <a:pt x="1237616" y="748151"/>
                  </a:lnTo>
                  <a:lnTo>
                    <a:pt x="1236028" y="739585"/>
                  </a:lnTo>
                  <a:lnTo>
                    <a:pt x="1234441" y="729749"/>
                  </a:lnTo>
                  <a:lnTo>
                    <a:pt x="1233806" y="718962"/>
                  </a:lnTo>
                  <a:lnTo>
                    <a:pt x="1233488" y="707223"/>
                  </a:lnTo>
                  <a:lnTo>
                    <a:pt x="1233806" y="695801"/>
                  </a:lnTo>
                  <a:lnTo>
                    <a:pt x="1234441" y="684696"/>
                  </a:lnTo>
                  <a:lnTo>
                    <a:pt x="1236028" y="675178"/>
                  </a:lnTo>
                  <a:lnTo>
                    <a:pt x="1237616" y="666294"/>
                  </a:lnTo>
                  <a:lnTo>
                    <a:pt x="1239838" y="659631"/>
                  </a:lnTo>
                  <a:lnTo>
                    <a:pt x="1240791" y="656775"/>
                  </a:lnTo>
                  <a:lnTo>
                    <a:pt x="1242061" y="653920"/>
                  </a:lnTo>
                  <a:lnTo>
                    <a:pt x="1243648" y="652016"/>
                  </a:lnTo>
                  <a:lnTo>
                    <a:pt x="1244601" y="651064"/>
                  </a:lnTo>
                  <a:lnTo>
                    <a:pt x="1246188" y="649795"/>
                  </a:lnTo>
                  <a:lnTo>
                    <a:pt x="1247776" y="649478"/>
                  </a:lnTo>
                  <a:lnTo>
                    <a:pt x="1248411" y="649795"/>
                  </a:lnTo>
                  <a:lnTo>
                    <a:pt x="1249363" y="650113"/>
                  </a:lnTo>
                  <a:lnTo>
                    <a:pt x="1249681" y="642815"/>
                  </a:lnTo>
                  <a:lnTo>
                    <a:pt x="1250316" y="635201"/>
                  </a:lnTo>
                  <a:lnTo>
                    <a:pt x="1250951" y="628220"/>
                  </a:lnTo>
                  <a:lnTo>
                    <a:pt x="1252221" y="622192"/>
                  </a:lnTo>
                  <a:lnTo>
                    <a:pt x="1251586" y="613943"/>
                  </a:lnTo>
                  <a:lnTo>
                    <a:pt x="1250951" y="606328"/>
                  </a:lnTo>
                  <a:lnTo>
                    <a:pt x="1250951" y="599031"/>
                  </a:lnTo>
                  <a:lnTo>
                    <a:pt x="1251586" y="592368"/>
                  </a:lnTo>
                  <a:lnTo>
                    <a:pt x="1251903" y="586022"/>
                  </a:lnTo>
                  <a:lnTo>
                    <a:pt x="1252856" y="579994"/>
                  </a:lnTo>
                  <a:lnTo>
                    <a:pt x="1254126" y="574283"/>
                  </a:lnTo>
                  <a:lnTo>
                    <a:pt x="1255713" y="569207"/>
                  </a:lnTo>
                  <a:lnTo>
                    <a:pt x="1257618" y="564130"/>
                  </a:lnTo>
                  <a:lnTo>
                    <a:pt x="1259841" y="559688"/>
                  </a:lnTo>
                  <a:lnTo>
                    <a:pt x="1262063" y="555564"/>
                  </a:lnTo>
                  <a:lnTo>
                    <a:pt x="1264603" y="551756"/>
                  </a:lnTo>
                  <a:lnTo>
                    <a:pt x="1267143" y="548266"/>
                  </a:lnTo>
                  <a:lnTo>
                    <a:pt x="1270636" y="545411"/>
                  </a:lnTo>
                  <a:lnTo>
                    <a:pt x="1273811" y="542873"/>
                  </a:lnTo>
                  <a:lnTo>
                    <a:pt x="1277303" y="540017"/>
                  </a:lnTo>
                  <a:lnTo>
                    <a:pt x="1261746" y="540017"/>
                  </a:lnTo>
                  <a:lnTo>
                    <a:pt x="1249363" y="540969"/>
                  </a:lnTo>
                  <a:lnTo>
                    <a:pt x="1239203" y="541286"/>
                  </a:lnTo>
                  <a:lnTo>
                    <a:pt x="1246188" y="537479"/>
                  </a:lnTo>
                  <a:lnTo>
                    <a:pt x="1253808" y="532720"/>
                  </a:lnTo>
                  <a:lnTo>
                    <a:pt x="1261111" y="527326"/>
                  </a:lnTo>
                  <a:lnTo>
                    <a:pt x="1268413" y="521615"/>
                  </a:lnTo>
                  <a:lnTo>
                    <a:pt x="1282701" y="511145"/>
                  </a:lnTo>
                  <a:lnTo>
                    <a:pt x="1289368" y="506703"/>
                  </a:lnTo>
                  <a:lnTo>
                    <a:pt x="1295401" y="502896"/>
                  </a:lnTo>
                  <a:lnTo>
                    <a:pt x="1303973" y="498771"/>
                  </a:lnTo>
                  <a:lnTo>
                    <a:pt x="1311911" y="494964"/>
                  </a:lnTo>
                  <a:lnTo>
                    <a:pt x="1320166" y="491156"/>
                  </a:lnTo>
                  <a:lnTo>
                    <a:pt x="1328103" y="487984"/>
                  </a:lnTo>
                  <a:lnTo>
                    <a:pt x="1336041" y="484811"/>
                  </a:lnTo>
                  <a:lnTo>
                    <a:pt x="1343978" y="482273"/>
                  </a:lnTo>
                  <a:lnTo>
                    <a:pt x="1359536" y="477831"/>
                  </a:lnTo>
                  <a:lnTo>
                    <a:pt x="1374141" y="474023"/>
                  </a:lnTo>
                  <a:lnTo>
                    <a:pt x="1388746" y="471485"/>
                  </a:lnTo>
                  <a:lnTo>
                    <a:pt x="1402716" y="469581"/>
                  </a:lnTo>
                  <a:lnTo>
                    <a:pt x="1416051" y="468630"/>
                  </a:lnTo>
                  <a:lnTo>
                    <a:pt x="1429386" y="468312"/>
                  </a:lnTo>
                  <a:close/>
                  <a:moveTo>
                    <a:pt x="750948" y="302529"/>
                  </a:moveTo>
                  <a:lnTo>
                    <a:pt x="748724" y="302846"/>
                  </a:lnTo>
                  <a:lnTo>
                    <a:pt x="746818" y="303797"/>
                  </a:lnTo>
                  <a:lnTo>
                    <a:pt x="744912" y="304431"/>
                  </a:lnTo>
                  <a:lnTo>
                    <a:pt x="743641" y="306017"/>
                  </a:lnTo>
                  <a:lnTo>
                    <a:pt x="742053" y="307602"/>
                  </a:lnTo>
                  <a:lnTo>
                    <a:pt x="741417" y="309188"/>
                  </a:lnTo>
                  <a:lnTo>
                    <a:pt x="740464" y="311725"/>
                  </a:lnTo>
                  <a:lnTo>
                    <a:pt x="740464" y="313310"/>
                  </a:lnTo>
                  <a:lnTo>
                    <a:pt x="740464" y="315847"/>
                  </a:lnTo>
                  <a:lnTo>
                    <a:pt x="741417" y="318067"/>
                  </a:lnTo>
                  <a:lnTo>
                    <a:pt x="742053" y="319970"/>
                  </a:lnTo>
                  <a:lnTo>
                    <a:pt x="743641" y="321238"/>
                  </a:lnTo>
                  <a:lnTo>
                    <a:pt x="744912" y="322507"/>
                  </a:lnTo>
                  <a:lnTo>
                    <a:pt x="746818" y="323458"/>
                  </a:lnTo>
                  <a:lnTo>
                    <a:pt x="748724" y="324410"/>
                  </a:lnTo>
                  <a:lnTo>
                    <a:pt x="750948" y="324410"/>
                  </a:lnTo>
                  <a:lnTo>
                    <a:pt x="988881" y="324410"/>
                  </a:lnTo>
                  <a:lnTo>
                    <a:pt x="991105" y="324410"/>
                  </a:lnTo>
                  <a:lnTo>
                    <a:pt x="993011" y="323458"/>
                  </a:lnTo>
                  <a:lnTo>
                    <a:pt x="994917" y="322507"/>
                  </a:lnTo>
                  <a:lnTo>
                    <a:pt x="996506" y="321238"/>
                  </a:lnTo>
                  <a:lnTo>
                    <a:pt x="997776" y="319970"/>
                  </a:lnTo>
                  <a:lnTo>
                    <a:pt x="998729" y="318067"/>
                  </a:lnTo>
                  <a:lnTo>
                    <a:pt x="999365" y="315847"/>
                  </a:lnTo>
                  <a:lnTo>
                    <a:pt x="999365" y="313310"/>
                  </a:lnTo>
                  <a:lnTo>
                    <a:pt x="999365" y="311725"/>
                  </a:lnTo>
                  <a:lnTo>
                    <a:pt x="998729" y="309188"/>
                  </a:lnTo>
                  <a:lnTo>
                    <a:pt x="997776" y="307602"/>
                  </a:lnTo>
                  <a:lnTo>
                    <a:pt x="996506" y="306017"/>
                  </a:lnTo>
                  <a:lnTo>
                    <a:pt x="994917" y="304431"/>
                  </a:lnTo>
                  <a:lnTo>
                    <a:pt x="993011" y="303797"/>
                  </a:lnTo>
                  <a:lnTo>
                    <a:pt x="991105" y="302846"/>
                  </a:lnTo>
                  <a:lnTo>
                    <a:pt x="988881" y="302529"/>
                  </a:lnTo>
                  <a:lnTo>
                    <a:pt x="750948" y="302529"/>
                  </a:lnTo>
                  <a:close/>
                  <a:moveTo>
                    <a:pt x="748724" y="219444"/>
                  </a:moveTo>
                  <a:lnTo>
                    <a:pt x="746818" y="220396"/>
                  </a:lnTo>
                  <a:lnTo>
                    <a:pt x="744912" y="221347"/>
                  </a:lnTo>
                  <a:lnTo>
                    <a:pt x="743641" y="222615"/>
                  </a:lnTo>
                  <a:lnTo>
                    <a:pt x="742053" y="224201"/>
                  </a:lnTo>
                  <a:lnTo>
                    <a:pt x="741417" y="226104"/>
                  </a:lnTo>
                  <a:lnTo>
                    <a:pt x="740464" y="228323"/>
                  </a:lnTo>
                  <a:lnTo>
                    <a:pt x="740464" y="230543"/>
                  </a:lnTo>
                  <a:lnTo>
                    <a:pt x="740464" y="232763"/>
                  </a:lnTo>
                  <a:lnTo>
                    <a:pt x="741417" y="234666"/>
                  </a:lnTo>
                  <a:lnTo>
                    <a:pt x="742053" y="236568"/>
                  </a:lnTo>
                  <a:lnTo>
                    <a:pt x="743641" y="237837"/>
                  </a:lnTo>
                  <a:lnTo>
                    <a:pt x="744912" y="239423"/>
                  </a:lnTo>
                  <a:lnTo>
                    <a:pt x="746818" y="240374"/>
                  </a:lnTo>
                  <a:lnTo>
                    <a:pt x="748724" y="241008"/>
                  </a:lnTo>
                  <a:lnTo>
                    <a:pt x="750948" y="241325"/>
                  </a:lnTo>
                  <a:lnTo>
                    <a:pt x="1133738" y="241325"/>
                  </a:lnTo>
                  <a:lnTo>
                    <a:pt x="1135644" y="241008"/>
                  </a:lnTo>
                  <a:lnTo>
                    <a:pt x="1137868" y="240374"/>
                  </a:lnTo>
                  <a:lnTo>
                    <a:pt x="1139456" y="239423"/>
                  </a:lnTo>
                  <a:lnTo>
                    <a:pt x="1141045" y="237837"/>
                  </a:lnTo>
                  <a:lnTo>
                    <a:pt x="1142316" y="236568"/>
                  </a:lnTo>
                  <a:lnTo>
                    <a:pt x="1143586" y="234666"/>
                  </a:lnTo>
                  <a:lnTo>
                    <a:pt x="1143904" y="232763"/>
                  </a:lnTo>
                  <a:lnTo>
                    <a:pt x="1144222" y="230543"/>
                  </a:lnTo>
                  <a:lnTo>
                    <a:pt x="1143904" y="228323"/>
                  </a:lnTo>
                  <a:lnTo>
                    <a:pt x="1143586" y="226104"/>
                  </a:lnTo>
                  <a:lnTo>
                    <a:pt x="1142316" y="224201"/>
                  </a:lnTo>
                  <a:lnTo>
                    <a:pt x="1141045" y="222615"/>
                  </a:lnTo>
                  <a:lnTo>
                    <a:pt x="1139456" y="221347"/>
                  </a:lnTo>
                  <a:lnTo>
                    <a:pt x="1137868" y="220396"/>
                  </a:lnTo>
                  <a:lnTo>
                    <a:pt x="1135644" y="219444"/>
                  </a:lnTo>
                  <a:lnTo>
                    <a:pt x="1133738" y="219444"/>
                  </a:lnTo>
                  <a:lnTo>
                    <a:pt x="750948" y="219444"/>
                  </a:lnTo>
                  <a:lnTo>
                    <a:pt x="748724" y="219444"/>
                  </a:lnTo>
                  <a:close/>
                  <a:moveTo>
                    <a:pt x="748724" y="141751"/>
                  </a:moveTo>
                  <a:lnTo>
                    <a:pt x="746818" y="142702"/>
                  </a:lnTo>
                  <a:lnTo>
                    <a:pt x="744912" y="143336"/>
                  </a:lnTo>
                  <a:lnTo>
                    <a:pt x="743641" y="144922"/>
                  </a:lnTo>
                  <a:lnTo>
                    <a:pt x="742053" y="146191"/>
                  </a:lnTo>
                  <a:lnTo>
                    <a:pt x="741417" y="148093"/>
                  </a:lnTo>
                  <a:lnTo>
                    <a:pt x="740464" y="150630"/>
                  </a:lnTo>
                  <a:lnTo>
                    <a:pt x="740464" y="152216"/>
                  </a:lnTo>
                  <a:lnTo>
                    <a:pt x="740464" y="154753"/>
                  </a:lnTo>
                  <a:lnTo>
                    <a:pt x="741417" y="156972"/>
                  </a:lnTo>
                  <a:lnTo>
                    <a:pt x="742053" y="158875"/>
                  </a:lnTo>
                  <a:lnTo>
                    <a:pt x="743641" y="160144"/>
                  </a:lnTo>
                  <a:lnTo>
                    <a:pt x="744912" y="161729"/>
                  </a:lnTo>
                  <a:lnTo>
                    <a:pt x="746818" y="162363"/>
                  </a:lnTo>
                  <a:lnTo>
                    <a:pt x="748724" y="163315"/>
                  </a:lnTo>
                  <a:lnTo>
                    <a:pt x="750948" y="163315"/>
                  </a:lnTo>
                  <a:lnTo>
                    <a:pt x="1133738" y="163315"/>
                  </a:lnTo>
                  <a:lnTo>
                    <a:pt x="1135644" y="163315"/>
                  </a:lnTo>
                  <a:lnTo>
                    <a:pt x="1137868" y="162363"/>
                  </a:lnTo>
                  <a:lnTo>
                    <a:pt x="1139456" y="161729"/>
                  </a:lnTo>
                  <a:lnTo>
                    <a:pt x="1141045" y="160144"/>
                  </a:lnTo>
                  <a:lnTo>
                    <a:pt x="1142316" y="158875"/>
                  </a:lnTo>
                  <a:lnTo>
                    <a:pt x="1143586" y="156972"/>
                  </a:lnTo>
                  <a:lnTo>
                    <a:pt x="1143904" y="154753"/>
                  </a:lnTo>
                  <a:lnTo>
                    <a:pt x="1144222" y="152216"/>
                  </a:lnTo>
                  <a:lnTo>
                    <a:pt x="1143904" y="150630"/>
                  </a:lnTo>
                  <a:lnTo>
                    <a:pt x="1143586" y="148093"/>
                  </a:lnTo>
                  <a:lnTo>
                    <a:pt x="1142316" y="146191"/>
                  </a:lnTo>
                  <a:lnTo>
                    <a:pt x="1141045" y="144922"/>
                  </a:lnTo>
                  <a:lnTo>
                    <a:pt x="1139456" y="143336"/>
                  </a:lnTo>
                  <a:lnTo>
                    <a:pt x="1137868" y="142702"/>
                  </a:lnTo>
                  <a:lnTo>
                    <a:pt x="1135644" y="141751"/>
                  </a:lnTo>
                  <a:lnTo>
                    <a:pt x="1133738" y="141751"/>
                  </a:lnTo>
                  <a:lnTo>
                    <a:pt x="750948" y="141751"/>
                  </a:lnTo>
                  <a:lnTo>
                    <a:pt x="748724" y="141751"/>
                  </a:lnTo>
                  <a:close/>
                  <a:moveTo>
                    <a:pt x="789068" y="0"/>
                  </a:moveTo>
                  <a:lnTo>
                    <a:pt x="1085770" y="0"/>
                  </a:lnTo>
                  <a:lnTo>
                    <a:pt x="1093712" y="317"/>
                  </a:lnTo>
                  <a:lnTo>
                    <a:pt x="1101336" y="635"/>
                  </a:lnTo>
                  <a:lnTo>
                    <a:pt x="1108960" y="1903"/>
                  </a:lnTo>
                  <a:lnTo>
                    <a:pt x="1116267" y="2854"/>
                  </a:lnTo>
                  <a:lnTo>
                    <a:pt x="1123573" y="4757"/>
                  </a:lnTo>
                  <a:lnTo>
                    <a:pt x="1130562" y="6660"/>
                  </a:lnTo>
                  <a:lnTo>
                    <a:pt x="1137868" y="8879"/>
                  </a:lnTo>
                  <a:lnTo>
                    <a:pt x="1144539" y="12051"/>
                  </a:lnTo>
                  <a:lnTo>
                    <a:pt x="1151210" y="14905"/>
                  </a:lnTo>
                  <a:lnTo>
                    <a:pt x="1157881" y="18393"/>
                  </a:lnTo>
                  <a:lnTo>
                    <a:pt x="1164235" y="21564"/>
                  </a:lnTo>
                  <a:lnTo>
                    <a:pt x="1170270" y="25687"/>
                  </a:lnTo>
                  <a:lnTo>
                    <a:pt x="1176306" y="29809"/>
                  </a:lnTo>
                  <a:lnTo>
                    <a:pt x="1181706" y="34566"/>
                  </a:lnTo>
                  <a:lnTo>
                    <a:pt x="1187424" y="39006"/>
                  </a:lnTo>
                  <a:lnTo>
                    <a:pt x="1192507" y="44079"/>
                  </a:lnTo>
                  <a:lnTo>
                    <a:pt x="1197590" y="49153"/>
                  </a:lnTo>
                  <a:lnTo>
                    <a:pt x="1202037" y="54861"/>
                  </a:lnTo>
                  <a:lnTo>
                    <a:pt x="1206802" y="60252"/>
                  </a:lnTo>
                  <a:lnTo>
                    <a:pt x="1210932" y="66277"/>
                  </a:lnTo>
                  <a:lnTo>
                    <a:pt x="1215062" y="72303"/>
                  </a:lnTo>
                  <a:lnTo>
                    <a:pt x="1218238" y="78645"/>
                  </a:lnTo>
                  <a:lnTo>
                    <a:pt x="1221733" y="84987"/>
                  </a:lnTo>
                  <a:lnTo>
                    <a:pt x="1224592" y="91964"/>
                  </a:lnTo>
                  <a:lnTo>
                    <a:pt x="1227768" y="98623"/>
                  </a:lnTo>
                  <a:lnTo>
                    <a:pt x="1229992" y="105917"/>
                  </a:lnTo>
                  <a:lnTo>
                    <a:pt x="1231898" y="112893"/>
                  </a:lnTo>
                  <a:lnTo>
                    <a:pt x="1233804" y="120187"/>
                  </a:lnTo>
                  <a:lnTo>
                    <a:pt x="1234757" y="127481"/>
                  </a:lnTo>
                  <a:lnTo>
                    <a:pt x="1236028" y="135092"/>
                  </a:lnTo>
                  <a:lnTo>
                    <a:pt x="1236345" y="143019"/>
                  </a:lnTo>
                  <a:lnTo>
                    <a:pt x="1236663" y="150630"/>
                  </a:lnTo>
                  <a:lnTo>
                    <a:pt x="1236663" y="296186"/>
                  </a:lnTo>
                  <a:lnTo>
                    <a:pt x="1236345" y="303797"/>
                  </a:lnTo>
                  <a:lnTo>
                    <a:pt x="1236028" y="311725"/>
                  </a:lnTo>
                  <a:lnTo>
                    <a:pt x="1234757" y="319019"/>
                  </a:lnTo>
                  <a:lnTo>
                    <a:pt x="1233804" y="326629"/>
                  </a:lnTo>
                  <a:lnTo>
                    <a:pt x="1231898" y="333606"/>
                  </a:lnTo>
                  <a:lnTo>
                    <a:pt x="1229992" y="340900"/>
                  </a:lnTo>
                  <a:lnTo>
                    <a:pt x="1227768" y="347876"/>
                  </a:lnTo>
                  <a:lnTo>
                    <a:pt x="1224592" y="354853"/>
                  </a:lnTo>
                  <a:lnTo>
                    <a:pt x="1221733" y="361512"/>
                  </a:lnTo>
                  <a:lnTo>
                    <a:pt x="1218238" y="367854"/>
                  </a:lnTo>
                  <a:lnTo>
                    <a:pt x="1215062" y="374197"/>
                  </a:lnTo>
                  <a:lnTo>
                    <a:pt x="1210932" y="380222"/>
                  </a:lnTo>
                  <a:lnTo>
                    <a:pt x="1206802" y="386247"/>
                  </a:lnTo>
                  <a:lnTo>
                    <a:pt x="1202037" y="391955"/>
                  </a:lnTo>
                  <a:lnTo>
                    <a:pt x="1197590" y="397346"/>
                  </a:lnTo>
                  <a:lnTo>
                    <a:pt x="1192507" y="402420"/>
                  </a:lnTo>
                  <a:lnTo>
                    <a:pt x="1187424" y="407811"/>
                  </a:lnTo>
                  <a:lnTo>
                    <a:pt x="1181706" y="412251"/>
                  </a:lnTo>
                  <a:lnTo>
                    <a:pt x="1176306" y="416690"/>
                  </a:lnTo>
                  <a:lnTo>
                    <a:pt x="1170270" y="420813"/>
                  </a:lnTo>
                  <a:lnTo>
                    <a:pt x="1164235" y="424935"/>
                  </a:lnTo>
                  <a:lnTo>
                    <a:pt x="1157881" y="428423"/>
                  </a:lnTo>
                  <a:lnTo>
                    <a:pt x="1151210" y="431912"/>
                  </a:lnTo>
                  <a:lnTo>
                    <a:pt x="1144539" y="434766"/>
                  </a:lnTo>
                  <a:lnTo>
                    <a:pt x="1137868" y="437303"/>
                  </a:lnTo>
                  <a:lnTo>
                    <a:pt x="1130562" y="440157"/>
                  </a:lnTo>
                  <a:lnTo>
                    <a:pt x="1123573" y="442059"/>
                  </a:lnTo>
                  <a:lnTo>
                    <a:pt x="1116267" y="443645"/>
                  </a:lnTo>
                  <a:lnTo>
                    <a:pt x="1108960" y="444914"/>
                  </a:lnTo>
                  <a:lnTo>
                    <a:pt x="1101336" y="446182"/>
                  </a:lnTo>
                  <a:lnTo>
                    <a:pt x="1093712" y="446499"/>
                  </a:lnTo>
                  <a:lnTo>
                    <a:pt x="1085770" y="446816"/>
                  </a:lnTo>
                  <a:lnTo>
                    <a:pt x="1060675" y="446816"/>
                  </a:lnTo>
                  <a:lnTo>
                    <a:pt x="1084500" y="523875"/>
                  </a:lnTo>
                  <a:lnTo>
                    <a:pt x="945996" y="446816"/>
                  </a:lnTo>
                  <a:lnTo>
                    <a:pt x="789068" y="446816"/>
                  </a:lnTo>
                  <a:lnTo>
                    <a:pt x="781444" y="446499"/>
                  </a:lnTo>
                  <a:lnTo>
                    <a:pt x="773502" y="446182"/>
                  </a:lnTo>
                  <a:lnTo>
                    <a:pt x="766196" y="444914"/>
                  </a:lnTo>
                  <a:lnTo>
                    <a:pt x="758889" y="443645"/>
                  </a:lnTo>
                  <a:lnTo>
                    <a:pt x="751583" y="442059"/>
                  </a:lnTo>
                  <a:lnTo>
                    <a:pt x="744277" y="440157"/>
                  </a:lnTo>
                  <a:lnTo>
                    <a:pt x="737288" y="437303"/>
                  </a:lnTo>
                  <a:lnTo>
                    <a:pt x="730299" y="434766"/>
                  </a:lnTo>
                  <a:lnTo>
                    <a:pt x="723946" y="431912"/>
                  </a:lnTo>
                  <a:lnTo>
                    <a:pt x="717275" y="428423"/>
                  </a:lnTo>
                  <a:lnTo>
                    <a:pt x="710921" y="424935"/>
                  </a:lnTo>
                  <a:lnTo>
                    <a:pt x="704886" y="420813"/>
                  </a:lnTo>
                  <a:lnTo>
                    <a:pt x="698850" y="416690"/>
                  </a:lnTo>
                  <a:lnTo>
                    <a:pt x="693132" y="412251"/>
                  </a:lnTo>
                  <a:lnTo>
                    <a:pt x="687731" y="407811"/>
                  </a:lnTo>
                  <a:lnTo>
                    <a:pt x="682649" y="402420"/>
                  </a:lnTo>
                  <a:lnTo>
                    <a:pt x="677566" y="397346"/>
                  </a:lnTo>
                  <a:lnTo>
                    <a:pt x="672801" y="391955"/>
                  </a:lnTo>
                  <a:lnTo>
                    <a:pt x="668354" y="386247"/>
                  </a:lnTo>
                  <a:lnTo>
                    <a:pt x="664224" y="380222"/>
                  </a:lnTo>
                  <a:lnTo>
                    <a:pt x="660094" y="374197"/>
                  </a:lnTo>
                  <a:lnTo>
                    <a:pt x="656600" y="367854"/>
                  </a:lnTo>
                  <a:lnTo>
                    <a:pt x="653106" y="361512"/>
                  </a:lnTo>
                  <a:lnTo>
                    <a:pt x="650247" y="354853"/>
                  </a:lnTo>
                  <a:lnTo>
                    <a:pt x="647705" y="347876"/>
                  </a:lnTo>
                  <a:lnTo>
                    <a:pt x="644846" y="340900"/>
                  </a:lnTo>
                  <a:lnTo>
                    <a:pt x="642940" y="333606"/>
                  </a:lnTo>
                  <a:lnTo>
                    <a:pt x="641669" y="326629"/>
                  </a:lnTo>
                  <a:lnTo>
                    <a:pt x="640081" y="319019"/>
                  </a:lnTo>
                  <a:lnTo>
                    <a:pt x="638810" y="311725"/>
                  </a:lnTo>
                  <a:lnTo>
                    <a:pt x="638493" y="303797"/>
                  </a:lnTo>
                  <a:lnTo>
                    <a:pt x="638175" y="296186"/>
                  </a:lnTo>
                  <a:lnTo>
                    <a:pt x="638175" y="150630"/>
                  </a:lnTo>
                  <a:lnTo>
                    <a:pt x="638493" y="143019"/>
                  </a:lnTo>
                  <a:lnTo>
                    <a:pt x="638810" y="135092"/>
                  </a:lnTo>
                  <a:lnTo>
                    <a:pt x="640081" y="127481"/>
                  </a:lnTo>
                  <a:lnTo>
                    <a:pt x="641669" y="120187"/>
                  </a:lnTo>
                  <a:lnTo>
                    <a:pt x="642940" y="112893"/>
                  </a:lnTo>
                  <a:lnTo>
                    <a:pt x="644846" y="105917"/>
                  </a:lnTo>
                  <a:lnTo>
                    <a:pt x="647705" y="98623"/>
                  </a:lnTo>
                  <a:lnTo>
                    <a:pt x="650247" y="91964"/>
                  </a:lnTo>
                  <a:lnTo>
                    <a:pt x="653106" y="84987"/>
                  </a:lnTo>
                  <a:lnTo>
                    <a:pt x="656600" y="78645"/>
                  </a:lnTo>
                  <a:lnTo>
                    <a:pt x="660094" y="72303"/>
                  </a:lnTo>
                  <a:lnTo>
                    <a:pt x="664224" y="66277"/>
                  </a:lnTo>
                  <a:lnTo>
                    <a:pt x="668354" y="60252"/>
                  </a:lnTo>
                  <a:lnTo>
                    <a:pt x="672801" y="54861"/>
                  </a:lnTo>
                  <a:lnTo>
                    <a:pt x="677566" y="49153"/>
                  </a:lnTo>
                  <a:lnTo>
                    <a:pt x="682649" y="44079"/>
                  </a:lnTo>
                  <a:lnTo>
                    <a:pt x="687731" y="39006"/>
                  </a:lnTo>
                  <a:lnTo>
                    <a:pt x="693132" y="34566"/>
                  </a:lnTo>
                  <a:lnTo>
                    <a:pt x="698850" y="29809"/>
                  </a:lnTo>
                  <a:lnTo>
                    <a:pt x="704886" y="25687"/>
                  </a:lnTo>
                  <a:lnTo>
                    <a:pt x="710921" y="21564"/>
                  </a:lnTo>
                  <a:lnTo>
                    <a:pt x="717275" y="18393"/>
                  </a:lnTo>
                  <a:lnTo>
                    <a:pt x="723946" y="14905"/>
                  </a:lnTo>
                  <a:lnTo>
                    <a:pt x="730299" y="12051"/>
                  </a:lnTo>
                  <a:lnTo>
                    <a:pt x="737288" y="8879"/>
                  </a:lnTo>
                  <a:lnTo>
                    <a:pt x="744277" y="6660"/>
                  </a:lnTo>
                  <a:lnTo>
                    <a:pt x="751583" y="4757"/>
                  </a:lnTo>
                  <a:lnTo>
                    <a:pt x="758889" y="2854"/>
                  </a:lnTo>
                  <a:lnTo>
                    <a:pt x="766196" y="1903"/>
                  </a:lnTo>
                  <a:lnTo>
                    <a:pt x="773502" y="635"/>
                  </a:lnTo>
                  <a:lnTo>
                    <a:pt x="781444" y="317"/>
                  </a:lnTo>
                  <a:lnTo>
                    <a:pt x="789068" y="0"/>
                  </a:lnTo>
                  <a:close/>
                </a:path>
              </a:pathLst>
            </a:cu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anchor="ctr">
              <a:scene3d>
                <a:camera prst="orthographicFront"/>
                <a:lightRig rig="threePt" dir="t"/>
              </a:scene3d>
              <a:sp3d>
                <a:contourClr>
                  <a:srgbClr val="FFFFFF"/>
                </a:contourClr>
              </a:sp3d>
            </a:bodyP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pPr algn="ctr">
                <a:defRPr/>
              </a:pPr>
              <a:endParaRPr lang="zh-CN" altLang="en-US">
                <a:solidFill>
                  <a:srgbClr val="FFFFFF"/>
                </a:solidFill>
              </a:endParaRPr>
            </a:p>
          </p:txBody>
        </p:sp>
        <p:sp>
          <p:nvSpPr>
            <p:cNvPr id="2" name="矩形 1"/>
            <p:cNvSpPr/>
            <p:nvPr/>
          </p:nvSpPr>
          <p:spPr>
            <a:xfrm>
              <a:off x="1668486" y="4149080"/>
              <a:ext cx="2880320" cy="830997"/>
            </a:xfrm>
            <a:prstGeom prst="rect">
              <a:avLst/>
            </a:prstGeom>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代码审查</a:t>
              </a:r>
              <a:endParaRPr lang="en-US" altLang="zh-CN" sz="2400" b="1" dirty="0">
                <a:latin typeface="微软雅黑" panose="020B0503020204020204" pitchFamily="34" charset="-122"/>
                <a:ea typeface="微软雅黑" panose="020B0503020204020204" pitchFamily="34" charset="-122"/>
              </a:endParaRPr>
            </a:p>
            <a:p>
              <a:pPr algn="ctr"/>
              <a:r>
                <a:rPr lang="zh-CN" altLang="en-US" sz="2400" b="1" dirty="0">
                  <a:latin typeface="微软雅黑" panose="020B0503020204020204" pitchFamily="34" charset="-122"/>
                  <a:ea typeface="微软雅黑" panose="020B0503020204020204" pitchFamily="34" charset="-122"/>
                </a:rPr>
                <a:t>（静态测试）</a:t>
              </a:r>
            </a:p>
          </p:txBody>
        </p:sp>
      </p:grpSp>
      <p:grpSp>
        <p:nvGrpSpPr>
          <p:cNvPr id="11" name="组合 10"/>
          <p:cNvGrpSpPr/>
          <p:nvPr/>
        </p:nvGrpSpPr>
        <p:grpSpPr>
          <a:xfrm>
            <a:off x="5067054" y="2217440"/>
            <a:ext cx="2160241" cy="2770023"/>
            <a:chOff x="5247075" y="2217440"/>
            <a:chExt cx="2160241" cy="2770023"/>
          </a:xfrm>
        </p:grpSpPr>
        <p:sp>
          <p:nvSpPr>
            <p:cNvPr id="4" name="矩形 3"/>
            <p:cNvSpPr/>
            <p:nvPr/>
          </p:nvSpPr>
          <p:spPr>
            <a:xfrm>
              <a:off x="5247075" y="4156466"/>
              <a:ext cx="2160241" cy="830997"/>
            </a:xfrm>
            <a:prstGeom prst="rect">
              <a:avLst/>
            </a:prstGeom>
          </p:spPr>
          <p:txBody>
            <a:bodyPr wrap="square">
              <a:spAutoFit/>
            </a:bodyPr>
            <a:lstStyle/>
            <a:p>
              <a:pPr algn="ctr"/>
              <a:r>
                <a:rPr lang="zh-CN" altLang="en-US" sz="2400" b="1" dirty="0">
                  <a:latin typeface="微软雅黑" panose="020B0503020204020204" pitchFamily="34" charset="-122"/>
                  <a:ea typeface="微软雅黑" panose="020B0503020204020204" pitchFamily="34" charset="-122"/>
                </a:rPr>
                <a:t>计算机</a:t>
              </a:r>
              <a:r>
                <a:rPr lang="zh-CN" altLang="en-US" sz="2400" b="1" dirty="0" smtClean="0">
                  <a:latin typeface="微软雅黑" panose="020B0503020204020204" pitchFamily="34" charset="-122"/>
                  <a:ea typeface="微软雅黑" panose="020B0503020204020204" pitchFamily="34" charset="-122"/>
                </a:rPr>
                <a:t>测试</a:t>
              </a:r>
              <a:endParaRPr lang="en-US" altLang="zh-CN" sz="2400" b="1" dirty="0" smtClean="0">
                <a:latin typeface="微软雅黑" panose="020B0503020204020204" pitchFamily="34" charset="-122"/>
                <a:ea typeface="微软雅黑" panose="020B0503020204020204" pitchFamily="34" charset="-122"/>
              </a:endParaRPr>
            </a:p>
            <a:p>
              <a:pPr algn="ctr"/>
              <a:r>
                <a:rPr lang="zh-CN" altLang="en-US" sz="2400" b="1" dirty="0" smtClean="0">
                  <a:latin typeface="微软雅黑" panose="020B0503020204020204" pitchFamily="34" charset="-122"/>
                  <a:ea typeface="微软雅黑" panose="020B0503020204020204" pitchFamily="34" charset="-122"/>
                </a:rPr>
                <a:t>（</a:t>
              </a:r>
              <a:r>
                <a:rPr lang="zh-CN" altLang="en-US" sz="2400" b="1" dirty="0">
                  <a:latin typeface="微软雅黑" panose="020B0503020204020204" pitchFamily="34" charset="-122"/>
                  <a:ea typeface="微软雅黑" panose="020B0503020204020204" pitchFamily="34" charset="-122"/>
                </a:rPr>
                <a:t>动态测试）</a:t>
              </a:r>
            </a:p>
          </p:txBody>
        </p:sp>
        <p:sp>
          <p:nvSpPr>
            <p:cNvPr id="9" name="KSO_Shape"/>
            <p:cNvSpPr>
              <a:spLocks/>
            </p:cNvSpPr>
            <p:nvPr/>
          </p:nvSpPr>
          <p:spPr bwMode="auto">
            <a:xfrm>
              <a:off x="5374695" y="2217440"/>
              <a:ext cx="1905000" cy="1320800"/>
            </a:xfrm>
            <a:custGeom>
              <a:avLst/>
              <a:gdLst>
                <a:gd name="T0" fmla="*/ 381408390 w 6190"/>
                <a:gd name="T1" fmla="*/ 48095465 h 4291"/>
                <a:gd name="T2" fmla="*/ 398361967 w 6190"/>
                <a:gd name="T3" fmla="*/ 65137202 h 4291"/>
                <a:gd name="T4" fmla="*/ 398361967 w 6190"/>
                <a:gd name="T5" fmla="*/ 340645740 h 4291"/>
                <a:gd name="T6" fmla="*/ 243222337 w 6190"/>
                <a:gd name="T7" fmla="*/ 340645740 h 4291"/>
                <a:gd name="T8" fmla="*/ 243222337 w 6190"/>
                <a:gd name="T9" fmla="*/ 352290696 h 4291"/>
                <a:gd name="T10" fmla="*/ 255534977 w 6190"/>
                <a:gd name="T11" fmla="*/ 354089520 h 4291"/>
                <a:gd name="T12" fmla="*/ 267942405 w 6190"/>
                <a:gd name="T13" fmla="*/ 356456556 h 4291"/>
                <a:gd name="T14" fmla="*/ 280444621 w 6190"/>
                <a:gd name="T15" fmla="*/ 359202195 h 4291"/>
                <a:gd name="T16" fmla="*/ 292852049 w 6190"/>
                <a:gd name="T17" fmla="*/ 362515737 h 4291"/>
                <a:gd name="T18" fmla="*/ 305259477 w 6190"/>
                <a:gd name="T19" fmla="*/ 366208191 h 4291"/>
                <a:gd name="T20" fmla="*/ 317666598 w 6190"/>
                <a:gd name="T21" fmla="*/ 370563353 h 4291"/>
                <a:gd name="T22" fmla="*/ 330074026 w 6190"/>
                <a:gd name="T23" fmla="*/ 375391922 h 4291"/>
                <a:gd name="T24" fmla="*/ 342481454 w 6190"/>
                <a:gd name="T25" fmla="*/ 380693590 h 4291"/>
                <a:gd name="T26" fmla="*/ 342481454 w 6190"/>
                <a:gd name="T27" fmla="*/ 406256349 h 4291"/>
                <a:gd name="T28" fmla="*/ 59858547 w 6190"/>
                <a:gd name="T29" fmla="*/ 406256349 h 4291"/>
                <a:gd name="T30" fmla="*/ 59858547 w 6190"/>
                <a:gd name="T31" fmla="*/ 380693590 h 4291"/>
                <a:gd name="T32" fmla="*/ 65920078 w 6190"/>
                <a:gd name="T33" fmla="*/ 378232057 h 4291"/>
                <a:gd name="T34" fmla="*/ 77853872 w 6190"/>
                <a:gd name="T35" fmla="*/ 373593097 h 4291"/>
                <a:gd name="T36" fmla="*/ 89882455 w 6190"/>
                <a:gd name="T37" fmla="*/ 369332432 h 4291"/>
                <a:gd name="T38" fmla="*/ 101816249 w 6190"/>
                <a:gd name="T39" fmla="*/ 365545482 h 4291"/>
                <a:gd name="T40" fmla="*/ 113939620 w 6190"/>
                <a:gd name="T41" fmla="*/ 362137135 h 4291"/>
                <a:gd name="T42" fmla="*/ 125967894 w 6190"/>
                <a:gd name="T43" fmla="*/ 359107390 h 4291"/>
                <a:gd name="T44" fmla="*/ 137901688 w 6190"/>
                <a:gd name="T45" fmla="*/ 356456556 h 4291"/>
                <a:gd name="T46" fmla="*/ 150025059 w 6190"/>
                <a:gd name="T47" fmla="*/ 354373626 h 4291"/>
                <a:gd name="T48" fmla="*/ 155992110 w 6190"/>
                <a:gd name="T49" fmla="*/ 340645740 h 4291"/>
                <a:gd name="T50" fmla="*/ 0 w 6190"/>
                <a:gd name="T51" fmla="*/ 340645740 h 4291"/>
                <a:gd name="T52" fmla="*/ 0 w 6190"/>
                <a:gd name="T53" fmla="*/ 65137202 h 4291"/>
                <a:gd name="T54" fmla="*/ 16953577 w 6190"/>
                <a:gd name="T55" fmla="*/ 48095465 h 4291"/>
                <a:gd name="T56" fmla="*/ 420335326 w 6190"/>
                <a:gd name="T57" fmla="*/ 406256349 h 4291"/>
                <a:gd name="T58" fmla="*/ 586272213 w 6190"/>
                <a:gd name="T59" fmla="*/ 0 h 4291"/>
                <a:gd name="T60" fmla="*/ 420335326 w 6190"/>
                <a:gd name="T61" fmla="*/ 406256349 h 4291"/>
                <a:gd name="T62" fmla="*/ 441266937 w 6190"/>
                <a:gd name="T63" fmla="*/ 35408890 h 4291"/>
                <a:gd name="T64" fmla="*/ 568276888 w 6190"/>
                <a:gd name="T65" fmla="*/ 74889145 h 4291"/>
                <a:gd name="T66" fmla="*/ 441266937 w 6190"/>
                <a:gd name="T67" fmla="*/ 35408890 h 4291"/>
                <a:gd name="T68" fmla="*/ 441266937 w 6190"/>
                <a:gd name="T69" fmla="*/ 97043248 h 4291"/>
                <a:gd name="T70" fmla="*/ 568276888 w 6190"/>
                <a:gd name="T71" fmla="*/ 136712804 h 4291"/>
                <a:gd name="T72" fmla="*/ 441266937 w 6190"/>
                <a:gd name="T73" fmla="*/ 97043248 h 4291"/>
                <a:gd name="T74" fmla="*/ 440604034 w 6190"/>
                <a:gd name="T75" fmla="*/ 170228065 h 4291"/>
                <a:gd name="T76" fmla="*/ 483224639 w 6190"/>
                <a:gd name="T77" fmla="*/ 200808694 h 4291"/>
                <a:gd name="T78" fmla="*/ 440604034 w 6190"/>
                <a:gd name="T79" fmla="*/ 170228065 h 4291"/>
                <a:gd name="T80" fmla="*/ 440604034 w 6190"/>
                <a:gd name="T81" fmla="*/ 219365150 h 4291"/>
                <a:gd name="T82" fmla="*/ 483224639 w 6190"/>
                <a:gd name="T83" fmla="*/ 249945779 h 4291"/>
                <a:gd name="T84" fmla="*/ 440604034 w 6190"/>
                <a:gd name="T85" fmla="*/ 219365150 h 4291"/>
                <a:gd name="T86" fmla="*/ 364360025 w 6190"/>
                <a:gd name="T87" fmla="*/ 82179246 h 4291"/>
                <a:gd name="T88" fmla="*/ 34001942 w 6190"/>
                <a:gd name="T89" fmla="*/ 306562266 h 4291"/>
                <a:gd name="T90" fmla="*/ 364360025 w 6190"/>
                <a:gd name="T91" fmla="*/ 82179246 h 4291"/>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Lst>
              <a:ahLst/>
              <a:cxnLst>
                <a:cxn ang="T92">
                  <a:pos x="T0" y="T1"/>
                </a:cxn>
                <a:cxn ang="T93">
                  <a:pos x="T2" y="T3"/>
                </a:cxn>
                <a:cxn ang="T94">
                  <a:pos x="T4" y="T5"/>
                </a:cxn>
                <a:cxn ang="T95">
                  <a:pos x="T6" y="T7"/>
                </a:cxn>
                <a:cxn ang="T96">
                  <a:pos x="T8" y="T9"/>
                </a:cxn>
                <a:cxn ang="T97">
                  <a:pos x="T10" y="T11"/>
                </a:cxn>
                <a:cxn ang="T98">
                  <a:pos x="T12" y="T13"/>
                </a:cxn>
                <a:cxn ang="T99">
                  <a:pos x="T14" y="T15"/>
                </a:cxn>
                <a:cxn ang="T100">
                  <a:pos x="T16" y="T17"/>
                </a:cxn>
                <a:cxn ang="T101">
                  <a:pos x="T18" y="T19"/>
                </a:cxn>
                <a:cxn ang="T102">
                  <a:pos x="T20" y="T21"/>
                </a:cxn>
                <a:cxn ang="T103">
                  <a:pos x="T22" y="T23"/>
                </a:cxn>
                <a:cxn ang="T104">
                  <a:pos x="T24" y="T25"/>
                </a:cxn>
                <a:cxn ang="T105">
                  <a:pos x="T26" y="T27"/>
                </a:cxn>
                <a:cxn ang="T106">
                  <a:pos x="T28" y="T29"/>
                </a:cxn>
                <a:cxn ang="T107">
                  <a:pos x="T30" y="T31"/>
                </a:cxn>
                <a:cxn ang="T108">
                  <a:pos x="T32" y="T33"/>
                </a:cxn>
                <a:cxn ang="T109">
                  <a:pos x="T34" y="T35"/>
                </a:cxn>
                <a:cxn ang="T110">
                  <a:pos x="T36" y="T37"/>
                </a:cxn>
                <a:cxn ang="T111">
                  <a:pos x="T38" y="T39"/>
                </a:cxn>
                <a:cxn ang="T112">
                  <a:pos x="T40" y="T41"/>
                </a:cxn>
                <a:cxn ang="T113">
                  <a:pos x="T42" y="T43"/>
                </a:cxn>
                <a:cxn ang="T114">
                  <a:pos x="T44" y="T45"/>
                </a:cxn>
                <a:cxn ang="T115">
                  <a:pos x="T46" y="T47"/>
                </a:cxn>
                <a:cxn ang="T116">
                  <a:pos x="T48" y="T49"/>
                </a:cxn>
                <a:cxn ang="T117">
                  <a:pos x="T50" y="T51"/>
                </a:cxn>
                <a:cxn ang="T118">
                  <a:pos x="T52" y="T53"/>
                </a:cxn>
                <a:cxn ang="T119">
                  <a:pos x="T54" y="T55"/>
                </a:cxn>
                <a:cxn ang="T120">
                  <a:pos x="T56" y="T57"/>
                </a:cxn>
                <a:cxn ang="T121">
                  <a:pos x="T58" y="T59"/>
                </a:cxn>
                <a:cxn ang="T122">
                  <a:pos x="T60" y="T61"/>
                </a:cxn>
                <a:cxn ang="T123">
                  <a:pos x="T62" y="T63"/>
                </a:cxn>
                <a:cxn ang="T124">
                  <a:pos x="T64" y="T65"/>
                </a:cxn>
                <a:cxn ang="T125">
                  <a:pos x="T66" y="T67"/>
                </a:cxn>
                <a:cxn ang="T126">
                  <a:pos x="T68" y="T69"/>
                </a:cxn>
                <a:cxn ang="T127">
                  <a:pos x="T70" y="T71"/>
                </a:cxn>
                <a:cxn ang="T128">
                  <a:pos x="T72" y="T73"/>
                </a:cxn>
                <a:cxn ang="T129">
                  <a:pos x="T74" y="T75"/>
                </a:cxn>
                <a:cxn ang="T130">
                  <a:pos x="T76" y="T77"/>
                </a:cxn>
                <a:cxn ang="T131">
                  <a:pos x="T78" y="T79"/>
                </a:cxn>
                <a:cxn ang="T132">
                  <a:pos x="T80" y="T81"/>
                </a:cxn>
                <a:cxn ang="T133">
                  <a:pos x="T82" y="T83"/>
                </a:cxn>
                <a:cxn ang="T134">
                  <a:pos x="T84" y="T85"/>
                </a:cxn>
                <a:cxn ang="T135">
                  <a:pos x="T86" y="T87"/>
                </a:cxn>
                <a:cxn ang="T136">
                  <a:pos x="T88" y="T89"/>
                </a:cxn>
                <a:cxn ang="T137">
                  <a:pos x="T90" y="T91"/>
                </a:cxn>
              </a:cxnLst>
              <a:rect l="0" t="0" r="r" b="b"/>
              <a:pathLst>
                <a:path w="6190" h="4291">
                  <a:moveTo>
                    <a:pt x="179" y="508"/>
                  </a:moveTo>
                  <a:lnTo>
                    <a:pt x="4027" y="508"/>
                  </a:lnTo>
                  <a:lnTo>
                    <a:pt x="4206" y="508"/>
                  </a:lnTo>
                  <a:lnTo>
                    <a:pt x="4206" y="688"/>
                  </a:lnTo>
                  <a:lnTo>
                    <a:pt x="4206" y="3418"/>
                  </a:lnTo>
                  <a:lnTo>
                    <a:pt x="4206" y="3598"/>
                  </a:lnTo>
                  <a:lnTo>
                    <a:pt x="4027" y="3598"/>
                  </a:lnTo>
                  <a:lnTo>
                    <a:pt x="2568" y="3598"/>
                  </a:lnTo>
                  <a:lnTo>
                    <a:pt x="2568" y="3721"/>
                  </a:lnTo>
                  <a:lnTo>
                    <a:pt x="2634" y="3731"/>
                  </a:lnTo>
                  <a:lnTo>
                    <a:pt x="2698" y="3740"/>
                  </a:lnTo>
                  <a:lnTo>
                    <a:pt x="2764" y="3752"/>
                  </a:lnTo>
                  <a:lnTo>
                    <a:pt x="2829" y="3765"/>
                  </a:lnTo>
                  <a:lnTo>
                    <a:pt x="2895" y="3779"/>
                  </a:lnTo>
                  <a:lnTo>
                    <a:pt x="2961" y="3794"/>
                  </a:lnTo>
                  <a:lnTo>
                    <a:pt x="3026" y="3811"/>
                  </a:lnTo>
                  <a:lnTo>
                    <a:pt x="3092" y="3829"/>
                  </a:lnTo>
                  <a:lnTo>
                    <a:pt x="3157" y="3848"/>
                  </a:lnTo>
                  <a:lnTo>
                    <a:pt x="3223" y="3868"/>
                  </a:lnTo>
                  <a:lnTo>
                    <a:pt x="3288" y="3891"/>
                  </a:lnTo>
                  <a:lnTo>
                    <a:pt x="3354" y="3914"/>
                  </a:lnTo>
                  <a:lnTo>
                    <a:pt x="3419" y="3938"/>
                  </a:lnTo>
                  <a:lnTo>
                    <a:pt x="3485" y="3965"/>
                  </a:lnTo>
                  <a:lnTo>
                    <a:pt x="3550" y="3993"/>
                  </a:lnTo>
                  <a:lnTo>
                    <a:pt x="3616" y="4021"/>
                  </a:lnTo>
                  <a:lnTo>
                    <a:pt x="3616" y="4291"/>
                  </a:lnTo>
                  <a:lnTo>
                    <a:pt x="632" y="4291"/>
                  </a:lnTo>
                  <a:lnTo>
                    <a:pt x="632" y="4021"/>
                  </a:lnTo>
                  <a:lnTo>
                    <a:pt x="696" y="3995"/>
                  </a:lnTo>
                  <a:lnTo>
                    <a:pt x="758" y="3970"/>
                  </a:lnTo>
                  <a:lnTo>
                    <a:pt x="822" y="3946"/>
                  </a:lnTo>
                  <a:lnTo>
                    <a:pt x="885" y="3924"/>
                  </a:lnTo>
                  <a:lnTo>
                    <a:pt x="949" y="3901"/>
                  </a:lnTo>
                  <a:lnTo>
                    <a:pt x="1013" y="3881"/>
                  </a:lnTo>
                  <a:lnTo>
                    <a:pt x="1075" y="3861"/>
                  </a:lnTo>
                  <a:lnTo>
                    <a:pt x="1139" y="3843"/>
                  </a:lnTo>
                  <a:lnTo>
                    <a:pt x="1203" y="3825"/>
                  </a:lnTo>
                  <a:lnTo>
                    <a:pt x="1266" y="3809"/>
                  </a:lnTo>
                  <a:lnTo>
                    <a:pt x="1330" y="3793"/>
                  </a:lnTo>
                  <a:lnTo>
                    <a:pt x="1394" y="3779"/>
                  </a:lnTo>
                  <a:lnTo>
                    <a:pt x="1456" y="3765"/>
                  </a:lnTo>
                  <a:lnTo>
                    <a:pt x="1520" y="3753"/>
                  </a:lnTo>
                  <a:lnTo>
                    <a:pt x="1584" y="3743"/>
                  </a:lnTo>
                  <a:lnTo>
                    <a:pt x="1647" y="3733"/>
                  </a:lnTo>
                  <a:lnTo>
                    <a:pt x="1647" y="3598"/>
                  </a:lnTo>
                  <a:lnTo>
                    <a:pt x="179" y="3598"/>
                  </a:lnTo>
                  <a:lnTo>
                    <a:pt x="0" y="3598"/>
                  </a:lnTo>
                  <a:lnTo>
                    <a:pt x="0" y="3418"/>
                  </a:lnTo>
                  <a:lnTo>
                    <a:pt x="0" y="688"/>
                  </a:lnTo>
                  <a:lnTo>
                    <a:pt x="0" y="508"/>
                  </a:lnTo>
                  <a:lnTo>
                    <a:pt x="179" y="508"/>
                  </a:lnTo>
                  <a:close/>
                  <a:moveTo>
                    <a:pt x="4438" y="4291"/>
                  </a:moveTo>
                  <a:lnTo>
                    <a:pt x="6190" y="4291"/>
                  </a:lnTo>
                  <a:lnTo>
                    <a:pt x="6190" y="0"/>
                  </a:lnTo>
                  <a:lnTo>
                    <a:pt x="4438" y="0"/>
                  </a:lnTo>
                  <a:lnTo>
                    <a:pt x="4438" y="4291"/>
                  </a:lnTo>
                  <a:close/>
                  <a:moveTo>
                    <a:pt x="4659" y="374"/>
                  </a:moveTo>
                  <a:lnTo>
                    <a:pt x="6000" y="374"/>
                  </a:lnTo>
                  <a:lnTo>
                    <a:pt x="6000" y="791"/>
                  </a:lnTo>
                  <a:lnTo>
                    <a:pt x="4659" y="791"/>
                  </a:lnTo>
                  <a:lnTo>
                    <a:pt x="4659" y="374"/>
                  </a:lnTo>
                  <a:close/>
                  <a:moveTo>
                    <a:pt x="4659" y="1025"/>
                  </a:moveTo>
                  <a:lnTo>
                    <a:pt x="6000" y="1025"/>
                  </a:lnTo>
                  <a:lnTo>
                    <a:pt x="6000" y="1444"/>
                  </a:lnTo>
                  <a:lnTo>
                    <a:pt x="4659" y="1444"/>
                  </a:lnTo>
                  <a:lnTo>
                    <a:pt x="4659" y="1025"/>
                  </a:lnTo>
                  <a:close/>
                  <a:moveTo>
                    <a:pt x="4652" y="1798"/>
                  </a:moveTo>
                  <a:lnTo>
                    <a:pt x="5102" y="1798"/>
                  </a:lnTo>
                  <a:lnTo>
                    <a:pt x="5102" y="2121"/>
                  </a:lnTo>
                  <a:lnTo>
                    <a:pt x="4652" y="2121"/>
                  </a:lnTo>
                  <a:lnTo>
                    <a:pt x="4652" y="1798"/>
                  </a:lnTo>
                  <a:close/>
                  <a:moveTo>
                    <a:pt x="4652" y="2317"/>
                  </a:moveTo>
                  <a:lnTo>
                    <a:pt x="5102" y="2317"/>
                  </a:lnTo>
                  <a:lnTo>
                    <a:pt x="5102" y="2640"/>
                  </a:lnTo>
                  <a:lnTo>
                    <a:pt x="4652" y="2640"/>
                  </a:lnTo>
                  <a:lnTo>
                    <a:pt x="4652" y="2317"/>
                  </a:lnTo>
                  <a:close/>
                  <a:moveTo>
                    <a:pt x="3847" y="868"/>
                  </a:moveTo>
                  <a:lnTo>
                    <a:pt x="359" y="868"/>
                  </a:lnTo>
                  <a:lnTo>
                    <a:pt x="359" y="3238"/>
                  </a:lnTo>
                  <a:lnTo>
                    <a:pt x="3847" y="3238"/>
                  </a:lnTo>
                  <a:lnTo>
                    <a:pt x="3847" y="868"/>
                  </a:lnTo>
                  <a:close/>
                </a:path>
              </a:pathLst>
            </a:custGeom>
            <a:solidFill>
              <a:schemeClr val="tx1"/>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a:extLst/>
          </p:spPr>
          <p:txBody>
            <a:bodyPr anchor="ctr"/>
            <a:lstStyle>
              <a:defPPr>
                <a:defRPr lang="zh-CN"/>
              </a:defPPr>
              <a:lvl1pPr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Calibri" panose="020F0502020204030204" pitchFamily="34" charset="0"/>
                  <a:ea typeface="宋体" panose="02010600030101010101" pitchFamily="2" charset="-122"/>
                  <a:cs typeface="+mn-cs"/>
                </a:defRPr>
              </a:lvl9pPr>
            </a:lstStyle>
            <a:p>
              <a:endParaRPr lang="zh-CN" altLang="en-US"/>
            </a:p>
          </p:txBody>
        </p:sp>
      </p:grpSp>
    </p:spTree>
    <p:extLst>
      <p:ext uri="{BB962C8B-B14F-4D97-AF65-F5344CB8AC3E}">
        <p14:creationId xmlns:p14="http://schemas.microsoft.com/office/powerpoint/2010/main" val="429241119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b="1" dirty="0">
                <a:solidFill>
                  <a:srgbClr val="1C217C"/>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2189753844"/>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集成测试</a:t>
            </a:r>
          </a:p>
        </p:txBody>
      </p:sp>
      <p:sp>
        <p:nvSpPr>
          <p:cNvPr id="2" name="矩形 1"/>
          <p:cNvSpPr/>
          <p:nvPr/>
        </p:nvSpPr>
        <p:spPr>
          <a:xfrm>
            <a:off x="926595" y="2721114"/>
            <a:ext cx="7290810" cy="1015663"/>
          </a:xfrm>
          <a:prstGeom prst="rect">
            <a:avLst/>
          </a:prstGeom>
        </p:spPr>
        <p:txBody>
          <a:bodyPr wrap="square">
            <a:spAutoFit/>
          </a:bodyPr>
          <a:lstStyle/>
          <a:p>
            <a:pPr algn="just"/>
            <a:r>
              <a:rPr lang="zh-CN" altLang="en-US" sz="3200" b="1" dirty="0" smtClean="0">
                <a:solidFill>
                  <a:srgbClr val="C00000"/>
                </a:solidFill>
                <a:latin typeface="微软雅黑" panose="020B0503020204020204" pitchFamily="34" charset="-122"/>
                <a:ea typeface="微软雅黑" panose="020B0503020204020204" pitchFamily="34" charset="-122"/>
              </a:rPr>
              <a:t>      集成测试</a:t>
            </a:r>
            <a:r>
              <a:rPr lang="zh-CN" altLang="en-US" sz="2800" dirty="0">
                <a:latin typeface="微软雅黑" panose="020B0503020204020204" pitchFamily="34" charset="-122"/>
                <a:ea typeface="微软雅黑" panose="020B0503020204020204" pitchFamily="34" charset="-122"/>
              </a:rPr>
              <a:t>是</a:t>
            </a:r>
            <a:r>
              <a:rPr lang="zh-CN" altLang="en-US" sz="2800" b="1" dirty="0">
                <a:latin typeface="微软雅黑" panose="020B0503020204020204" pitchFamily="34" charset="-122"/>
                <a:ea typeface="微软雅黑" panose="020B0503020204020204" pitchFamily="34" charset="-122"/>
              </a:rPr>
              <a:t>测试</a:t>
            </a:r>
            <a:r>
              <a:rPr lang="zh-CN" altLang="en-US" sz="2800" dirty="0">
                <a:latin typeface="微软雅黑" panose="020B0503020204020204" pitchFamily="34" charset="-122"/>
                <a:ea typeface="微软雅黑" panose="020B0503020204020204" pitchFamily="34" charset="-122"/>
              </a:rPr>
              <a:t>和</a:t>
            </a:r>
            <a:r>
              <a:rPr lang="zh-CN" altLang="en-US" sz="2800" b="1" dirty="0">
                <a:latin typeface="微软雅黑" panose="020B0503020204020204" pitchFamily="34" charset="-122"/>
                <a:ea typeface="微软雅黑" panose="020B0503020204020204" pitchFamily="34" charset="-122"/>
              </a:rPr>
              <a:t>组装</a:t>
            </a:r>
            <a:r>
              <a:rPr lang="zh-CN" altLang="en-US" sz="2800" dirty="0">
                <a:latin typeface="微软雅黑" panose="020B0503020204020204" pitchFamily="34" charset="-122"/>
                <a:ea typeface="微软雅黑" panose="020B0503020204020204" pitchFamily="34" charset="-122"/>
              </a:rPr>
              <a:t>软件的系统化技术，其</a:t>
            </a:r>
            <a:r>
              <a:rPr lang="zh-CN" altLang="en-US" sz="2800" dirty="0" smtClean="0">
                <a:latin typeface="微软雅黑" panose="020B0503020204020204" pitchFamily="34" charset="-122"/>
                <a:ea typeface="微软雅黑" panose="020B0503020204020204" pitchFamily="34" charset="-122"/>
              </a:rPr>
              <a:t>目标是</a:t>
            </a:r>
            <a:r>
              <a:rPr lang="zh-CN" altLang="en-US" sz="2800" dirty="0">
                <a:latin typeface="微软雅黑" panose="020B0503020204020204" pitchFamily="34" charset="-122"/>
                <a:ea typeface="微软雅黑" panose="020B0503020204020204" pitchFamily="34" charset="-122"/>
              </a:rPr>
              <a:t>发现与</a:t>
            </a:r>
            <a:r>
              <a:rPr lang="zh-CN" altLang="en-US" sz="2800" b="1" dirty="0">
                <a:latin typeface="微软雅黑" panose="020B0503020204020204" pitchFamily="34" charset="-122"/>
                <a:ea typeface="微软雅黑" panose="020B0503020204020204" pitchFamily="34" charset="-122"/>
              </a:rPr>
              <a:t>接口</a:t>
            </a:r>
            <a:r>
              <a:rPr lang="zh-CN" altLang="en-US" sz="2800" dirty="0">
                <a:latin typeface="微软雅黑" panose="020B0503020204020204" pitchFamily="34" charset="-122"/>
                <a:ea typeface="微软雅黑" panose="020B0503020204020204" pitchFamily="34" charset="-122"/>
              </a:rPr>
              <a:t>有关的问题</a:t>
            </a:r>
          </a:p>
        </p:txBody>
      </p:sp>
    </p:spTree>
    <p:extLst>
      <p:ext uri="{BB962C8B-B14F-4D97-AF65-F5344CB8AC3E}">
        <p14:creationId xmlns:p14="http://schemas.microsoft.com/office/powerpoint/2010/main" val="243023226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smtClean="0">
                <a:solidFill>
                  <a:srgbClr val="FFFFFF"/>
                </a:solidFill>
              </a:rPr>
              <a:t>接口问题</a:t>
            </a:r>
            <a:endParaRPr lang="zh-CN" altLang="en-US" sz="3600" dirty="0">
              <a:solidFill>
                <a:srgbClr val="FFFFFF"/>
              </a:solidFill>
            </a:endParaRPr>
          </a:p>
        </p:txBody>
      </p:sp>
      <p:grpSp>
        <p:nvGrpSpPr>
          <p:cNvPr id="4" name="组合 3"/>
          <p:cNvGrpSpPr/>
          <p:nvPr/>
        </p:nvGrpSpPr>
        <p:grpSpPr>
          <a:xfrm>
            <a:off x="841579" y="2589541"/>
            <a:ext cx="1480839" cy="1480839"/>
            <a:chOff x="382488" y="1472"/>
            <a:chExt cx="1480839" cy="1480839"/>
          </a:xfrm>
        </p:grpSpPr>
        <p:sp>
          <p:nvSpPr>
            <p:cNvPr id="5" name="椭圆 4"/>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接口问题</a:t>
              </a:r>
              <a:endParaRPr lang="zh-CN" altLang="en-US" sz="2800" kern="1200" dirty="0">
                <a:latin typeface="微软雅黑" panose="020B0503020204020204" pitchFamily="34" charset="-122"/>
                <a:ea typeface="微软雅黑" panose="020B0503020204020204" pitchFamily="34" charset="-122"/>
              </a:endParaRPr>
            </a:p>
          </p:txBody>
        </p:sp>
      </p:grpSp>
      <p:sp>
        <p:nvSpPr>
          <p:cNvPr id="7" name="线形标注 1(带强调线) 6"/>
          <p:cNvSpPr/>
          <p:nvPr/>
        </p:nvSpPr>
        <p:spPr>
          <a:xfrm>
            <a:off x="3207016" y="1268760"/>
            <a:ext cx="5355596" cy="495055"/>
          </a:xfrm>
          <a:prstGeom prst="accentCallout1">
            <a:avLst>
              <a:gd name="adj1" fmla="val 23243"/>
              <a:gd name="adj2" fmla="val -1637"/>
              <a:gd name="adj3" fmla="val 264694"/>
              <a:gd name="adj4" fmla="val -30480"/>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数据穿过接口时可能丢失</a:t>
            </a:r>
          </a:p>
        </p:txBody>
      </p:sp>
      <p:sp>
        <p:nvSpPr>
          <p:cNvPr id="8" name="线形标注 1(带强调线) 7"/>
          <p:cNvSpPr/>
          <p:nvPr/>
        </p:nvSpPr>
        <p:spPr>
          <a:xfrm>
            <a:off x="3207016" y="1893600"/>
            <a:ext cx="5355596" cy="900099"/>
          </a:xfrm>
          <a:prstGeom prst="accentCallout1">
            <a:avLst>
              <a:gd name="adj1" fmla="val 23243"/>
              <a:gd name="adj2" fmla="val -1637"/>
              <a:gd name="adj3" fmla="val 93674"/>
              <a:gd name="adj4" fmla="val -22299"/>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一个模块对另一个模块可能由于疏忽而造成有害影响</a:t>
            </a:r>
          </a:p>
        </p:txBody>
      </p:sp>
      <p:sp>
        <p:nvSpPr>
          <p:cNvPr id="9" name="线形标注 1(带强调线) 8"/>
          <p:cNvSpPr/>
          <p:nvPr/>
        </p:nvSpPr>
        <p:spPr>
          <a:xfrm>
            <a:off x="3207015" y="2923484"/>
            <a:ext cx="5355598" cy="832937"/>
          </a:xfrm>
          <a:prstGeom prst="accentCallout1">
            <a:avLst>
              <a:gd name="adj1" fmla="val 23243"/>
              <a:gd name="adj2" fmla="val -1637"/>
              <a:gd name="adj3" fmla="val 22945"/>
              <a:gd name="adj4" fmla="val -17115"/>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把子功能组合起来可能不产生预期的主功能</a:t>
            </a:r>
          </a:p>
        </p:txBody>
      </p:sp>
      <p:sp>
        <p:nvSpPr>
          <p:cNvPr id="10" name="线形标注 1(带强调线) 9"/>
          <p:cNvSpPr/>
          <p:nvPr/>
        </p:nvSpPr>
        <p:spPr>
          <a:xfrm>
            <a:off x="3207015" y="3886206"/>
            <a:ext cx="5355598" cy="832937"/>
          </a:xfrm>
          <a:prstGeom prst="accentCallout1">
            <a:avLst>
              <a:gd name="adj1" fmla="val 23243"/>
              <a:gd name="adj2" fmla="val -1637"/>
              <a:gd name="adj3" fmla="val -20414"/>
              <a:gd name="adj4" fmla="val -1883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个别看来是可以接受的误差可能积累到不能接受的程度</a:t>
            </a:r>
          </a:p>
        </p:txBody>
      </p:sp>
      <p:sp>
        <p:nvSpPr>
          <p:cNvPr id="11" name="线形标注 1(带强调线) 10"/>
          <p:cNvSpPr/>
          <p:nvPr/>
        </p:nvSpPr>
        <p:spPr>
          <a:xfrm>
            <a:off x="3207015" y="4848928"/>
            <a:ext cx="5355598" cy="520517"/>
          </a:xfrm>
          <a:prstGeom prst="accentCallout1">
            <a:avLst>
              <a:gd name="adj1" fmla="val 23243"/>
              <a:gd name="adj2" fmla="val -1637"/>
              <a:gd name="adj3" fmla="val -176330"/>
              <a:gd name="adj4" fmla="val -22568"/>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全程数据结构可能有问题</a:t>
            </a:r>
          </a:p>
        </p:txBody>
      </p:sp>
      <p:sp>
        <p:nvSpPr>
          <p:cNvPr id="12" name="线形标注 1(带强调线) 11"/>
          <p:cNvSpPr/>
          <p:nvPr/>
        </p:nvSpPr>
        <p:spPr>
          <a:xfrm>
            <a:off x="3207016" y="5499230"/>
            <a:ext cx="5355596" cy="495055"/>
          </a:xfrm>
          <a:prstGeom prst="accentCallout1">
            <a:avLst>
              <a:gd name="adj1" fmla="val 23243"/>
              <a:gd name="adj2" fmla="val -1637"/>
              <a:gd name="adj3" fmla="val -292531"/>
              <a:gd name="adj4" fmla="val -30480"/>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altLang="zh-CN"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714901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smtClean="0">
                <a:solidFill>
                  <a:srgbClr val="FFFFFF"/>
                </a:solidFill>
              </a:rPr>
              <a:t>组装方法</a:t>
            </a:r>
            <a:endParaRPr lang="zh-CN" altLang="en-US" sz="3600" dirty="0">
              <a:solidFill>
                <a:srgbClr val="FFFFFF"/>
              </a:solidFill>
            </a:endParaRPr>
          </a:p>
        </p:txBody>
      </p:sp>
      <p:grpSp>
        <p:nvGrpSpPr>
          <p:cNvPr id="4" name="组合 3"/>
          <p:cNvGrpSpPr/>
          <p:nvPr/>
        </p:nvGrpSpPr>
        <p:grpSpPr>
          <a:xfrm>
            <a:off x="1736685" y="2058796"/>
            <a:ext cx="5662764" cy="2810364"/>
            <a:chOff x="1736685" y="2058796"/>
            <a:chExt cx="5662764" cy="2810364"/>
          </a:xfrm>
          <a:scene3d>
            <a:camera prst="orthographicFront">
              <a:rot lat="0" lon="0" rev="0"/>
            </a:camera>
            <a:lightRig rig="glow" dir="t">
              <a:rot lat="0" lon="0" rev="4800000"/>
            </a:lightRig>
          </a:scene3d>
        </p:grpSpPr>
        <p:sp>
          <p:nvSpPr>
            <p:cNvPr id="5" name="圆角矩形 4"/>
            <p:cNvSpPr/>
            <p:nvPr/>
          </p:nvSpPr>
          <p:spPr>
            <a:xfrm>
              <a:off x="1736685" y="2078849"/>
              <a:ext cx="2835315" cy="2790311"/>
            </a:xfrm>
            <a:prstGeom prst="roundRect">
              <a:avLst/>
            </a:prstGeom>
            <a:ln>
              <a:noFill/>
            </a:ln>
            <a:effectLst>
              <a:outerShdw blurRad="190500" dist="228600" dir="2700000" algn="ctr">
                <a:srgbClr val="000000">
                  <a:alpha val="30000"/>
                </a:srgbClr>
              </a:outerShdw>
            </a:effectLst>
            <a:sp3d prstMaterial="matte">
              <a:bevelT w="127000" h="63500"/>
            </a:sp3d>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非渐增</a:t>
              </a:r>
              <a:r>
                <a:rPr lang="zh-CN" altLang="en-US" sz="3200" b="1" dirty="0" smtClean="0">
                  <a:latin typeface="微软雅黑" panose="020B0503020204020204" pitchFamily="34" charset="-122"/>
                  <a:ea typeface="微软雅黑" panose="020B0503020204020204" pitchFamily="34" charset="-122"/>
                </a:rPr>
                <a:t>式</a:t>
              </a:r>
              <a:endParaRPr lang="zh-CN" altLang="en-US" sz="3200" b="1" dirty="0">
                <a:latin typeface="微软雅黑" panose="020B0503020204020204" pitchFamily="34" charset="-122"/>
                <a:ea typeface="微软雅黑" panose="020B0503020204020204" pitchFamily="34" charset="-122"/>
              </a:endParaRPr>
            </a:p>
          </p:txBody>
        </p:sp>
        <p:sp>
          <p:nvSpPr>
            <p:cNvPr id="6" name="圆角矩形 5"/>
            <p:cNvSpPr/>
            <p:nvPr/>
          </p:nvSpPr>
          <p:spPr>
            <a:xfrm>
              <a:off x="4564134" y="2058796"/>
              <a:ext cx="2835315" cy="2790311"/>
            </a:xfrm>
            <a:prstGeom prst="roundRect">
              <a:avLst/>
            </a:prstGeom>
            <a:ln>
              <a:noFill/>
            </a:ln>
            <a:effectLst>
              <a:outerShdw blurRad="190500" dist="228600" dir="2700000" algn="ctr">
                <a:srgbClr val="000000">
                  <a:alpha val="30000"/>
                </a:srgbClr>
              </a:outerShdw>
            </a:effectLst>
            <a:sp3d prstMaterial="matte">
              <a:bevelT w="127000" h="63500"/>
            </a:sp3d>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渐增</a:t>
              </a:r>
              <a:r>
                <a:rPr lang="zh-CN" altLang="en-US" sz="3200" b="1" dirty="0" smtClean="0">
                  <a:latin typeface="微软雅黑" panose="020B0503020204020204" pitchFamily="34" charset="-122"/>
                  <a:ea typeface="微软雅黑" panose="020B0503020204020204" pitchFamily="34" charset="-122"/>
                </a:rPr>
                <a:t>式</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66829850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rgbClr val="000066"/>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272116146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smtClean="0">
                <a:solidFill>
                  <a:srgbClr val="FFFFFF"/>
                </a:solidFill>
              </a:rPr>
              <a:t>渐增式方法</a:t>
            </a:r>
            <a:endParaRPr lang="zh-CN" altLang="en-US" sz="3600" dirty="0">
              <a:solidFill>
                <a:srgbClr val="FFFFFF"/>
              </a:solidFill>
            </a:endParaRPr>
          </a:p>
        </p:txBody>
      </p:sp>
      <p:sp>
        <p:nvSpPr>
          <p:cNvPr id="2" name="矩形 1"/>
          <p:cNvSpPr/>
          <p:nvPr/>
        </p:nvSpPr>
        <p:spPr>
          <a:xfrm>
            <a:off x="958420" y="1628800"/>
            <a:ext cx="7200800" cy="1200329"/>
          </a:xfrm>
          <a:prstGeom prst="rect">
            <a:avLst/>
          </a:prstGeom>
        </p:spPr>
        <p:txBody>
          <a:bodyPr wrap="square">
            <a:spAutoFit/>
          </a:bodyPr>
          <a:lstStyle/>
          <a:p>
            <a:pPr algn="just">
              <a:spcAft>
                <a:spcPts val="2400"/>
              </a:spcAft>
            </a:pPr>
            <a:r>
              <a:rPr lang="zh-CN" altLang="en-US" sz="2400" dirty="0" smtClean="0">
                <a:latin typeface="微软雅黑" panose="020B0503020204020204" pitchFamily="34" charset="-122"/>
                <a:ea typeface="微软雅黑" panose="020B0503020204020204" pitchFamily="34" charset="-122"/>
              </a:rPr>
              <a:t>       把</a:t>
            </a:r>
            <a:r>
              <a:rPr lang="zh-CN" altLang="en-US" sz="2400" dirty="0">
                <a:latin typeface="微软雅黑" panose="020B0503020204020204" pitchFamily="34" charset="-122"/>
                <a:ea typeface="微软雅黑" panose="020B0503020204020204" pitchFamily="34" charset="-122"/>
              </a:rPr>
              <a:t>下一个要测试的模块同已经测试好的模块结合起来进行测试，测试完以后再把下一个应该测试的模块结合进来</a:t>
            </a:r>
            <a:r>
              <a:rPr lang="zh-CN" altLang="en-US" sz="2400" dirty="0" smtClean="0">
                <a:latin typeface="微软雅黑" panose="020B0503020204020204" pitchFamily="34" charset="-122"/>
                <a:ea typeface="微软雅黑" panose="020B0503020204020204" pitchFamily="34" charset="-122"/>
              </a:rPr>
              <a:t>测试。</a:t>
            </a:r>
            <a:endParaRPr lang="zh-CN" altLang="en-US" sz="2400" dirty="0">
              <a:latin typeface="微软雅黑" panose="020B0503020204020204" pitchFamily="34" charset="-122"/>
              <a:ea typeface="微软雅黑" panose="020B0503020204020204" pitchFamily="34" charset="-122"/>
            </a:endParaRPr>
          </a:p>
        </p:txBody>
      </p:sp>
      <p:sp>
        <p:nvSpPr>
          <p:cNvPr id="7" name="矩形 6"/>
          <p:cNvSpPr/>
          <p:nvPr/>
        </p:nvSpPr>
        <p:spPr>
          <a:xfrm>
            <a:off x="4436983" y="306896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8" name="矩形 7"/>
          <p:cNvSpPr/>
          <p:nvPr/>
        </p:nvSpPr>
        <p:spPr>
          <a:xfrm>
            <a:off x="2276745" y="414908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矩形 8"/>
          <p:cNvSpPr/>
          <p:nvPr/>
        </p:nvSpPr>
        <p:spPr>
          <a:xfrm>
            <a:off x="3716905" y="414908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0" name="矩形 9"/>
          <p:cNvSpPr/>
          <p:nvPr/>
        </p:nvSpPr>
        <p:spPr>
          <a:xfrm>
            <a:off x="5157065" y="414908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矩形 10"/>
          <p:cNvSpPr/>
          <p:nvPr/>
        </p:nvSpPr>
        <p:spPr>
          <a:xfrm>
            <a:off x="6597225" y="414908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矩形 11"/>
          <p:cNvSpPr/>
          <p:nvPr/>
        </p:nvSpPr>
        <p:spPr>
          <a:xfrm>
            <a:off x="836584" y="522920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3" name="矩形 12"/>
          <p:cNvSpPr/>
          <p:nvPr/>
        </p:nvSpPr>
        <p:spPr>
          <a:xfrm>
            <a:off x="2276744" y="522920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4" name="矩形 13"/>
          <p:cNvSpPr/>
          <p:nvPr/>
        </p:nvSpPr>
        <p:spPr>
          <a:xfrm>
            <a:off x="3716904" y="522920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5" name="矩形 14"/>
          <p:cNvSpPr/>
          <p:nvPr/>
        </p:nvSpPr>
        <p:spPr>
          <a:xfrm>
            <a:off x="5877145" y="522920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6" name="矩形 15"/>
          <p:cNvSpPr/>
          <p:nvPr/>
        </p:nvSpPr>
        <p:spPr>
          <a:xfrm>
            <a:off x="7317305" y="5229200"/>
            <a:ext cx="945105" cy="540060"/>
          </a:xfrm>
          <a:prstGeom prst="rect">
            <a:avLst/>
          </a:prstGeom>
          <a:solidFill>
            <a:schemeClr val="tx1">
              <a:lumMod val="85000"/>
              <a:lumOff val="15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cxnSp>
        <p:nvCxnSpPr>
          <p:cNvPr id="18" name="直接连接符 17"/>
          <p:cNvCxnSpPr>
            <a:endCxn id="9" idx="0"/>
          </p:cNvCxnSpPr>
          <p:nvPr/>
        </p:nvCxnSpPr>
        <p:spPr>
          <a:xfrm flipH="1">
            <a:off x="4189458" y="3609020"/>
            <a:ext cx="720077" cy="540060"/>
          </a:xfrm>
          <a:prstGeom prst="line">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cxnSp>
        <p:nvCxnSpPr>
          <p:cNvPr id="19" name="直接连接符 18"/>
          <p:cNvCxnSpPr>
            <a:endCxn id="8" idx="0"/>
          </p:cNvCxnSpPr>
          <p:nvPr/>
        </p:nvCxnSpPr>
        <p:spPr>
          <a:xfrm flipH="1">
            <a:off x="2749298" y="3609020"/>
            <a:ext cx="2160237" cy="540060"/>
          </a:xfrm>
          <a:prstGeom prst="line">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cxnSp>
        <p:nvCxnSpPr>
          <p:cNvPr id="22" name="直接连接符 21"/>
          <p:cNvCxnSpPr>
            <a:stCxn id="7" idx="2"/>
            <a:endCxn id="10" idx="0"/>
          </p:cNvCxnSpPr>
          <p:nvPr/>
        </p:nvCxnSpPr>
        <p:spPr>
          <a:xfrm>
            <a:off x="4909536" y="3609020"/>
            <a:ext cx="720082" cy="540060"/>
          </a:xfrm>
          <a:prstGeom prst="line">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cxnSp>
        <p:nvCxnSpPr>
          <p:cNvPr id="26" name="直接连接符 25"/>
          <p:cNvCxnSpPr>
            <a:stCxn id="7" idx="2"/>
            <a:endCxn id="11" idx="0"/>
          </p:cNvCxnSpPr>
          <p:nvPr/>
        </p:nvCxnSpPr>
        <p:spPr>
          <a:xfrm>
            <a:off x="4909536" y="3609020"/>
            <a:ext cx="2160242" cy="540060"/>
          </a:xfrm>
          <a:prstGeom prst="line">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cxnSp>
        <p:nvCxnSpPr>
          <p:cNvPr id="29" name="直接连接符 28"/>
          <p:cNvCxnSpPr>
            <a:stCxn id="8" idx="2"/>
          </p:cNvCxnSpPr>
          <p:nvPr/>
        </p:nvCxnSpPr>
        <p:spPr>
          <a:xfrm flipH="1">
            <a:off x="1309136" y="4689140"/>
            <a:ext cx="1440162" cy="540060"/>
          </a:xfrm>
          <a:prstGeom prst="line">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cxnSp>
        <p:nvCxnSpPr>
          <p:cNvPr id="32" name="直接连接符 31"/>
          <p:cNvCxnSpPr>
            <a:stCxn id="8" idx="2"/>
            <a:endCxn id="13" idx="0"/>
          </p:cNvCxnSpPr>
          <p:nvPr/>
        </p:nvCxnSpPr>
        <p:spPr>
          <a:xfrm flipH="1">
            <a:off x="2749297" y="4689140"/>
            <a:ext cx="1" cy="540060"/>
          </a:xfrm>
          <a:prstGeom prst="line">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cxnSp>
        <p:nvCxnSpPr>
          <p:cNvPr id="35" name="直接连接符 34"/>
          <p:cNvCxnSpPr>
            <a:stCxn id="14" idx="0"/>
            <a:endCxn id="8" idx="2"/>
          </p:cNvCxnSpPr>
          <p:nvPr/>
        </p:nvCxnSpPr>
        <p:spPr>
          <a:xfrm flipH="1" flipV="1">
            <a:off x="2749298" y="4689140"/>
            <a:ext cx="1440159" cy="540060"/>
          </a:xfrm>
          <a:prstGeom prst="line">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cxnSp>
        <p:nvCxnSpPr>
          <p:cNvPr id="38" name="直接连接符 37"/>
          <p:cNvCxnSpPr>
            <a:stCxn id="11" idx="2"/>
            <a:endCxn id="15" idx="0"/>
          </p:cNvCxnSpPr>
          <p:nvPr/>
        </p:nvCxnSpPr>
        <p:spPr>
          <a:xfrm flipH="1">
            <a:off x="6349698" y="4689140"/>
            <a:ext cx="720080" cy="540060"/>
          </a:xfrm>
          <a:prstGeom prst="line">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cxnSp>
        <p:nvCxnSpPr>
          <p:cNvPr id="41" name="直接连接符 40"/>
          <p:cNvCxnSpPr>
            <a:stCxn id="11" idx="2"/>
            <a:endCxn id="16" idx="0"/>
          </p:cNvCxnSpPr>
          <p:nvPr/>
        </p:nvCxnSpPr>
        <p:spPr>
          <a:xfrm>
            <a:off x="7069778" y="4689140"/>
            <a:ext cx="720080" cy="540060"/>
          </a:xfrm>
          <a:prstGeom prst="line">
            <a:avLst/>
          </a:prstGeom>
          <a:ln>
            <a:solidFill>
              <a:schemeClr val="tx1"/>
            </a:solid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1645594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nodeType="clickEffect">
                                  <p:stCondLst>
                                    <p:cond delay="0"/>
                                  </p:stCondLst>
                                  <p:childTnLst>
                                    <p:set>
                                      <p:cBhvr>
                                        <p:cTn id="17" dur="1" fill="hold">
                                          <p:stCondLst>
                                            <p:cond delay="0"/>
                                          </p:stCondLst>
                                        </p:cTn>
                                        <p:tgtEl>
                                          <p:spTgt spid="19"/>
                                        </p:tgtEl>
                                        <p:attrNameLst>
                                          <p:attrName>style.visibility</p:attrName>
                                        </p:attrNameLst>
                                      </p:cBhvr>
                                      <p:to>
                                        <p:strVal val="visible"/>
                                      </p:to>
                                    </p:set>
                                    <p:anim calcmode="lin" valueType="num">
                                      <p:cBhvr additive="base">
                                        <p:cTn id="18" dur="500" fill="hold"/>
                                        <p:tgtEl>
                                          <p:spTgt spid="19"/>
                                        </p:tgtEl>
                                        <p:attrNameLst>
                                          <p:attrName>ppt_x</p:attrName>
                                        </p:attrNameLst>
                                      </p:cBhvr>
                                      <p:tavLst>
                                        <p:tav tm="0">
                                          <p:val>
                                            <p:strVal val="#ppt_x"/>
                                          </p:val>
                                        </p:tav>
                                        <p:tav tm="100000">
                                          <p:val>
                                            <p:strVal val="#ppt_x"/>
                                          </p:val>
                                        </p:tav>
                                      </p:tavLst>
                                    </p:anim>
                                    <p:anim calcmode="lin" valueType="num">
                                      <p:cBhvr additive="base">
                                        <p:cTn id="19" dur="500" fill="hold"/>
                                        <p:tgtEl>
                                          <p:spTgt spid="19"/>
                                        </p:tgtEl>
                                        <p:attrNameLst>
                                          <p:attrName>ppt_y</p:attrName>
                                        </p:attrNameLst>
                                      </p:cBhvr>
                                      <p:tavLst>
                                        <p:tav tm="0">
                                          <p:val>
                                            <p:strVal val="1+#ppt_h/2"/>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2" presetClass="entr" presetSubtype="4" fill="hold" grpId="0" nodeType="click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ppt_x"/>
                                          </p:val>
                                        </p:tav>
                                        <p:tav tm="100000">
                                          <p:val>
                                            <p:strVal val="#ppt_x"/>
                                          </p:val>
                                        </p:tav>
                                      </p:tavLst>
                                    </p:anim>
                                    <p:anim calcmode="lin" valueType="num">
                                      <p:cBhvr additive="base">
                                        <p:cTn id="25"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2" presetClass="entr" presetSubtype="4" fill="hold" nodeType="clickEffect">
                                  <p:stCondLst>
                                    <p:cond delay="0"/>
                                  </p:stCondLst>
                                  <p:childTnLst>
                                    <p:set>
                                      <p:cBhvr>
                                        <p:cTn id="29" dur="1" fill="hold">
                                          <p:stCondLst>
                                            <p:cond delay="0"/>
                                          </p:stCondLst>
                                        </p:cTn>
                                        <p:tgtEl>
                                          <p:spTgt spid="18"/>
                                        </p:tgtEl>
                                        <p:attrNameLst>
                                          <p:attrName>style.visibility</p:attrName>
                                        </p:attrNameLst>
                                      </p:cBhvr>
                                      <p:to>
                                        <p:strVal val="visible"/>
                                      </p:to>
                                    </p:set>
                                    <p:anim calcmode="lin" valueType="num">
                                      <p:cBhvr additive="base">
                                        <p:cTn id="30" dur="500" fill="hold"/>
                                        <p:tgtEl>
                                          <p:spTgt spid="18"/>
                                        </p:tgtEl>
                                        <p:attrNameLst>
                                          <p:attrName>ppt_x</p:attrName>
                                        </p:attrNameLst>
                                      </p:cBhvr>
                                      <p:tavLst>
                                        <p:tav tm="0">
                                          <p:val>
                                            <p:strVal val="#ppt_x"/>
                                          </p:val>
                                        </p:tav>
                                        <p:tav tm="100000">
                                          <p:val>
                                            <p:strVal val="#ppt_x"/>
                                          </p:val>
                                        </p:tav>
                                      </p:tavLst>
                                    </p:anim>
                                    <p:anim calcmode="lin" valueType="num">
                                      <p:cBhvr additive="base">
                                        <p:cTn id="31"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par>
                    <p:cTn id="32" fill="hold">
                      <p:stCondLst>
                        <p:cond delay="indefinite"/>
                      </p:stCondLst>
                      <p:childTnLst>
                        <p:par>
                          <p:cTn id="33" fill="hold">
                            <p:stCondLst>
                              <p:cond delay="0"/>
                            </p:stCondLst>
                            <p:childTnLst>
                              <p:par>
                                <p:cTn id="34" presetID="2" presetClass="entr" presetSubtype="4"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fill="hold"/>
                                        <p:tgtEl>
                                          <p:spTgt spid="10"/>
                                        </p:tgtEl>
                                        <p:attrNameLst>
                                          <p:attrName>ppt_x</p:attrName>
                                        </p:attrNameLst>
                                      </p:cBhvr>
                                      <p:tavLst>
                                        <p:tav tm="0">
                                          <p:val>
                                            <p:strVal val="#ppt_x"/>
                                          </p:val>
                                        </p:tav>
                                        <p:tav tm="100000">
                                          <p:val>
                                            <p:strVal val="#ppt_x"/>
                                          </p:val>
                                        </p:tav>
                                      </p:tavLst>
                                    </p:anim>
                                    <p:anim calcmode="lin" valueType="num">
                                      <p:cBhvr additive="base">
                                        <p:cTn id="37"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2" presetClass="entr" presetSubtype="4" fill="hold" nodeType="clickEffect">
                                  <p:stCondLst>
                                    <p:cond delay="0"/>
                                  </p:stCondLst>
                                  <p:childTnLst>
                                    <p:set>
                                      <p:cBhvr>
                                        <p:cTn id="41" dur="1" fill="hold">
                                          <p:stCondLst>
                                            <p:cond delay="0"/>
                                          </p:stCondLst>
                                        </p:cTn>
                                        <p:tgtEl>
                                          <p:spTgt spid="22"/>
                                        </p:tgtEl>
                                        <p:attrNameLst>
                                          <p:attrName>style.visibility</p:attrName>
                                        </p:attrNameLst>
                                      </p:cBhvr>
                                      <p:to>
                                        <p:strVal val="visible"/>
                                      </p:to>
                                    </p:set>
                                    <p:anim calcmode="lin" valueType="num">
                                      <p:cBhvr additive="base">
                                        <p:cTn id="42" dur="500" fill="hold"/>
                                        <p:tgtEl>
                                          <p:spTgt spid="22"/>
                                        </p:tgtEl>
                                        <p:attrNameLst>
                                          <p:attrName>ppt_x</p:attrName>
                                        </p:attrNameLst>
                                      </p:cBhvr>
                                      <p:tavLst>
                                        <p:tav tm="0">
                                          <p:val>
                                            <p:strVal val="#ppt_x"/>
                                          </p:val>
                                        </p:tav>
                                        <p:tav tm="100000">
                                          <p:val>
                                            <p:strVal val="#ppt_x"/>
                                          </p:val>
                                        </p:tav>
                                      </p:tavLst>
                                    </p:anim>
                                    <p:anim calcmode="lin" valueType="num">
                                      <p:cBhvr additive="base">
                                        <p:cTn id="43"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2" presetClass="entr" presetSubtype="4" fill="hold" grpId="0" nodeType="clickEffect">
                                  <p:stCondLst>
                                    <p:cond delay="0"/>
                                  </p:stCondLst>
                                  <p:childTnLst>
                                    <p:set>
                                      <p:cBhvr>
                                        <p:cTn id="47" dur="1" fill="hold">
                                          <p:stCondLst>
                                            <p:cond delay="0"/>
                                          </p:stCondLst>
                                        </p:cTn>
                                        <p:tgtEl>
                                          <p:spTgt spid="11"/>
                                        </p:tgtEl>
                                        <p:attrNameLst>
                                          <p:attrName>style.visibility</p:attrName>
                                        </p:attrNameLst>
                                      </p:cBhvr>
                                      <p:to>
                                        <p:strVal val="visible"/>
                                      </p:to>
                                    </p:set>
                                    <p:anim calcmode="lin" valueType="num">
                                      <p:cBhvr additive="base">
                                        <p:cTn id="48" dur="500" fill="hold"/>
                                        <p:tgtEl>
                                          <p:spTgt spid="11"/>
                                        </p:tgtEl>
                                        <p:attrNameLst>
                                          <p:attrName>ppt_x</p:attrName>
                                        </p:attrNameLst>
                                      </p:cBhvr>
                                      <p:tavLst>
                                        <p:tav tm="0">
                                          <p:val>
                                            <p:strVal val="#ppt_x"/>
                                          </p:val>
                                        </p:tav>
                                        <p:tav tm="100000">
                                          <p:val>
                                            <p:strVal val="#ppt_x"/>
                                          </p:val>
                                        </p:tav>
                                      </p:tavLst>
                                    </p:anim>
                                    <p:anim calcmode="lin" valueType="num">
                                      <p:cBhvr additive="base">
                                        <p:cTn id="49"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ID="2" presetClass="entr" presetSubtype="4" fill="hold" nodeType="clickEffect">
                                  <p:stCondLst>
                                    <p:cond delay="0"/>
                                  </p:stCondLst>
                                  <p:childTnLst>
                                    <p:set>
                                      <p:cBhvr>
                                        <p:cTn id="53" dur="1" fill="hold">
                                          <p:stCondLst>
                                            <p:cond delay="0"/>
                                          </p:stCondLst>
                                        </p:cTn>
                                        <p:tgtEl>
                                          <p:spTgt spid="26"/>
                                        </p:tgtEl>
                                        <p:attrNameLst>
                                          <p:attrName>style.visibility</p:attrName>
                                        </p:attrNameLst>
                                      </p:cBhvr>
                                      <p:to>
                                        <p:strVal val="visible"/>
                                      </p:to>
                                    </p:set>
                                    <p:anim calcmode="lin" valueType="num">
                                      <p:cBhvr additive="base">
                                        <p:cTn id="54" dur="500" fill="hold"/>
                                        <p:tgtEl>
                                          <p:spTgt spid="26"/>
                                        </p:tgtEl>
                                        <p:attrNameLst>
                                          <p:attrName>ppt_x</p:attrName>
                                        </p:attrNameLst>
                                      </p:cBhvr>
                                      <p:tavLst>
                                        <p:tav tm="0">
                                          <p:val>
                                            <p:strVal val="#ppt_x"/>
                                          </p:val>
                                        </p:tav>
                                        <p:tav tm="100000">
                                          <p:val>
                                            <p:strVal val="#ppt_x"/>
                                          </p:val>
                                        </p:tav>
                                      </p:tavLst>
                                    </p:anim>
                                    <p:anim calcmode="lin" valueType="num">
                                      <p:cBhvr additive="base">
                                        <p:cTn id="55"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56" fill="hold">
                      <p:stCondLst>
                        <p:cond delay="indefinite"/>
                      </p:stCondLst>
                      <p:childTnLst>
                        <p:par>
                          <p:cTn id="57" fill="hold">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12"/>
                                        </p:tgtEl>
                                        <p:attrNameLst>
                                          <p:attrName>style.visibility</p:attrName>
                                        </p:attrNameLst>
                                      </p:cBhvr>
                                      <p:to>
                                        <p:strVal val="visible"/>
                                      </p:to>
                                    </p:set>
                                    <p:anim calcmode="lin" valueType="num">
                                      <p:cBhvr additive="base">
                                        <p:cTn id="60" dur="500" fill="hold"/>
                                        <p:tgtEl>
                                          <p:spTgt spid="12"/>
                                        </p:tgtEl>
                                        <p:attrNameLst>
                                          <p:attrName>ppt_x</p:attrName>
                                        </p:attrNameLst>
                                      </p:cBhvr>
                                      <p:tavLst>
                                        <p:tav tm="0">
                                          <p:val>
                                            <p:strVal val="#ppt_x"/>
                                          </p:val>
                                        </p:tav>
                                        <p:tav tm="100000">
                                          <p:val>
                                            <p:strVal val="#ppt_x"/>
                                          </p:val>
                                        </p:tav>
                                      </p:tavLst>
                                    </p:anim>
                                    <p:anim calcmode="lin" valueType="num">
                                      <p:cBhvr additive="base">
                                        <p:cTn id="61"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nodeType="clickEffect">
                                  <p:stCondLst>
                                    <p:cond delay="0"/>
                                  </p:stCondLst>
                                  <p:childTnLst>
                                    <p:set>
                                      <p:cBhvr>
                                        <p:cTn id="65" dur="1" fill="hold">
                                          <p:stCondLst>
                                            <p:cond delay="0"/>
                                          </p:stCondLst>
                                        </p:cTn>
                                        <p:tgtEl>
                                          <p:spTgt spid="29"/>
                                        </p:tgtEl>
                                        <p:attrNameLst>
                                          <p:attrName>style.visibility</p:attrName>
                                        </p:attrNameLst>
                                      </p:cBhvr>
                                      <p:to>
                                        <p:strVal val="visible"/>
                                      </p:to>
                                    </p:set>
                                    <p:anim calcmode="lin" valueType="num">
                                      <p:cBhvr additive="base">
                                        <p:cTn id="66" dur="500" fill="hold"/>
                                        <p:tgtEl>
                                          <p:spTgt spid="29"/>
                                        </p:tgtEl>
                                        <p:attrNameLst>
                                          <p:attrName>ppt_x</p:attrName>
                                        </p:attrNameLst>
                                      </p:cBhvr>
                                      <p:tavLst>
                                        <p:tav tm="0">
                                          <p:val>
                                            <p:strVal val="#ppt_x"/>
                                          </p:val>
                                        </p:tav>
                                        <p:tav tm="100000">
                                          <p:val>
                                            <p:strVal val="#ppt_x"/>
                                          </p:val>
                                        </p:tav>
                                      </p:tavLst>
                                    </p:anim>
                                    <p:anim calcmode="lin" valueType="num">
                                      <p:cBhvr additive="base">
                                        <p:cTn id="67"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2" presetClass="entr" presetSubtype="4" fill="hold" grpId="0" nodeType="clickEffect">
                                  <p:stCondLst>
                                    <p:cond delay="0"/>
                                  </p:stCondLst>
                                  <p:childTnLst>
                                    <p:set>
                                      <p:cBhvr>
                                        <p:cTn id="71" dur="1" fill="hold">
                                          <p:stCondLst>
                                            <p:cond delay="0"/>
                                          </p:stCondLst>
                                        </p:cTn>
                                        <p:tgtEl>
                                          <p:spTgt spid="13"/>
                                        </p:tgtEl>
                                        <p:attrNameLst>
                                          <p:attrName>style.visibility</p:attrName>
                                        </p:attrNameLst>
                                      </p:cBhvr>
                                      <p:to>
                                        <p:strVal val="visible"/>
                                      </p:to>
                                    </p:set>
                                    <p:anim calcmode="lin" valueType="num">
                                      <p:cBhvr additive="base">
                                        <p:cTn id="72" dur="500" fill="hold"/>
                                        <p:tgtEl>
                                          <p:spTgt spid="13"/>
                                        </p:tgtEl>
                                        <p:attrNameLst>
                                          <p:attrName>ppt_x</p:attrName>
                                        </p:attrNameLst>
                                      </p:cBhvr>
                                      <p:tavLst>
                                        <p:tav tm="0">
                                          <p:val>
                                            <p:strVal val="#ppt_x"/>
                                          </p:val>
                                        </p:tav>
                                        <p:tav tm="100000">
                                          <p:val>
                                            <p:strVal val="#ppt_x"/>
                                          </p:val>
                                        </p:tav>
                                      </p:tavLst>
                                    </p:anim>
                                    <p:anim calcmode="lin" valueType="num">
                                      <p:cBhvr additive="base">
                                        <p:cTn id="73"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74" fill="hold">
                      <p:stCondLst>
                        <p:cond delay="indefinite"/>
                      </p:stCondLst>
                      <p:childTnLst>
                        <p:par>
                          <p:cTn id="75" fill="hold">
                            <p:stCondLst>
                              <p:cond delay="0"/>
                            </p:stCondLst>
                            <p:childTnLst>
                              <p:par>
                                <p:cTn id="76" presetID="2" presetClass="entr" presetSubtype="4" fill="hold" nodeType="clickEffect">
                                  <p:stCondLst>
                                    <p:cond delay="0"/>
                                  </p:stCondLst>
                                  <p:childTnLst>
                                    <p:set>
                                      <p:cBhvr>
                                        <p:cTn id="77" dur="1" fill="hold">
                                          <p:stCondLst>
                                            <p:cond delay="0"/>
                                          </p:stCondLst>
                                        </p:cTn>
                                        <p:tgtEl>
                                          <p:spTgt spid="32"/>
                                        </p:tgtEl>
                                        <p:attrNameLst>
                                          <p:attrName>style.visibility</p:attrName>
                                        </p:attrNameLst>
                                      </p:cBhvr>
                                      <p:to>
                                        <p:strVal val="visible"/>
                                      </p:to>
                                    </p:set>
                                    <p:anim calcmode="lin" valueType="num">
                                      <p:cBhvr additive="base">
                                        <p:cTn id="78" dur="500" fill="hold"/>
                                        <p:tgtEl>
                                          <p:spTgt spid="32"/>
                                        </p:tgtEl>
                                        <p:attrNameLst>
                                          <p:attrName>ppt_x</p:attrName>
                                        </p:attrNameLst>
                                      </p:cBhvr>
                                      <p:tavLst>
                                        <p:tav tm="0">
                                          <p:val>
                                            <p:strVal val="#ppt_x"/>
                                          </p:val>
                                        </p:tav>
                                        <p:tav tm="100000">
                                          <p:val>
                                            <p:strVal val="#ppt_x"/>
                                          </p:val>
                                        </p:tav>
                                      </p:tavLst>
                                    </p:anim>
                                    <p:anim calcmode="lin" valueType="num">
                                      <p:cBhvr additive="base">
                                        <p:cTn id="79"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2" presetClass="entr" presetSubtype="4" fill="hold" grpId="0" nodeType="clickEffect">
                                  <p:stCondLst>
                                    <p:cond delay="0"/>
                                  </p:stCondLst>
                                  <p:childTnLst>
                                    <p:set>
                                      <p:cBhvr>
                                        <p:cTn id="83" dur="1" fill="hold">
                                          <p:stCondLst>
                                            <p:cond delay="0"/>
                                          </p:stCondLst>
                                        </p:cTn>
                                        <p:tgtEl>
                                          <p:spTgt spid="14"/>
                                        </p:tgtEl>
                                        <p:attrNameLst>
                                          <p:attrName>style.visibility</p:attrName>
                                        </p:attrNameLst>
                                      </p:cBhvr>
                                      <p:to>
                                        <p:strVal val="visible"/>
                                      </p:to>
                                    </p:set>
                                    <p:anim calcmode="lin" valueType="num">
                                      <p:cBhvr additive="base">
                                        <p:cTn id="84" dur="500" fill="hold"/>
                                        <p:tgtEl>
                                          <p:spTgt spid="14"/>
                                        </p:tgtEl>
                                        <p:attrNameLst>
                                          <p:attrName>ppt_x</p:attrName>
                                        </p:attrNameLst>
                                      </p:cBhvr>
                                      <p:tavLst>
                                        <p:tav tm="0">
                                          <p:val>
                                            <p:strVal val="#ppt_x"/>
                                          </p:val>
                                        </p:tav>
                                        <p:tav tm="100000">
                                          <p:val>
                                            <p:strVal val="#ppt_x"/>
                                          </p:val>
                                        </p:tav>
                                      </p:tavLst>
                                    </p:anim>
                                    <p:anim calcmode="lin" valueType="num">
                                      <p:cBhvr additive="base">
                                        <p:cTn id="85"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86" fill="hold">
                      <p:stCondLst>
                        <p:cond delay="indefinite"/>
                      </p:stCondLst>
                      <p:childTnLst>
                        <p:par>
                          <p:cTn id="87" fill="hold">
                            <p:stCondLst>
                              <p:cond delay="0"/>
                            </p:stCondLst>
                            <p:childTnLst>
                              <p:par>
                                <p:cTn id="88" presetID="2" presetClass="entr" presetSubtype="4" fill="hold" nodeType="clickEffect">
                                  <p:stCondLst>
                                    <p:cond delay="0"/>
                                  </p:stCondLst>
                                  <p:childTnLst>
                                    <p:set>
                                      <p:cBhvr>
                                        <p:cTn id="89" dur="1" fill="hold">
                                          <p:stCondLst>
                                            <p:cond delay="0"/>
                                          </p:stCondLst>
                                        </p:cTn>
                                        <p:tgtEl>
                                          <p:spTgt spid="35"/>
                                        </p:tgtEl>
                                        <p:attrNameLst>
                                          <p:attrName>style.visibility</p:attrName>
                                        </p:attrNameLst>
                                      </p:cBhvr>
                                      <p:to>
                                        <p:strVal val="visible"/>
                                      </p:to>
                                    </p:set>
                                    <p:anim calcmode="lin" valueType="num">
                                      <p:cBhvr additive="base">
                                        <p:cTn id="90" dur="500" fill="hold"/>
                                        <p:tgtEl>
                                          <p:spTgt spid="35"/>
                                        </p:tgtEl>
                                        <p:attrNameLst>
                                          <p:attrName>ppt_x</p:attrName>
                                        </p:attrNameLst>
                                      </p:cBhvr>
                                      <p:tavLst>
                                        <p:tav tm="0">
                                          <p:val>
                                            <p:strVal val="#ppt_x"/>
                                          </p:val>
                                        </p:tav>
                                        <p:tav tm="100000">
                                          <p:val>
                                            <p:strVal val="#ppt_x"/>
                                          </p:val>
                                        </p:tav>
                                      </p:tavLst>
                                    </p:anim>
                                    <p:anim calcmode="lin" valueType="num">
                                      <p:cBhvr additive="base">
                                        <p:cTn id="91" dur="500" fill="hold"/>
                                        <p:tgtEl>
                                          <p:spTgt spid="35"/>
                                        </p:tgtEl>
                                        <p:attrNameLst>
                                          <p:attrName>ppt_y</p:attrName>
                                        </p:attrNameLst>
                                      </p:cBhvr>
                                      <p:tavLst>
                                        <p:tav tm="0">
                                          <p:val>
                                            <p:strVal val="1+#ppt_h/2"/>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2" presetClass="entr" presetSubtype="4" fill="hold" grpId="0" nodeType="clickEffect">
                                  <p:stCondLst>
                                    <p:cond delay="0"/>
                                  </p:stCondLst>
                                  <p:childTnLst>
                                    <p:set>
                                      <p:cBhvr>
                                        <p:cTn id="95" dur="1" fill="hold">
                                          <p:stCondLst>
                                            <p:cond delay="0"/>
                                          </p:stCondLst>
                                        </p:cTn>
                                        <p:tgtEl>
                                          <p:spTgt spid="15"/>
                                        </p:tgtEl>
                                        <p:attrNameLst>
                                          <p:attrName>style.visibility</p:attrName>
                                        </p:attrNameLst>
                                      </p:cBhvr>
                                      <p:to>
                                        <p:strVal val="visible"/>
                                      </p:to>
                                    </p:set>
                                    <p:anim calcmode="lin" valueType="num">
                                      <p:cBhvr additive="base">
                                        <p:cTn id="96" dur="500" fill="hold"/>
                                        <p:tgtEl>
                                          <p:spTgt spid="15"/>
                                        </p:tgtEl>
                                        <p:attrNameLst>
                                          <p:attrName>ppt_x</p:attrName>
                                        </p:attrNameLst>
                                      </p:cBhvr>
                                      <p:tavLst>
                                        <p:tav tm="0">
                                          <p:val>
                                            <p:strVal val="#ppt_x"/>
                                          </p:val>
                                        </p:tav>
                                        <p:tav tm="100000">
                                          <p:val>
                                            <p:strVal val="#ppt_x"/>
                                          </p:val>
                                        </p:tav>
                                      </p:tavLst>
                                    </p:anim>
                                    <p:anim calcmode="lin" valueType="num">
                                      <p:cBhvr additive="base">
                                        <p:cTn id="9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98" fill="hold">
                      <p:stCondLst>
                        <p:cond delay="indefinite"/>
                      </p:stCondLst>
                      <p:childTnLst>
                        <p:par>
                          <p:cTn id="99" fill="hold">
                            <p:stCondLst>
                              <p:cond delay="0"/>
                            </p:stCondLst>
                            <p:childTnLst>
                              <p:par>
                                <p:cTn id="100" presetID="2" presetClass="entr" presetSubtype="4" fill="hold" nodeType="clickEffect">
                                  <p:stCondLst>
                                    <p:cond delay="0"/>
                                  </p:stCondLst>
                                  <p:childTnLst>
                                    <p:set>
                                      <p:cBhvr>
                                        <p:cTn id="101" dur="1" fill="hold">
                                          <p:stCondLst>
                                            <p:cond delay="0"/>
                                          </p:stCondLst>
                                        </p:cTn>
                                        <p:tgtEl>
                                          <p:spTgt spid="38"/>
                                        </p:tgtEl>
                                        <p:attrNameLst>
                                          <p:attrName>style.visibility</p:attrName>
                                        </p:attrNameLst>
                                      </p:cBhvr>
                                      <p:to>
                                        <p:strVal val="visible"/>
                                      </p:to>
                                    </p:set>
                                    <p:anim calcmode="lin" valueType="num">
                                      <p:cBhvr additive="base">
                                        <p:cTn id="102" dur="500" fill="hold"/>
                                        <p:tgtEl>
                                          <p:spTgt spid="38"/>
                                        </p:tgtEl>
                                        <p:attrNameLst>
                                          <p:attrName>ppt_x</p:attrName>
                                        </p:attrNameLst>
                                      </p:cBhvr>
                                      <p:tavLst>
                                        <p:tav tm="0">
                                          <p:val>
                                            <p:strVal val="#ppt_x"/>
                                          </p:val>
                                        </p:tav>
                                        <p:tav tm="100000">
                                          <p:val>
                                            <p:strVal val="#ppt_x"/>
                                          </p:val>
                                        </p:tav>
                                      </p:tavLst>
                                    </p:anim>
                                    <p:anim calcmode="lin" valueType="num">
                                      <p:cBhvr additive="base">
                                        <p:cTn id="103"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par>
                    <p:cTn id="104" fill="hold">
                      <p:stCondLst>
                        <p:cond delay="indefinite"/>
                      </p:stCondLst>
                      <p:childTnLst>
                        <p:par>
                          <p:cTn id="105" fill="hold">
                            <p:stCondLst>
                              <p:cond delay="0"/>
                            </p:stCondLst>
                            <p:childTnLst>
                              <p:par>
                                <p:cTn id="106" presetID="2" presetClass="entr" presetSubtype="4" fill="hold" grpId="0" nodeType="clickEffect">
                                  <p:stCondLst>
                                    <p:cond delay="0"/>
                                  </p:stCondLst>
                                  <p:childTnLst>
                                    <p:set>
                                      <p:cBhvr>
                                        <p:cTn id="107" dur="1" fill="hold">
                                          <p:stCondLst>
                                            <p:cond delay="0"/>
                                          </p:stCondLst>
                                        </p:cTn>
                                        <p:tgtEl>
                                          <p:spTgt spid="16"/>
                                        </p:tgtEl>
                                        <p:attrNameLst>
                                          <p:attrName>style.visibility</p:attrName>
                                        </p:attrNameLst>
                                      </p:cBhvr>
                                      <p:to>
                                        <p:strVal val="visible"/>
                                      </p:to>
                                    </p:set>
                                    <p:anim calcmode="lin" valueType="num">
                                      <p:cBhvr additive="base">
                                        <p:cTn id="108" dur="500" fill="hold"/>
                                        <p:tgtEl>
                                          <p:spTgt spid="16"/>
                                        </p:tgtEl>
                                        <p:attrNameLst>
                                          <p:attrName>ppt_x</p:attrName>
                                        </p:attrNameLst>
                                      </p:cBhvr>
                                      <p:tavLst>
                                        <p:tav tm="0">
                                          <p:val>
                                            <p:strVal val="#ppt_x"/>
                                          </p:val>
                                        </p:tav>
                                        <p:tav tm="100000">
                                          <p:val>
                                            <p:strVal val="#ppt_x"/>
                                          </p:val>
                                        </p:tav>
                                      </p:tavLst>
                                    </p:anim>
                                    <p:anim calcmode="lin" valueType="num">
                                      <p:cBhvr additive="base">
                                        <p:cTn id="109"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110" fill="hold">
                      <p:stCondLst>
                        <p:cond delay="indefinite"/>
                      </p:stCondLst>
                      <p:childTnLst>
                        <p:par>
                          <p:cTn id="111" fill="hold">
                            <p:stCondLst>
                              <p:cond delay="0"/>
                            </p:stCondLst>
                            <p:childTnLst>
                              <p:par>
                                <p:cTn id="112" presetID="2" presetClass="entr" presetSubtype="4" fill="hold" nodeType="clickEffect">
                                  <p:stCondLst>
                                    <p:cond delay="0"/>
                                  </p:stCondLst>
                                  <p:childTnLst>
                                    <p:set>
                                      <p:cBhvr>
                                        <p:cTn id="113" dur="1" fill="hold">
                                          <p:stCondLst>
                                            <p:cond delay="0"/>
                                          </p:stCondLst>
                                        </p:cTn>
                                        <p:tgtEl>
                                          <p:spTgt spid="41"/>
                                        </p:tgtEl>
                                        <p:attrNameLst>
                                          <p:attrName>style.visibility</p:attrName>
                                        </p:attrNameLst>
                                      </p:cBhvr>
                                      <p:to>
                                        <p:strVal val="visible"/>
                                      </p:to>
                                    </p:set>
                                    <p:anim calcmode="lin" valueType="num">
                                      <p:cBhvr additive="base">
                                        <p:cTn id="114" dur="500" fill="hold"/>
                                        <p:tgtEl>
                                          <p:spTgt spid="41"/>
                                        </p:tgtEl>
                                        <p:attrNameLst>
                                          <p:attrName>ppt_x</p:attrName>
                                        </p:attrNameLst>
                                      </p:cBhvr>
                                      <p:tavLst>
                                        <p:tav tm="0">
                                          <p:val>
                                            <p:strVal val="#ppt_x"/>
                                          </p:val>
                                        </p:tav>
                                        <p:tav tm="100000">
                                          <p:val>
                                            <p:strVal val="#ppt_x"/>
                                          </p:val>
                                        </p:tav>
                                      </p:tavLst>
                                    </p:anim>
                                    <p:anim calcmode="lin" valueType="num">
                                      <p:cBhvr additive="base">
                                        <p:cTn id="115" dur="500" fill="hold"/>
                                        <p:tgtEl>
                                          <p:spTgt spid="4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smtClean="0">
                <a:solidFill>
                  <a:srgbClr val="FFFFFF"/>
                </a:solidFill>
              </a:rPr>
              <a:t>集成策略</a:t>
            </a:r>
            <a:endParaRPr lang="zh-CN" altLang="en-US" sz="3600" dirty="0">
              <a:solidFill>
                <a:srgbClr val="FFFFFF"/>
              </a:solidFill>
            </a:endParaRPr>
          </a:p>
        </p:txBody>
      </p:sp>
      <p:grpSp>
        <p:nvGrpSpPr>
          <p:cNvPr id="7" name="组合 6"/>
          <p:cNvGrpSpPr/>
          <p:nvPr/>
        </p:nvGrpSpPr>
        <p:grpSpPr>
          <a:xfrm>
            <a:off x="1736685" y="2058796"/>
            <a:ext cx="5662764" cy="2810364"/>
            <a:chOff x="1736685" y="2058796"/>
            <a:chExt cx="5662764" cy="2810364"/>
          </a:xfrm>
          <a:scene3d>
            <a:camera prst="orthographicFront">
              <a:rot lat="0" lon="0" rev="0"/>
            </a:camera>
            <a:lightRig rig="glow" dir="t">
              <a:rot lat="0" lon="0" rev="4800000"/>
            </a:lightRig>
          </a:scene3d>
        </p:grpSpPr>
        <p:sp>
          <p:nvSpPr>
            <p:cNvPr id="8" name="圆角矩形 7"/>
            <p:cNvSpPr/>
            <p:nvPr/>
          </p:nvSpPr>
          <p:spPr>
            <a:xfrm>
              <a:off x="1736685" y="2078849"/>
              <a:ext cx="2835315" cy="2790311"/>
            </a:xfrm>
            <a:prstGeom prst="roundRect">
              <a:avLst/>
            </a:prstGeom>
            <a:ln>
              <a:noFill/>
            </a:ln>
            <a:effectLst>
              <a:outerShdw blurRad="190500" dist="228600" dir="2700000" algn="ctr">
                <a:srgbClr val="000000">
                  <a:alpha val="30000"/>
                </a:srgbClr>
              </a:outerShdw>
            </a:effectLst>
            <a:sp3d prstMaterial="matte">
              <a:bevelT w="127000" h="63500"/>
            </a:sp3d>
          </p:spPr>
          <p:style>
            <a:lnRef idx="2">
              <a:schemeClr val="accent3"/>
            </a:lnRef>
            <a:fillRef idx="1">
              <a:schemeClr val="lt1"/>
            </a:fillRef>
            <a:effectRef idx="0">
              <a:schemeClr val="accent3"/>
            </a:effectRef>
            <a:fontRef idx="minor">
              <a:schemeClr val="dk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自顶向下</a:t>
              </a:r>
              <a:endParaRPr lang="en-US" altLang="zh-CN" sz="3200" b="1" dirty="0" smtClean="0">
                <a:latin typeface="微软雅黑" panose="020B0503020204020204" pitchFamily="34" charset="-122"/>
                <a:ea typeface="微软雅黑" panose="020B0503020204020204" pitchFamily="34" charset="-122"/>
              </a:endParaRPr>
            </a:p>
            <a:p>
              <a:pPr algn="ctr"/>
              <a:r>
                <a:rPr lang="zh-CN" altLang="en-US" sz="3200" b="1" dirty="0" smtClean="0">
                  <a:latin typeface="微软雅黑" panose="020B0503020204020204" pitchFamily="34" charset="-122"/>
                  <a:ea typeface="微软雅黑" panose="020B0503020204020204" pitchFamily="34" charset="-122"/>
                </a:rPr>
                <a:t>集成</a:t>
              </a:r>
              <a:endParaRPr lang="zh-CN" altLang="en-US" sz="3200" b="1" dirty="0">
                <a:latin typeface="微软雅黑" panose="020B0503020204020204" pitchFamily="34" charset="-122"/>
                <a:ea typeface="微软雅黑" panose="020B0503020204020204" pitchFamily="34" charset="-122"/>
              </a:endParaRPr>
            </a:p>
          </p:txBody>
        </p:sp>
        <p:sp>
          <p:nvSpPr>
            <p:cNvPr id="9" name="圆角矩形 8"/>
            <p:cNvSpPr/>
            <p:nvPr/>
          </p:nvSpPr>
          <p:spPr>
            <a:xfrm>
              <a:off x="4564134" y="2058796"/>
              <a:ext cx="2835315" cy="2790311"/>
            </a:xfrm>
            <a:prstGeom prst="roundRect">
              <a:avLst/>
            </a:prstGeom>
            <a:ln>
              <a:noFill/>
            </a:ln>
            <a:effectLst>
              <a:outerShdw blurRad="190500" dist="228600" dir="2700000" algn="ctr">
                <a:srgbClr val="000000">
                  <a:alpha val="30000"/>
                </a:srgbClr>
              </a:outerShdw>
            </a:effectLst>
            <a:sp3d prstMaterial="matte">
              <a:bevelT w="127000" h="63500"/>
            </a:sp3d>
          </p:spPr>
          <p:style>
            <a:lnRef idx="2">
              <a:schemeClr val="accent4"/>
            </a:lnRef>
            <a:fillRef idx="1">
              <a:schemeClr val="lt1"/>
            </a:fillRef>
            <a:effectRef idx="0">
              <a:schemeClr val="accent4"/>
            </a:effectRef>
            <a:fontRef idx="minor">
              <a:schemeClr val="dk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自底向上</a:t>
              </a:r>
              <a:endParaRPr lang="en-US" altLang="zh-CN" sz="3200" b="1" dirty="0" smtClean="0">
                <a:latin typeface="微软雅黑" panose="020B0503020204020204" pitchFamily="34" charset="-122"/>
                <a:ea typeface="微软雅黑" panose="020B0503020204020204" pitchFamily="34" charset="-122"/>
              </a:endParaRPr>
            </a:p>
            <a:p>
              <a:pPr algn="ctr"/>
              <a:r>
                <a:rPr lang="zh-CN" altLang="en-US" sz="3200" b="1" dirty="0" smtClean="0">
                  <a:latin typeface="微软雅黑" panose="020B0503020204020204" pitchFamily="34" charset="-122"/>
                  <a:ea typeface="微软雅黑" panose="020B0503020204020204" pitchFamily="34" charset="-122"/>
                </a:rPr>
                <a:t>集成</a:t>
              </a:r>
              <a:endParaRPr lang="zh-CN" altLang="en-US" sz="3200" b="1" dirty="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33707309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smtClean="0">
                <a:solidFill>
                  <a:srgbClr val="FFFFFF"/>
                </a:solidFill>
              </a:rPr>
              <a:t>自顶向下</a:t>
            </a:r>
            <a:endParaRPr lang="zh-CN" altLang="en-US" sz="3600" dirty="0">
              <a:solidFill>
                <a:srgbClr val="FFFFFF"/>
              </a:solidFill>
            </a:endParaRPr>
          </a:p>
        </p:txBody>
      </p:sp>
      <p:graphicFrame>
        <p:nvGraphicFramePr>
          <p:cNvPr id="4" name="图示 3"/>
          <p:cNvGraphicFramePr/>
          <p:nvPr>
            <p:extLst>
              <p:ext uri="{D42A27DB-BD31-4B8C-83A1-F6EECF244321}">
                <p14:modId xmlns:p14="http://schemas.microsoft.com/office/powerpoint/2010/main" val="223757807"/>
              </p:ext>
            </p:extLst>
          </p:nvPr>
        </p:nvGraphicFramePr>
        <p:xfrm>
          <a:off x="611561" y="1358770"/>
          <a:ext cx="7920879" cy="3780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下弧形箭头 4"/>
          <p:cNvSpPr/>
          <p:nvPr/>
        </p:nvSpPr>
        <p:spPr>
          <a:xfrm rot="10800000">
            <a:off x="2861808" y="1313765"/>
            <a:ext cx="4185465" cy="540060"/>
          </a:xfrm>
          <a:prstGeom prst="curvedUpArrow">
            <a:avLst>
              <a:gd name="adj1" fmla="val 5392"/>
              <a:gd name="adj2" fmla="val 50000"/>
              <a:gd name="adj3" fmla="val 25000"/>
            </a:avLst>
          </a:prstGeom>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451630974"/>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smtClean="0">
                <a:solidFill>
                  <a:srgbClr val="FFFFFF"/>
                </a:solidFill>
              </a:rPr>
              <a:t>自顶向下</a:t>
            </a:r>
            <a:endParaRPr lang="zh-CN" altLang="en-US" sz="3600" dirty="0">
              <a:solidFill>
                <a:srgbClr val="FFFFFF"/>
              </a:solidFill>
            </a:endParaRPr>
          </a:p>
        </p:txBody>
      </p:sp>
      <p:sp>
        <p:nvSpPr>
          <p:cNvPr id="7" name="矩形 6"/>
          <p:cNvSpPr/>
          <p:nvPr/>
        </p:nvSpPr>
        <p:spPr>
          <a:xfrm>
            <a:off x="116504" y="1268760"/>
            <a:ext cx="7110791" cy="2246769"/>
          </a:xfrm>
          <a:prstGeom prst="rect">
            <a:avLst/>
          </a:prstGeom>
        </p:spPr>
        <p:txBody>
          <a:bodyPr wrap="square">
            <a:spAutoFit/>
          </a:bodyPr>
          <a:lstStyle/>
          <a:p>
            <a:pPr algn="r">
              <a:spcAft>
                <a:spcPts val="2400"/>
              </a:spcAft>
            </a:pPr>
            <a:r>
              <a:rPr lang="zh-CN" altLang="en-US" sz="2800" b="1" dirty="0">
                <a:solidFill>
                  <a:srgbClr val="C00000"/>
                </a:solidFill>
                <a:latin typeface="微软雅黑" panose="020B0503020204020204" pitchFamily="34" charset="-122"/>
                <a:ea typeface="微软雅黑" panose="020B0503020204020204" pitchFamily="34" charset="-122"/>
              </a:rPr>
              <a:t>优点</a:t>
            </a:r>
          </a:p>
          <a:p>
            <a:pPr algn="r">
              <a:spcAft>
                <a:spcPts val="1200"/>
              </a:spcAft>
            </a:pPr>
            <a:r>
              <a:rPr lang="zh-CN" altLang="en-US" sz="2400" dirty="0" smtClean="0">
                <a:latin typeface="微软雅黑" panose="020B0503020204020204" pitchFamily="34" charset="-122"/>
                <a:ea typeface="微软雅黑" panose="020B0503020204020204" pitchFamily="34" charset="-122"/>
              </a:rPr>
              <a:t>不</a:t>
            </a:r>
            <a:r>
              <a:rPr lang="zh-CN" altLang="en-US" sz="2400" dirty="0">
                <a:latin typeface="微软雅黑" panose="020B0503020204020204" pitchFamily="34" charset="-122"/>
                <a:ea typeface="微软雅黑" panose="020B0503020204020204" pitchFamily="34" charset="-122"/>
              </a:rPr>
              <a:t>需要测试驱动</a:t>
            </a:r>
          </a:p>
          <a:p>
            <a:pPr algn="r">
              <a:spcAft>
                <a:spcPts val="1200"/>
              </a:spcAft>
            </a:pPr>
            <a:r>
              <a:rPr lang="zh-CN" altLang="en-US" sz="2400" dirty="0" smtClean="0">
                <a:latin typeface="微软雅黑" panose="020B0503020204020204" pitchFamily="34" charset="-122"/>
                <a:ea typeface="微软雅黑" panose="020B0503020204020204" pitchFamily="34" charset="-122"/>
              </a:rPr>
              <a:t>能够</a:t>
            </a:r>
            <a:r>
              <a:rPr lang="zh-CN" altLang="en-US" sz="2400" dirty="0">
                <a:latin typeface="微软雅黑" panose="020B0503020204020204" pitchFamily="34" charset="-122"/>
                <a:ea typeface="微软雅黑" panose="020B0503020204020204" pitchFamily="34" charset="-122"/>
              </a:rPr>
              <a:t>在测试阶段的早期实现并验证系统的主要功能</a:t>
            </a:r>
          </a:p>
          <a:p>
            <a:pPr algn="r">
              <a:spcAft>
                <a:spcPts val="1200"/>
              </a:spcAft>
            </a:pPr>
            <a:r>
              <a:rPr lang="zh-CN" altLang="en-US" sz="2400" dirty="0" smtClean="0">
                <a:latin typeface="微软雅黑" panose="020B0503020204020204" pitchFamily="34" charset="-122"/>
                <a:ea typeface="微软雅黑" panose="020B0503020204020204" pitchFamily="34" charset="-122"/>
              </a:rPr>
              <a:t>能</a:t>
            </a:r>
            <a:r>
              <a:rPr lang="zh-CN" altLang="en-US" sz="2400" dirty="0">
                <a:latin typeface="微软雅黑" panose="020B0503020204020204" pitchFamily="34" charset="-122"/>
                <a:ea typeface="微软雅黑" panose="020B0503020204020204" pitchFamily="34" charset="-122"/>
              </a:rPr>
              <a:t>在早期发现上层模块的接口错误</a:t>
            </a:r>
          </a:p>
        </p:txBody>
      </p:sp>
      <p:grpSp>
        <p:nvGrpSpPr>
          <p:cNvPr id="16" name="组合 15"/>
          <p:cNvGrpSpPr/>
          <p:nvPr/>
        </p:nvGrpSpPr>
        <p:grpSpPr>
          <a:xfrm>
            <a:off x="1691680" y="1268760"/>
            <a:ext cx="5760640" cy="4590510"/>
            <a:chOff x="1691680" y="1268760"/>
            <a:chExt cx="5760640" cy="4590510"/>
          </a:xfrm>
        </p:grpSpPr>
        <p:cxnSp>
          <p:nvCxnSpPr>
            <p:cNvPr id="6" name="直接连接符 5"/>
            <p:cNvCxnSpPr/>
            <p:nvPr/>
          </p:nvCxnSpPr>
          <p:spPr>
            <a:xfrm>
              <a:off x="7452320" y="1268760"/>
              <a:ext cx="0" cy="2246769"/>
            </a:xfrm>
            <a:prstGeom prst="line">
              <a:avLst/>
            </a:prstGeom>
          </p:spPr>
          <p:style>
            <a:lnRef idx="3">
              <a:schemeClr val="accent2"/>
            </a:lnRef>
            <a:fillRef idx="0">
              <a:schemeClr val="accent2"/>
            </a:fillRef>
            <a:effectRef idx="2">
              <a:schemeClr val="accent2"/>
            </a:effectRef>
            <a:fontRef idx="minor">
              <a:schemeClr val="tx1"/>
            </a:fontRef>
          </p:style>
        </p:cxnSp>
        <p:cxnSp>
          <p:nvCxnSpPr>
            <p:cNvPr id="9" name="直接连接符 8"/>
            <p:cNvCxnSpPr/>
            <p:nvPr/>
          </p:nvCxnSpPr>
          <p:spPr>
            <a:xfrm>
              <a:off x="1691680" y="3564015"/>
              <a:ext cx="0" cy="2295255"/>
            </a:xfrm>
            <a:prstGeom prst="line">
              <a:avLst/>
            </a:prstGeom>
          </p:spPr>
          <p:style>
            <a:lnRef idx="3">
              <a:schemeClr val="accent2"/>
            </a:lnRef>
            <a:fillRef idx="0">
              <a:schemeClr val="accent2"/>
            </a:fillRef>
            <a:effectRef idx="2">
              <a:schemeClr val="accent2"/>
            </a:effectRef>
            <a:fontRef idx="minor">
              <a:schemeClr val="tx1"/>
            </a:fontRef>
          </p:style>
        </p:cxnSp>
        <p:cxnSp>
          <p:nvCxnSpPr>
            <p:cNvPr id="11" name="直接连接符 10"/>
            <p:cNvCxnSpPr/>
            <p:nvPr/>
          </p:nvCxnSpPr>
          <p:spPr>
            <a:xfrm flipH="1">
              <a:off x="1691680" y="3515529"/>
              <a:ext cx="5760640" cy="48486"/>
            </a:xfrm>
            <a:prstGeom prst="line">
              <a:avLst/>
            </a:prstGeom>
          </p:spPr>
          <p:style>
            <a:lnRef idx="3">
              <a:schemeClr val="accent2"/>
            </a:lnRef>
            <a:fillRef idx="0">
              <a:schemeClr val="accent2"/>
            </a:fillRef>
            <a:effectRef idx="2">
              <a:schemeClr val="accent2"/>
            </a:effectRef>
            <a:fontRef idx="minor">
              <a:schemeClr val="tx1"/>
            </a:fontRef>
          </p:style>
        </p:cxnSp>
      </p:grpSp>
      <p:sp>
        <p:nvSpPr>
          <p:cNvPr id="14" name="矩形 13"/>
          <p:cNvSpPr/>
          <p:nvPr/>
        </p:nvSpPr>
        <p:spPr>
          <a:xfrm>
            <a:off x="1826695" y="3654025"/>
            <a:ext cx="7020791" cy="2246769"/>
          </a:xfrm>
          <a:prstGeom prst="rect">
            <a:avLst/>
          </a:prstGeom>
        </p:spPr>
        <p:txBody>
          <a:bodyPr wrap="square">
            <a:spAutoFit/>
          </a:bodyPr>
          <a:lstStyle/>
          <a:p>
            <a:pPr>
              <a:spcAft>
                <a:spcPts val="2400"/>
              </a:spcAft>
            </a:pPr>
            <a:r>
              <a:rPr lang="zh-CN" altLang="en-US" sz="2800" b="1" dirty="0">
                <a:solidFill>
                  <a:srgbClr val="C00000"/>
                </a:solidFill>
                <a:latin typeface="微软雅黑" panose="020B0503020204020204" pitchFamily="34" charset="-122"/>
                <a:ea typeface="微软雅黑" panose="020B0503020204020204" pitchFamily="34" charset="-122"/>
              </a:rPr>
              <a:t>缺点</a:t>
            </a:r>
          </a:p>
          <a:p>
            <a:pPr>
              <a:spcAft>
                <a:spcPts val="1200"/>
              </a:spcAft>
            </a:pPr>
            <a:r>
              <a:rPr lang="zh-CN" altLang="en-US" sz="2400" dirty="0">
                <a:latin typeface="微软雅黑" panose="020B0503020204020204" pitchFamily="34" charset="-122"/>
                <a:ea typeface="微软雅黑" panose="020B0503020204020204" pitchFamily="34" charset="-122"/>
              </a:rPr>
              <a:t>需要桩</a:t>
            </a:r>
            <a:r>
              <a:rPr lang="zh-CN" altLang="en-US" sz="2400" dirty="0" smtClean="0">
                <a:latin typeface="微软雅黑" panose="020B0503020204020204" pitchFamily="34" charset="-122"/>
                <a:ea typeface="微软雅黑" panose="020B0503020204020204" pitchFamily="34" charset="-122"/>
              </a:rPr>
              <a:t>模块</a:t>
            </a:r>
            <a:endParaRPr lang="en-US" altLang="zh-CN" sz="2400" dirty="0" smtClean="0">
              <a:latin typeface="微软雅黑" panose="020B0503020204020204" pitchFamily="34" charset="-122"/>
              <a:ea typeface="微软雅黑" panose="020B0503020204020204" pitchFamily="34" charset="-122"/>
            </a:endParaRPr>
          </a:p>
          <a:p>
            <a:pPr>
              <a:spcAft>
                <a:spcPts val="1200"/>
              </a:spcAft>
            </a:pPr>
            <a:r>
              <a:rPr lang="zh-CN" altLang="en-US" sz="2400" dirty="0">
                <a:latin typeface="微软雅黑" panose="020B0503020204020204" pitchFamily="34" charset="-122"/>
                <a:ea typeface="微软雅黑" panose="020B0503020204020204" pitchFamily="34" charset="-122"/>
              </a:rPr>
              <a:t>低层关键模块的错误发现较</a:t>
            </a:r>
            <a:r>
              <a:rPr lang="zh-CN" altLang="en-US" sz="2400" dirty="0" smtClean="0">
                <a:latin typeface="微软雅黑" panose="020B0503020204020204" pitchFamily="34" charset="-122"/>
                <a:ea typeface="微软雅黑" panose="020B0503020204020204" pitchFamily="34" charset="-122"/>
              </a:rPr>
              <a:t>晚</a:t>
            </a:r>
            <a:endParaRPr lang="en-US" altLang="zh-CN" sz="2400" dirty="0" smtClean="0">
              <a:latin typeface="微软雅黑" panose="020B0503020204020204" pitchFamily="34" charset="-122"/>
              <a:ea typeface="微软雅黑" panose="020B0503020204020204" pitchFamily="34" charset="-122"/>
            </a:endParaRPr>
          </a:p>
          <a:p>
            <a:pPr>
              <a:spcAft>
                <a:spcPts val="1200"/>
              </a:spcAft>
            </a:pPr>
            <a:r>
              <a:rPr lang="zh-CN" altLang="en-US" sz="2400" dirty="0">
                <a:latin typeface="微软雅黑" panose="020B0503020204020204" pitchFamily="34" charset="-122"/>
                <a:ea typeface="微软雅黑" panose="020B0503020204020204" pitchFamily="34" charset="-122"/>
              </a:rPr>
              <a:t>过程早期不能充分展开人力</a:t>
            </a:r>
          </a:p>
        </p:txBody>
      </p:sp>
    </p:spTree>
    <p:extLst>
      <p:ext uri="{BB962C8B-B14F-4D97-AF65-F5344CB8AC3E}">
        <p14:creationId xmlns:p14="http://schemas.microsoft.com/office/powerpoint/2010/main" val="25594100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arn(outHorizontal)">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righ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wipe(left)">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14"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a:solidFill>
                  <a:srgbClr val="FFFFFF"/>
                </a:solidFill>
              </a:rPr>
              <a:t>自底向上</a:t>
            </a:r>
          </a:p>
        </p:txBody>
      </p:sp>
      <p:graphicFrame>
        <p:nvGraphicFramePr>
          <p:cNvPr id="4" name="图示 3"/>
          <p:cNvGraphicFramePr/>
          <p:nvPr>
            <p:extLst>
              <p:ext uri="{D42A27DB-BD31-4B8C-83A1-F6EECF244321}">
                <p14:modId xmlns:p14="http://schemas.microsoft.com/office/powerpoint/2010/main" val="433144357"/>
              </p:ext>
            </p:extLst>
          </p:nvPr>
        </p:nvGraphicFramePr>
        <p:xfrm>
          <a:off x="611561" y="1358770"/>
          <a:ext cx="7920879" cy="3780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下弧形箭头 4"/>
          <p:cNvSpPr/>
          <p:nvPr/>
        </p:nvSpPr>
        <p:spPr>
          <a:xfrm rot="10800000">
            <a:off x="2861808" y="1313765"/>
            <a:ext cx="4185465" cy="540060"/>
          </a:xfrm>
          <a:prstGeom prst="curvedUpArrow">
            <a:avLst>
              <a:gd name="adj1" fmla="val 5392"/>
              <a:gd name="adj2" fmla="val 50000"/>
              <a:gd name="adj3" fmla="val 25000"/>
            </a:avLst>
          </a:prstGeom>
          <a:effectLst>
            <a:outerShdw blurRad="50800" dist="38100" dir="5400000" algn="t" rotWithShape="0">
              <a:prstClr val="black">
                <a:alpha val="40000"/>
              </a:prstClr>
            </a:outerShdw>
          </a:effectLst>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1198105422"/>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smtClean="0">
                <a:solidFill>
                  <a:srgbClr val="FFFFFF"/>
                </a:solidFill>
              </a:rPr>
              <a:t>集成策略的比较</a:t>
            </a:r>
            <a:endParaRPr lang="zh-CN" altLang="en-US" sz="3600" dirty="0">
              <a:solidFill>
                <a:srgbClr val="FFFFFF"/>
              </a:solidFill>
            </a:endParaRPr>
          </a:p>
        </p:txBody>
      </p:sp>
      <p:sp>
        <p:nvSpPr>
          <p:cNvPr id="8" name="圆角矩形 7"/>
          <p:cNvSpPr/>
          <p:nvPr/>
        </p:nvSpPr>
        <p:spPr>
          <a:xfrm>
            <a:off x="1691680" y="2090012"/>
            <a:ext cx="2835315" cy="2790311"/>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自顶向下</a:t>
            </a:r>
            <a:endParaRPr lang="en-US" altLang="zh-CN" sz="3200" b="1" dirty="0" smtClean="0">
              <a:latin typeface="微软雅黑" panose="020B0503020204020204" pitchFamily="34" charset="-122"/>
              <a:ea typeface="微软雅黑" panose="020B0503020204020204" pitchFamily="34" charset="-122"/>
            </a:endParaRPr>
          </a:p>
          <a:p>
            <a:pPr algn="ctr"/>
            <a:r>
              <a:rPr lang="zh-CN" altLang="en-US" sz="3200" b="1" dirty="0" smtClean="0">
                <a:latin typeface="微软雅黑" panose="020B0503020204020204" pitchFamily="34" charset="-122"/>
                <a:ea typeface="微软雅黑" panose="020B0503020204020204" pitchFamily="34" charset="-122"/>
              </a:rPr>
              <a:t>集成</a:t>
            </a:r>
            <a:endParaRPr lang="zh-CN" altLang="en-US" sz="3200" b="1" dirty="0">
              <a:latin typeface="微软雅黑" panose="020B0503020204020204" pitchFamily="34" charset="-122"/>
              <a:ea typeface="微软雅黑" panose="020B0503020204020204" pitchFamily="34" charset="-122"/>
            </a:endParaRPr>
          </a:p>
        </p:txBody>
      </p:sp>
      <p:sp>
        <p:nvSpPr>
          <p:cNvPr id="9" name="圆角矩形 8"/>
          <p:cNvSpPr/>
          <p:nvPr/>
        </p:nvSpPr>
        <p:spPr>
          <a:xfrm>
            <a:off x="4526995" y="2087250"/>
            <a:ext cx="2835315" cy="2790311"/>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自底向上</a:t>
            </a:r>
            <a:endParaRPr lang="en-US" altLang="zh-CN" sz="3200" b="1" dirty="0" smtClean="0">
              <a:latin typeface="微软雅黑" panose="020B0503020204020204" pitchFamily="34" charset="-122"/>
              <a:ea typeface="微软雅黑" panose="020B0503020204020204" pitchFamily="34" charset="-122"/>
            </a:endParaRPr>
          </a:p>
          <a:p>
            <a:pPr algn="ctr"/>
            <a:r>
              <a:rPr lang="zh-CN" altLang="en-US" sz="3200" b="1" dirty="0" smtClean="0">
                <a:latin typeface="微软雅黑" panose="020B0503020204020204" pitchFamily="34" charset="-122"/>
                <a:ea typeface="微软雅黑" panose="020B0503020204020204" pitchFamily="34" charset="-122"/>
              </a:rPr>
              <a:t>集成</a:t>
            </a:r>
            <a:endParaRPr lang="zh-CN" altLang="en-US" sz="3200" b="1" dirty="0">
              <a:latin typeface="微软雅黑" panose="020B0503020204020204" pitchFamily="34" charset="-122"/>
              <a:ea typeface="微软雅黑" panose="020B0503020204020204" pitchFamily="34" charset="-122"/>
            </a:endParaRPr>
          </a:p>
        </p:txBody>
      </p:sp>
      <p:sp>
        <p:nvSpPr>
          <p:cNvPr id="6" name="圆角矩形 5"/>
          <p:cNvSpPr/>
          <p:nvPr/>
        </p:nvSpPr>
        <p:spPr>
          <a:xfrm>
            <a:off x="1674029" y="2090011"/>
            <a:ext cx="5670631" cy="2790311"/>
          </a:xfrm>
          <a:prstGeom prst="roundRect">
            <a:avLst/>
          </a:prstGeom>
          <a:noFill/>
          <a:ln/>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3200" b="1" dirty="0">
                <a:latin typeface="微软雅黑" panose="020B0503020204020204" pitchFamily="34" charset="-122"/>
                <a:ea typeface="微软雅黑" panose="020B0503020204020204" pitchFamily="34" charset="-122"/>
              </a:rPr>
              <a:t>自顶向下</a:t>
            </a:r>
            <a:endParaRPr lang="en-US" altLang="zh-CN" sz="3200" b="1" dirty="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集成</a:t>
            </a:r>
          </a:p>
          <a:p>
            <a:pPr algn="ctr"/>
            <a:r>
              <a:rPr lang="en-US" altLang="zh-CN" sz="3200" b="1" dirty="0" smtClean="0">
                <a:latin typeface="微软雅黑" panose="020B0503020204020204" pitchFamily="34" charset="-122"/>
                <a:ea typeface="微软雅黑" panose="020B0503020204020204" pitchFamily="34" charset="-122"/>
              </a:rPr>
              <a:t>+</a:t>
            </a:r>
          </a:p>
          <a:p>
            <a:pPr algn="ctr"/>
            <a:r>
              <a:rPr lang="zh-CN" altLang="en-US" sz="3200" b="1" dirty="0" smtClean="0">
                <a:latin typeface="微软雅黑" panose="020B0503020204020204" pitchFamily="34" charset="-122"/>
                <a:ea typeface="微软雅黑" panose="020B0503020204020204" pitchFamily="34" charset="-122"/>
              </a:rPr>
              <a:t>自底向上</a:t>
            </a:r>
            <a:endParaRPr lang="en-US" altLang="zh-CN" sz="3200" b="1" dirty="0" smtClean="0">
              <a:latin typeface="微软雅黑" panose="020B0503020204020204" pitchFamily="34" charset="-122"/>
              <a:ea typeface="微软雅黑" panose="020B0503020204020204" pitchFamily="34" charset="-122"/>
            </a:endParaRPr>
          </a:p>
          <a:p>
            <a:pPr algn="ctr"/>
            <a:r>
              <a:rPr lang="zh-CN" altLang="en-US" sz="3200" b="1" dirty="0" smtClean="0">
                <a:latin typeface="微软雅黑" panose="020B0503020204020204" pitchFamily="34" charset="-122"/>
                <a:ea typeface="微软雅黑" panose="020B0503020204020204" pitchFamily="34" charset="-122"/>
              </a:rPr>
              <a:t>集成</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6546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right)">
                                      <p:cBhvr>
                                        <p:cTn id="7" dur="500"/>
                                        <p:tgtEl>
                                          <p:spTgt spid="8"/>
                                        </p:tgtEl>
                                      </p:cBhvr>
                                    </p:animEffect>
                                  </p:childTnLst>
                                </p:cTn>
                              </p:par>
                              <p:par>
                                <p:cTn id="8" presetID="22" presetClass="entr" presetSubtype="8"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left)">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8"/>
                                        </p:tgtEl>
                                        <p:attrNameLst>
                                          <p:attrName>style.visibility</p:attrName>
                                        </p:attrNameLst>
                                      </p:cBhvr>
                                      <p:to>
                                        <p:strVal val="hidden"/>
                                      </p:to>
                                    </p:set>
                                  </p:childTnLst>
                                </p:cTn>
                              </p:par>
                              <p:par>
                                <p:cTn id="15" presetID="1" presetClass="exit" presetSubtype="0" fill="hold" grpId="1"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6" presetClass="entr" presetSubtype="37"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barn(outVertical)">
                                      <p:cBhvr>
                                        <p:cTn id="21"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9" grpId="0" animBg="1"/>
      <p:bldP spid="9" grpId="1" animBg="1"/>
      <p:bldP spid="6"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smtClean="0">
                <a:solidFill>
                  <a:srgbClr val="FFFFFF"/>
                </a:solidFill>
              </a:rPr>
              <a:t>回归测试</a:t>
            </a:r>
            <a:endParaRPr lang="zh-CN" altLang="en-US" sz="3600" dirty="0">
              <a:solidFill>
                <a:srgbClr val="FFFFFF"/>
              </a:solidFill>
            </a:endParaRPr>
          </a:p>
        </p:txBody>
      </p:sp>
      <p:sp>
        <p:nvSpPr>
          <p:cNvPr id="2" name="矩形 1"/>
          <p:cNvSpPr/>
          <p:nvPr/>
        </p:nvSpPr>
        <p:spPr>
          <a:xfrm>
            <a:off x="971600" y="1988840"/>
            <a:ext cx="7200800" cy="1261884"/>
          </a:xfrm>
          <a:prstGeom prst="rect">
            <a:avLst/>
          </a:prstGeom>
        </p:spPr>
        <p:txBody>
          <a:bodyPr wrap="square">
            <a:spAutoFit/>
          </a:bodyPr>
          <a:lstStyle/>
          <a:p>
            <a:pPr algn="just"/>
            <a:r>
              <a:rPr lang="zh-CN" altLang="en-US" sz="2400" b="1" dirty="0" smtClean="0">
                <a:solidFill>
                  <a:srgbClr val="C00000"/>
                </a:solidFill>
                <a:latin typeface="微软雅黑" panose="020B0503020204020204" pitchFamily="34" charset="-122"/>
                <a:ea typeface="微软雅黑" panose="020B0503020204020204" pitchFamily="34" charset="-122"/>
              </a:rPr>
              <a:t>      </a:t>
            </a:r>
            <a:r>
              <a:rPr lang="zh-CN" altLang="en-US" sz="2800" b="1" dirty="0" smtClean="0">
                <a:solidFill>
                  <a:srgbClr val="C00000"/>
                </a:solidFill>
                <a:latin typeface="微软雅黑" panose="020B0503020204020204" pitchFamily="34" charset="-122"/>
                <a:ea typeface="微软雅黑" panose="020B0503020204020204" pitchFamily="34" charset="-122"/>
              </a:rPr>
              <a:t> 定义</a:t>
            </a:r>
            <a:r>
              <a:rPr lang="zh-CN" altLang="en-US" sz="2800" b="1" dirty="0">
                <a:solidFill>
                  <a:srgbClr val="C00000"/>
                </a:solidFill>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重新执行已经做过的测试的某个子集，以保证对已经测试过的模块引入新变化时没有带来非预期的</a:t>
            </a:r>
            <a:r>
              <a:rPr lang="zh-CN" altLang="en-US" sz="2400" dirty="0" smtClean="0">
                <a:latin typeface="微软雅黑" panose="020B0503020204020204" pitchFamily="34" charset="-122"/>
                <a:ea typeface="微软雅黑" panose="020B0503020204020204" pitchFamily="34" charset="-122"/>
              </a:rPr>
              <a:t>副作用。</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65069937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集成测试</a:t>
            </a:r>
            <a:r>
              <a:rPr lang="en-US" altLang="zh-CN" sz="3600" dirty="0" smtClean="0">
                <a:solidFill>
                  <a:srgbClr val="FFFFFF"/>
                </a:solidFill>
              </a:rPr>
              <a:t>-</a:t>
            </a:r>
            <a:r>
              <a:rPr lang="zh-CN" altLang="en-US" sz="3600" dirty="0" smtClean="0">
                <a:solidFill>
                  <a:srgbClr val="FFFFFF"/>
                </a:solidFill>
              </a:rPr>
              <a:t>回归测试</a:t>
            </a:r>
            <a:endParaRPr lang="zh-CN" altLang="en-US" sz="3600" dirty="0">
              <a:solidFill>
                <a:srgbClr val="FFFFFF"/>
              </a:solidFill>
            </a:endParaRPr>
          </a:p>
        </p:txBody>
      </p:sp>
      <p:grpSp>
        <p:nvGrpSpPr>
          <p:cNvPr id="5" name="组合 4"/>
          <p:cNvGrpSpPr/>
          <p:nvPr/>
        </p:nvGrpSpPr>
        <p:grpSpPr>
          <a:xfrm>
            <a:off x="841579" y="2589541"/>
            <a:ext cx="1480839" cy="1480839"/>
            <a:chOff x="382488" y="1472"/>
            <a:chExt cx="1480839" cy="1480839"/>
          </a:xfrm>
        </p:grpSpPr>
        <p:sp>
          <p:nvSpPr>
            <p:cNvPr id="6" name="椭圆 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7"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800" dirty="0">
                  <a:latin typeface="微软雅黑" panose="020B0503020204020204" pitchFamily="34" charset="-122"/>
                  <a:ea typeface="微软雅黑" panose="020B0503020204020204" pitchFamily="34" charset="-122"/>
                </a:rPr>
                <a:t>回归测试集</a:t>
              </a:r>
              <a:endParaRPr lang="zh-CN" altLang="en-US" sz="2800" kern="1200" dirty="0">
                <a:latin typeface="微软雅黑" panose="020B0503020204020204" pitchFamily="34" charset="-122"/>
                <a:ea typeface="微软雅黑" panose="020B0503020204020204" pitchFamily="34" charset="-122"/>
              </a:endParaRPr>
            </a:p>
          </p:txBody>
        </p:sp>
      </p:grpSp>
      <p:sp>
        <p:nvSpPr>
          <p:cNvPr id="8" name="线形标注 1(带强调线) 7"/>
          <p:cNvSpPr/>
          <p:nvPr/>
        </p:nvSpPr>
        <p:spPr>
          <a:xfrm>
            <a:off x="3131840" y="1808820"/>
            <a:ext cx="5355596" cy="495055"/>
          </a:xfrm>
          <a:prstGeom prst="accentCallout1">
            <a:avLst>
              <a:gd name="adj1" fmla="val 23243"/>
              <a:gd name="adj2" fmla="val -1637"/>
              <a:gd name="adj3" fmla="val 205712"/>
              <a:gd name="adj4" fmla="val -18858"/>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检测软件全部功能的代表性测试用例</a:t>
            </a:r>
          </a:p>
        </p:txBody>
      </p:sp>
      <p:sp>
        <p:nvSpPr>
          <p:cNvPr id="9" name="线形标注 1(带强调线) 8"/>
          <p:cNvSpPr/>
          <p:nvPr/>
        </p:nvSpPr>
        <p:spPr>
          <a:xfrm>
            <a:off x="3131840" y="2871231"/>
            <a:ext cx="5355596" cy="900099"/>
          </a:xfrm>
          <a:prstGeom prst="accentCallout1">
            <a:avLst>
              <a:gd name="adj1" fmla="val 23243"/>
              <a:gd name="adj2" fmla="val -1637"/>
              <a:gd name="adj3" fmla="val 24525"/>
              <a:gd name="adj4" fmla="val -16130"/>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专门针对可能受修改影响的软件功能的附加测试</a:t>
            </a:r>
          </a:p>
        </p:txBody>
      </p:sp>
      <p:sp>
        <p:nvSpPr>
          <p:cNvPr id="10" name="线形标注 1(带强调线) 9"/>
          <p:cNvSpPr/>
          <p:nvPr/>
        </p:nvSpPr>
        <p:spPr>
          <a:xfrm>
            <a:off x="3207014" y="4338686"/>
            <a:ext cx="5355598" cy="832937"/>
          </a:xfrm>
          <a:prstGeom prst="accentCallout1">
            <a:avLst>
              <a:gd name="adj1" fmla="val 23243"/>
              <a:gd name="adj2" fmla="val -1637"/>
              <a:gd name="adj3" fmla="val -57315"/>
              <a:gd name="adj4" fmla="val -20271"/>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针对被修改过的软件成分的测试</a:t>
            </a:r>
          </a:p>
        </p:txBody>
      </p:sp>
    </p:spTree>
    <p:extLst>
      <p:ext uri="{BB962C8B-B14F-4D97-AF65-F5344CB8AC3E}">
        <p14:creationId xmlns:p14="http://schemas.microsoft.com/office/powerpoint/2010/main" val="243363581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b="1" dirty="0">
                <a:solidFill>
                  <a:srgbClr val="2D2D8A"/>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2189753844"/>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确认</a:t>
            </a:r>
            <a:r>
              <a:rPr lang="zh-CN" altLang="en-US" sz="3600" dirty="0" smtClean="0">
                <a:solidFill>
                  <a:srgbClr val="FFFFFF"/>
                </a:solidFill>
              </a:rPr>
              <a:t>测试（验收测试）</a:t>
            </a:r>
            <a:endParaRPr lang="zh-CN" altLang="en-US" sz="3600" dirty="0">
              <a:solidFill>
                <a:srgbClr val="FFFFFF"/>
              </a:solidFill>
            </a:endParaRPr>
          </a:p>
        </p:txBody>
      </p:sp>
      <p:grpSp>
        <p:nvGrpSpPr>
          <p:cNvPr id="4" name="组合 3"/>
          <p:cNvGrpSpPr/>
          <p:nvPr/>
        </p:nvGrpSpPr>
        <p:grpSpPr>
          <a:xfrm>
            <a:off x="841579" y="2589541"/>
            <a:ext cx="1480839" cy="1480839"/>
            <a:chOff x="382488" y="1472"/>
            <a:chExt cx="1480839" cy="1480839"/>
          </a:xfrm>
        </p:grpSpPr>
        <p:sp>
          <p:nvSpPr>
            <p:cNvPr id="5" name="椭圆 4"/>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800" kern="1200" dirty="0" smtClean="0">
                  <a:latin typeface="微软雅黑" panose="020B0503020204020204" pitchFamily="34" charset="-122"/>
                  <a:ea typeface="微软雅黑" panose="020B0503020204020204" pitchFamily="34" charset="-122"/>
                </a:rPr>
                <a:t>确认测试</a:t>
              </a:r>
              <a:endParaRPr lang="zh-CN" altLang="en-US" sz="2800" kern="1200" dirty="0">
                <a:latin typeface="微软雅黑" panose="020B0503020204020204" pitchFamily="34" charset="-122"/>
                <a:ea typeface="微软雅黑" panose="020B0503020204020204" pitchFamily="34" charset="-122"/>
              </a:endParaRPr>
            </a:p>
          </p:txBody>
        </p:sp>
      </p:grpSp>
      <p:sp>
        <p:nvSpPr>
          <p:cNvPr id="7" name="线形标注 1(带强调线) 6"/>
          <p:cNvSpPr/>
          <p:nvPr/>
        </p:nvSpPr>
        <p:spPr>
          <a:xfrm>
            <a:off x="3131840" y="1808820"/>
            <a:ext cx="5355596" cy="495055"/>
          </a:xfrm>
          <a:prstGeom prst="accentCallout1">
            <a:avLst>
              <a:gd name="adj1" fmla="val 23243"/>
              <a:gd name="adj2" fmla="val -1637"/>
              <a:gd name="adj3" fmla="val 205712"/>
              <a:gd name="adj4" fmla="val -18858"/>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smtClean="0">
                <a:solidFill>
                  <a:schemeClr val="tx1"/>
                </a:solidFill>
                <a:latin typeface="微软雅黑" panose="020B0503020204020204" pitchFamily="34" charset="-122"/>
                <a:ea typeface="微软雅黑" panose="020B0503020204020204" pitchFamily="34" charset="-122"/>
              </a:rPr>
              <a:t>目标：</a:t>
            </a:r>
            <a:r>
              <a:rPr lang="zh-CN" altLang="en-US" sz="2400" dirty="0" smtClean="0">
                <a:latin typeface="微软雅黑" panose="020B0503020204020204" pitchFamily="34" charset="-122"/>
                <a:ea typeface="微软雅黑" panose="020B0503020204020204" pitchFamily="34" charset="-122"/>
              </a:rPr>
              <a:t>验证</a:t>
            </a:r>
            <a:r>
              <a:rPr lang="zh-CN" altLang="en-US" sz="2400" dirty="0">
                <a:latin typeface="微软雅黑" panose="020B0503020204020204" pitchFamily="34" charset="-122"/>
                <a:ea typeface="微软雅黑" panose="020B0503020204020204" pitchFamily="34" charset="-122"/>
              </a:rPr>
              <a:t>软件的</a:t>
            </a:r>
            <a:r>
              <a:rPr lang="zh-CN" altLang="en-US" sz="2400" b="1" dirty="0">
                <a:solidFill>
                  <a:srgbClr val="C00000"/>
                </a:solidFill>
                <a:latin typeface="微软雅黑" panose="020B0503020204020204" pitchFamily="34" charset="-122"/>
                <a:ea typeface="微软雅黑" panose="020B0503020204020204" pitchFamily="34" charset="-122"/>
              </a:rPr>
              <a:t>有效性</a:t>
            </a:r>
          </a:p>
        </p:txBody>
      </p:sp>
      <p:cxnSp>
        <p:nvCxnSpPr>
          <p:cNvPr id="9" name="直接连接符 8"/>
          <p:cNvCxnSpPr/>
          <p:nvPr/>
        </p:nvCxnSpPr>
        <p:spPr>
          <a:xfrm>
            <a:off x="5652120" y="2303875"/>
            <a:ext cx="990110" cy="0"/>
          </a:xfrm>
          <a:prstGeom prst="line">
            <a:avLst/>
          </a:prstGeom>
        </p:spPr>
        <p:style>
          <a:lnRef idx="3">
            <a:schemeClr val="accent2"/>
          </a:lnRef>
          <a:fillRef idx="0">
            <a:schemeClr val="accent2"/>
          </a:fillRef>
          <a:effectRef idx="2">
            <a:schemeClr val="accent2"/>
          </a:effectRef>
          <a:fontRef idx="minor">
            <a:schemeClr val="tx1"/>
          </a:fontRef>
        </p:style>
      </p:cxnSp>
      <p:sp>
        <p:nvSpPr>
          <p:cNvPr id="11" name="下箭头 10"/>
          <p:cNvSpPr/>
          <p:nvPr/>
        </p:nvSpPr>
        <p:spPr>
          <a:xfrm>
            <a:off x="5899647" y="2315688"/>
            <a:ext cx="495055" cy="753271"/>
          </a:xfrm>
          <a:prstGeom prst="downArrow">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12" name="矩形 11"/>
          <p:cNvSpPr/>
          <p:nvPr/>
        </p:nvSpPr>
        <p:spPr>
          <a:xfrm>
            <a:off x="3851920" y="3140676"/>
            <a:ext cx="4725526" cy="1477328"/>
          </a:xfrm>
          <a:prstGeom prst="rect">
            <a:avLst/>
          </a:prstGeom>
        </p:spPr>
        <p:txBody>
          <a:bodyPr wrap="square">
            <a:spAutoFit/>
          </a:bodyPr>
          <a:lstStyle/>
          <a:p>
            <a:pPr algn="just">
              <a:spcAft>
                <a:spcPts val="1200"/>
              </a:spcAft>
            </a:pPr>
            <a:r>
              <a:rPr lang="zh-CN" altLang="en-US" sz="2000" dirty="0">
                <a:latin typeface="微软雅黑" panose="020B0503020204020204" pitchFamily="34" charset="-122"/>
                <a:ea typeface="微软雅黑" panose="020B0503020204020204" pitchFamily="34" charset="-122"/>
              </a:rPr>
              <a:t>如果软件的功能和性能如同用户所合理期待的那样，软件就是</a:t>
            </a:r>
            <a:r>
              <a:rPr lang="zh-CN" altLang="en-US" sz="2000" b="1" dirty="0">
                <a:latin typeface="微软雅黑" panose="020B0503020204020204" pitchFamily="34" charset="-122"/>
                <a:ea typeface="微软雅黑" panose="020B0503020204020204" pitchFamily="34" charset="-122"/>
              </a:rPr>
              <a:t>有效</a:t>
            </a:r>
            <a:r>
              <a:rPr lang="zh-CN" altLang="en-US" sz="2000" dirty="0" smtClean="0">
                <a:latin typeface="微软雅黑" panose="020B0503020204020204" pitchFamily="34" charset="-122"/>
                <a:ea typeface="微软雅黑" panose="020B0503020204020204" pitchFamily="34" charset="-122"/>
              </a:rPr>
              <a:t>的；</a:t>
            </a:r>
            <a:endParaRPr lang="zh-CN" altLang="en-US" sz="2000" dirty="0">
              <a:latin typeface="微软雅黑" panose="020B0503020204020204" pitchFamily="34" charset="-122"/>
              <a:ea typeface="微软雅黑" panose="020B0503020204020204" pitchFamily="34" charset="-122"/>
            </a:endParaRPr>
          </a:p>
          <a:p>
            <a:pPr algn="just">
              <a:spcAft>
                <a:spcPts val="1200"/>
              </a:spcAft>
            </a:pPr>
            <a:r>
              <a:rPr lang="zh-CN" altLang="en-US" sz="2000" dirty="0">
                <a:latin typeface="微软雅黑" panose="020B0503020204020204" pitchFamily="34" charset="-122"/>
                <a:ea typeface="微软雅黑" panose="020B0503020204020204" pitchFamily="34" charset="-122"/>
              </a:rPr>
              <a:t>软件需求规格说明书是软件</a:t>
            </a:r>
            <a:r>
              <a:rPr lang="zh-CN" altLang="en-US" sz="2000" b="1" dirty="0">
                <a:latin typeface="微软雅黑" panose="020B0503020204020204" pitchFamily="34" charset="-122"/>
                <a:ea typeface="微软雅黑" panose="020B0503020204020204" pitchFamily="34" charset="-122"/>
              </a:rPr>
              <a:t>有效性</a:t>
            </a:r>
            <a:r>
              <a:rPr lang="zh-CN" altLang="en-US" sz="2000" dirty="0">
                <a:latin typeface="微软雅黑" panose="020B0503020204020204" pitchFamily="34" charset="-122"/>
                <a:ea typeface="微软雅黑" panose="020B0503020204020204" pitchFamily="34" charset="-122"/>
              </a:rPr>
              <a:t>的标准，也是进行确认测试的</a:t>
            </a:r>
            <a:r>
              <a:rPr lang="zh-CN" altLang="en-US" sz="2000" dirty="0" smtClean="0">
                <a:latin typeface="微软雅黑" panose="020B0503020204020204" pitchFamily="34" charset="-122"/>
                <a:ea typeface="微软雅黑" panose="020B0503020204020204" pitchFamily="34" charset="-122"/>
              </a:rPr>
              <a:t>基础。</a:t>
            </a:r>
            <a:endParaRPr lang="zh-CN" altLang="en-US" sz="2000" dirty="0">
              <a:latin typeface="微软雅黑" panose="020B0503020204020204" pitchFamily="34" charset="-122"/>
              <a:ea typeface="微软雅黑" panose="020B0503020204020204" pitchFamily="34" charset="-122"/>
            </a:endParaRPr>
          </a:p>
        </p:txBody>
      </p:sp>
      <p:cxnSp>
        <p:nvCxnSpPr>
          <p:cNvPr id="13" name="直接连接符 12"/>
          <p:cNvCxnSpPr/>
          <p:nvPr/>
        </p:nvCxnSpPr>
        <p:spPr>
          <a:xfrm>
            <a:off x="3941930" y="3068959"/>
            <a:ext cx="4545506"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243023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37"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arn(outVertical)">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up)">
                                      <p:cBhvr>
                                        <p:cTn id="17" dur="500"/>
                                        <p:tgtEl>
                                          <p:spTgt spid="11"/>
                                        </p:tgtEl>
                                      </p:cBhvr>
                                    </p:animEffect>
                                  </p:childTnLst>
                                </p:cTn>
                              </p:par>
                            </p:childTnLst>
                          </p:cTn>
                        </p:par>
                        <p:par>
                          <p:cTn id="18" fill="hold">
                            <p:stCondLst>
                              <p:cond delay="500"/>
                            </p:stCondLst>
                            <p:childTnLst>
                              <p:par>
                                <p:cTn id="19" presetID="16" presetClass="entr" presetSubtype="37" fill="hold" nodeType="afterEffect">
                                  <p:stCondLst>
                                    <p:cond delay="0"/>
                                  </p:stCondLst>
                                  <p:childTnLst>
                                    <p:set>
                                      <p:cBhvr>
                                        <p:cTn id="20" dur="1" fill="hold">
                                          <p:stCondLst>
                                            <p:cond delay="0"/>
                                          </p:stCondLst>
                                        </p:cTn>
                                        <p:tgtEl>
                                          <p:spTgt spid="13"/>
                                        </p:tgtEl>
                                        <p:attrNameLst>
                                          <p:attrName>style.visibility</p:attrName>
                                        </p:attrNameLst>
                                      </p:cBhvr>
                                      <p:to>
                                        <p:strVal val="visible"/>
                                      </p:to>
                                    </p:set>
                                    <p:animEffect transition="in" filter="barn(outVertical)">
                                      <p:cBhvr>
                                        <p:cTn id="21" dur="500"/>
                                        <p:tgtEl>
                                          <p:spTgt spid="13"/>
                                        </p:tgtEl>
                                      </p:cBhvr>
                                    </p:animEffect>
                                  </p:childTnLst>
                                </p:cTn>
                              </p:par>
                            </p:childTnLst>
                          </p:cTn>
                        </p:par>
                        <p:par>
                          <p:cTn id="22" fill="hold">
                            <p:stCondLst>
                              <p:cond delay="1000"/>
                            </p:stCondLst>
                            <p:childTnLst>
                              <p:par>
                                <p:cTn id="23" presetID="10" presetClass="entr" presetSubtype="0" fill="hold" grpId="0" nodeType="afterEffect">
                                  <p:stCondLst>
                                    <p:cond delay="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rgbClr val="C00000"/>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4137076536"/>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确认</a:t>
            </a:r>
            <a:r>
              <a:rPr lang="zh-CN" altLang="en-US" sz="3600" dirty="0" smtClean="0">
                <a:solidFill>
                  <a:srgbClr val="FFFFFF"/>
                </a:solidFill>
              </a:rPr>
              <a:t>测试（验收测试）</a:t>
            </a:r>
            <a:endParaRPr lang="zh-CN" altLang="en-US" sz="3600" dirty="0">
              <a:solidFill>
                <a:srgbClr val="FFFFFF"/>
              </a:solidFill>
            </a:endParaRPr>
          </a:p>
        </p:txBody>
      </p:sp>
      <p:grpSp>
        <p:nvGrpSpPr>
          <p:cNvPr id="4" name="组合 3"/>
          <p:cNvGrpSpPr/>
          <p:nvPr/>
        </p:nvGrpSpPr>
        <p:grpSpPr>
          <a:xfrm>
            <a:off x="841579" y="2589541"/>
            <a:ext cx="1480839" cy="1480839"/>
            <a:chOff x="382488" y="1472"/>
            <a:chExt cx="1480839" cy="1480839"/>
          </a:xfrm>
        </p:grpSpPr>
        <p:sp>
          <p:nvSpPr>
            <p:cNvPr id="5" name="椭圆 4"/>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800" kern="1200" dirty="0" smtClean="0">
                  <a:latin typeface="微软雅黑" panose="020B0503020204020204" pitchFamily="34" charset="-122"/>
                  <a:ea typeface="微软雅黑" panose="020B0503020204020204" pitchFamily="34" charset="-122"/>
                </a:rPr>
                <a:t>确认测试</a:t>
              </a:r>
              <a:endParaRPr lang="zh-CN" altLang="en-US" sz="2800" kern="1200" dirty="0">
                <a:latin typeface="微软雅黑" panose="020B0503020204020204" pitchFamily="34" charset="-122"/>
                <a:ea typeface="微软雅黑" panose="020B0503020204020204" pitchFamily="34" charset="-122"/>
              </a:endParaRPr>
            </a:p>
          </p:txBody>
        </p:sp>
      </p:grpSp>
      <p:sp>
        <p:nvSpPr>
          <p:cNvPr id="7" name="线形标注 1(带强调线) 6"/>
          <p:cNvSpPr/>
          <p:nvPr/>
        </p:nvSpPr>
        <p:spPr>
          <a:xfrm>
            <a:off x="3120879" y="1309153"/>
            <a:ext cx="5355596" cy="495055"/>
          </a:xfrm>
          <a:prstGeom prst="accentCallout1">
            <a:avLst>
              <a:gd name="adj1" fmla="val 23243"/>
              <a:gd name="adj2" fmla="val -1637"/>
              <a:gd name="adj3" fmla="val 256933"/>
              <a:gd name="adj4" fmla="val -28471"/>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用户积极参与或以用户为主进行</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4" name="线形标注 1(带强调线) 13"/>
          <p:cNvSpPr/>
          <p:nvPr/>
        </p:nvSpPr>
        <p:spPr>
          <a:xfrm>
            <a:off x="3120879" y="1898830"/>
            <a:ext cx="5355596" cy="495055"/>
          </a:xfrm>
          <a:prstGeom prst="accentCallout1">
            <a:avLst>
              <a:gd name="adj1" fmla="val 23243"/>
              <a:gd name="adj2" fmla="val -1637"/>
              <a:gd name="adj3" fmla="val 179325"/>
              <a:gd name="adj4" fmla="val -19575"/>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通常使用黑盒测试技术</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5" name="线形标注 1(带强调线) 14"/>
          <p:cNvSpPr/>
          <p:nvPr/>
        </p:nvSpPr>
        <p:spPr>
          <a:xfrm>
            <a:off x="3041830" y="3108798"/>
            <a:ext cx="956066" cy="495055"/>
          </a:xfrm>
          <a:prstGeom prst="accentCallout1">
            <a:avLst>
              <a:gd name="adj1" fmla="val 23243"/>
              <a:gd name="adj2" fmla="val -1637"/>
              <a:gd name="adj3" fmla="val 21005"/>
              <a:gd name="adj4" fmla="val -77529"/>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smtClean="0">
                <a:solidFill>
                  <a:srgbClr val="C00000"/>
                </a:solidFill>
                <a:latin typeface="微软雅黑" panose="020B0503020204020204" pitchFamily="34" charset="-122"/>
                <a:ea typeface="微软雅黑" panose="020B0503020204020204" pitchFamily="34" charset="-122"/>
              </a:rPr>
              <a:t>范围</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6" name="线形标注 1(带强调线) 15"/>
          <p:cNvSpPr/>
          <p:nvPr/>
        </p:nvSpPr>
        <p:spPr>
          <a:xfrm>
            <a:off x="3120879" y="4464115"/>
            <a:ext cx="5355596" cy="1215135"/>
          </a:xfrm>
          <a:prstGeom prst="accentCallout1">
            <a:avLst>
              <a:gd name="adj1" fmla="val 23243"/>
              <a:gd name="adj2" fmla="val -1637"/>
              <a:gd name="adj3" fmla="val -33320"/>
              <a:gd name="adj4" fmla="val -29189"/>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为了制定解决确认测试过程中发现的软件缺陷或错误的策略，通常需要和用户充分</a:t>
            </a:r>
            <a:r>
              <a:rPr lang="zh-CN" altLang="en-US" sz="2400" b="1" dirty="0">
                <a:solidFill>
                  <a:schemeClr val="tx1"/>
                </a:solidFill>
                <a:latin typeface="微软雅黑" panose="020B0503020204020204" pitchFamily="34" charset="-122"/>
                <a:ea typeface="微软雅黑" panose="020B0503020204020204" pitchFamily="34" charset="-122"/>
              </a:rPr>
              <a:t>协商</a:t>
            </a:r>
            <a:endParaRPr lang="zh-CN" altLang="en-US" sz="2400" b="1" dirty="0">
              <a:solidFill>
                <a:srgbClr val="C00000"/>
              </a:solidFill>
              <a:latin typeface="微软雅黑" panose="020B0503020204020204" pitchFamily="34" charset="-122"/>
              <a:ea typeface="微软雅黑" panose="020B0503020204020204" pitchFamily="34" charset="-122"/>
            </a:endParaRPr>
          </a:p>
        </p:txBody>
      </p:sp>
      <p:sp>
        <p:nvSpPr>
          <p:cNvPr id="18" name="下箭头 17"/>
          <p:cNvSpPr/>
          <p:nvPr/>
        </p:nvSpPr>
        <p:spPr>
          <a:xfrm rot="16200000">
            <a:off x="4006115" y="2959771"/>
            <a:ext cx="444882" cy="753271"/>
          </a:xfrm>
          <a:prstGeom prst="downArrow">
            <a:avLst>
              <a:gd name="adj1" fmla="val 32728"/>
              <a:gd name="adj2" fmla="val 75908"/>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cxnSp>
        <p:nvCxnSpPr>
          <p:cNvPr id="19" name="直接连接符 18"/>
          <p:cNvCxnSpPr/>
          <p:nvPr/>
        </p:nvCxnSpPr>
        <p:spPr>
          <a:xfrm flipH="1" flipV="1">
            <a:off x="4618859" y="2589542"/>
            <a:ext cx="12029" cy="1694553"/>
          </a:xfrm>
          <a:prstGeom prst="line">
            <a:avLst/>
          </a:prstGeom>
        </p:spPr>
        <p:style>
          <a:lnRef idx="3">
            <a:schemeClr val="accent2"/>
          </a:lnRef>
          <a:fillRef idx="0">
            <a:schemeClr val="accent2"/>
          </a:fillRef>
          <a:effectRef idx="2">
            <a:schemeClr val="accent2"/>
          </a:effectRef>
          <a:fontRef idx="minor">
            <a:schemeClr val="tx1"/>
          </a:fontRef>
        </p:style>
      </p:cxnSp>
      <p:sp>
        <p:nvSpPr>
          <p:cNvPr id="20" name="矩形 19"/>
          <p:cNvSpPr/>
          <p:nvPr/>
        </p:nvSpPr>
        <p:spPr>
          <a:xfrm>
            <a:off x="4630888" y="2512057"/>
            <a:ext cx="4513112" cy="1862048"/>
          </a:xfrm>
          <a:prstGeom prst="rect">
            <a:avLst/>
          </a:prstGeom>
        </p:spPr>
        <p:txBody>
          <a:bodyPr wrap="square">
            <a:spAutoFit/>
          </a:bodyPr>
          <a:lstStyle/>
          <a:p>
            <a:pPr>
              <a:spcAft>
                <a:spcPts val="600"/>
              </a:spcAft>
            </a:pPr>
            <a:r>
              <a:rPr lang="zh-CN" altLang="en-US" sz="2000" dirty="0">
                <a:latin typeface="微软雅黑" panose="020B0503020204020204" pitchFamily="34" charset="-122"/>
                <a:ea typeface="微软雅黑" panose="020B0503020204020204" pitchFamily="34" charset="-122"/>
              </a:rPr>
              <a:t>满足所有</a:t>
            </a:r>
            <a:r>
              <a:rPr lang="zh-CN" altLang="en-US" sz="2000" b="1" dirty="0">
                <a:latin typeface="微软雅黑" panose="020B0503020204020204" pitchFamily="34" charset="-122"/>
                <a:ea typeface="微软雅黑" panose="020B0503020204020204" pitchFamily="34" charset="-122"/>
              </a:rPr>
              <a:t>功能</a:t>
            </a:r>
            <a:r>
              <a:rPr lang="zh-CN" altLang="en-US" sz="2000" dirty="0">
                <a:latin typeface="微软雅黑" panose="020B0503020204020204" pitchFamily="34" charset="-122"/>
                <a:ea typeface="微软雅黑" panose="020B0503020204020204" pitchFamily="34" charset="-122"/>
              </a:rPr>
              <a:t>要求</a:t>
            </a:r>
          </a:p>
          <a:p>
            <a:pPr>
              <a:spcAft>
                <a:spcPts val="600"/>
              </a:spcAft>
            </a:pPr>
            <a:r>
              <a:rPr lang="zh-CN" altLang="en-US" sz="2000" dirty="0">
                <a:latin typeface="微软雅黑" panose="020B0503020204020204" pitchFamily="34" charset="-122"/>
                <a:ea typeface="微软雅黑" panose="020B0503020204020204" pitchFamily="34" charset="-122"/>
              </a:rPr>
              <a:t>达到每个</a:t>
            </a:r>
            <a:r>
              <a:rPr lang="zh-CN" altLang="en-US" sz="2000" b="1" dirty="0">
                <a:latin typeface="微软雅黑" panose="020B0503020204020204" pitchFamily="34" charset="-122"/>
                <a:ea typeface="微软雅黑" panose="020B0503020204020204" pitchFamily="34" charset="-122"/>
              </a:rPr>
              <a:t>性能</a:t>
            </a:r>
            <a:r>
              <a:rPr lang="zh-CN" altLang="en-US" sz="2000" dirty="0">
                <a:latin typeface="微软雅黑" panose="020B0503020204020204" pitchFamily="34" charset="-122"/>
                <a:ea typeface="微软雅黑" panose="020B0503020204020204" pitchFamily="34" charset="-122"/>
              </a:rPr>
              <a:t>要求</a:t>
            </a:r>
          </a:p>
          <a:p>
            <a:pPr>
              <a:spcAft>
                <a:spcPts val="600"/>
              </a:spcAft>
            </a:pPr>
            <a:r>
              <a:rPr lang="zh-CN" altLang="en-US" sz="2000" b="1" dirty="0">
                <a:latin typeface="微软雅黑" panose="020B0503020204020204" pitchFamily="34" charset="-122"/>
                <a:ea typeface="微软雅黑" panose="020B0503020204020204" pitchFamily="34" charset="-122"/>
              </a:rPr>
              <a:t>文档资料</a:t>
            </a:r>
            <a:r>
              <a:rPr lang="zh-CN" altLang="en-US" sz="2000" dirty="0">
                <a:latin typeface="微软雅黑" panose="020B0503020204020204" pitchFamily="34" charset="-122"/>
                <a:ea typeface="微软雅黑" panose="020B0503020204020204" pitchFamily="34" charset="-122"/>
              </a:rPr>
              <a:t>准确完整</a:t>
            </a:r>
          </a:p>
          <a:p>
            <a:pPr>
              <a:spcAft>
                <a:spcPts val="600"/>
              </a:spcAft>
            </a:pPr>
            <a:r>
              <a:rPr lang="zh-CN" altLang="en-US" sz="2000" b="1" dirty="0" smtClean="0">
                <a:latin typeface="微软雅黑" panose="020B0503020204020204" pitchFamily="34" charset="-122"/>
                <a:ea typeface="微软雅黑" panose="020B0503020204020204" pitchFamily="34" charset="-122"/>
              </a:rPr>
              <a:t>安全性</a:t>
            </a:r>
            <a:r>
              <a:rPr lang="zh-CN" altLang="en-US" sz="2000" b="1" dirty="0">
                <a:latin typeface="微软雅黑" panose="020B0503020204020204" pitchFamily="34" charset="-122"/>
                <a:ea typeface="微软雅黑" panose="020B0503020204020204" pitchFamily="34" charset="-122"/>
              </a:rPr>
              <a:t>、可移植性、</a:t>
            </a:r>
            <a:r>
              <a:rPr lang="zh-CN" altLang="en-US" sz="2000" b="1" dirty="0" smtClean="0">
                <a:latin typeface="微软雅黑" panose="020B0503020204020204" pitchFamily="34" charset="-122"/>
                <a:ea typeface="微软雅黑" panose="020B0503020204020204" pitchFamily="34" charset="-122"/>
              </a:rPr>
              <a:t>兼容性</a:t>
            </a:r>
            <a:r>
              <a:rPr lang="zh-CN" altLang="en-US" sz="2000" dirty="0" smtClean="0">
                <a:latin typeface="微软雅黑" panose="020B0503020204020204" pitchFamily="34" charset="-122"/>
                <a:ea typeface="微软雅黑" panose="020B0503020204020204" pitchFamily="34" charset="-122"/>
              </a:rPr>
              <a:t>和</a:t>
            </a:r>
            <a:r>
              <a:rPr lang="zh-CN" altLang="en-US" sz="2000" b="1" dirty="0" smtClean="0">
                <a:latin typeface="微软雅黑" panose="020B0503020204020204" pitchFamily="34" charset="-122"/>
                <a:ea typeface="微软雅黑" panose="020B0503020204020204" pitchFamily="34" charset="-122"/>
              </a:rPr>
              <a:t>可维护性</a:t>
            </a:r>
            <a:r>
              <a:rPr lang="zh-CN" altLang="en-US" sz="2000" dirty="0" smtClean="0">
                <a:latin typeface="微软雅黑" panose="020B0503020204020204" pitchFamily="34" charset="-122"/>
                <a:ea typeface="微软雅黑" panose="020B0503020204020204" pitchFamily="34" charset="-122"/>
              </a:rPr>
              <a:t>等</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1751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wipe(left)">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wipe(left)">
                                      <p:cBhvr>
                                        <p:cTn id="22" dur="500"/>
                                        <p:tgtEl>
                                          <p:spTgt spid="18"/>
                                        </p:tgtEl>
                                      </p:cBhvr>
                                    </p:animEffect>
                                  </p:childTnLst>
                                </p:cTn>
                              </p:par>
                            </p:childTnLst>
                          </p:cTn>
                        </p:par>
                        <p:par>
                          <p:cTn id="23" fill="hold">
                            <p:stCondLst>
                              <p:cond delay="500"/>
                            </p:stCondLst>
                            <p:childTnLst>
                              <p:par>
                                <p:cTn id="24" presetID="16" presetClass="entr" presetSubtype="42" fill="hold" nodeType="afterEffect">
                                  <p:stCondLst>
                                    <p:cond delay="0"/>
                                  </p:stCondLst>
                                  <p:childTnLst>
                                    <p:set>
                                      <p:cBhvr>
                                        <p:cTn id="25" dur="1" fill="hold">
                                          <p:stCondLst>
                                            <p:cond delay="0"/>
                                          </p:stCondLst>
                                        </p:cTn>
                                        <p:tgtEl>
                                          <p:spTgt spid="19"/>
                                        </p:tgtEl>
                                        <p:attrNameLst>
                                          <p:attrName>style.visibility</p:attrName>
                                        </p:attrNameLst>
                                      </p:cBhvr>
                                      <p:to>
                                        <p:strVal val="visible"/>
                                      </p:to>
                                    </p:set>
                                    <p:animEffect transition="in" filter="barn(outHorizontal)">
                                      <p:cBhvr>
                                        <p:cTn id="26" dur="500"/>
                                        <p:tgtEl>
                                          <p:spTgt spid="19"/>
                                        </p:tgtEl>
                                      </p:cBhvr>
                                    </p:animEffect>
                                  </p:childTnLst>
                                </p:cTn>
                              </p:par>
                            </p:childTnLst>
                          </p:cTn>
                        </p:par>
                        <p:par>
                          <p:cTn id="27" fill="hold">
                            <p:stCondLst>
                              <p:cond delay="1000"/>
                            </p:stCondLst>
                            <p:childTnLst>
                              <p:par>
                                <p:cTn id="28" presetID="10" presetClass="entr" presetSubtype="0" fill="hold" grpId="0" nodeType="after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500"/>
                                        <p:tgtEl>
                                          <p:spTgt spid="20"/>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wipe(left)">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5" grpId="0" animBg="1"/>
      <p:bldP spid="16" grpId="0" animBg="1"/>
      <p:bldP spid="18" grpId="0" animBg="1"/>
      <p:bldP spid="2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确认</a:t>
            </a:r>
            <a:r>
              <a:rPr lang="zh-CN" altLang="en-US" sz="3600" dirty="0" smtClean="0">
                <a:solidFill>
                  <a:srgbClr val="FFFFFF"/>
                </a:solidFill>
              </a:rPr>
              <a:t>测试（验收测试）</a:t>
            </a:r>
            <a:endParaRPr lang="zh-CN" altLang="en-US" sz="3600" dirty="0">
              <a:solidFill>
                <a:srgbClr val="FFFFFF"/>
              </a:solidFill>
            </a:endParaRPr>
          </a:p>
        </p:txBody>
      </p:sp>
      <p:grpSp>
        <p:nvGrpSpPr>
          <p:cNvPr id="4" name="组合 3"/>
          <p:cNvGrpSpPr/>
          <p:nvPr/>
        </p:nvGrpSpPr>
        <p:grpSpPr>
          <a:xfrm>
            <a:off x="841579" y="2589541"/>
            <a:ext cx="1480839" cy="1480839"/>
            <a:chOff x="382488" y="1472"/>
            <a:chExt cx="1480839" cy="1480839"/>
          </a:xfrm>
        </p:grpSpPr>
        <p:sp>
          <p:nvSpPr>
            <p:cNvPr id="5" name="椭圆 4"/>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800" kern="1200" dirty="0" smtClean="0">
                  <a:latin typeface="微软雅黑" panose="020B0503020204020204" pitchFamily="34" charset="-122"/>
                  <a:ea typeface="微软雅黑" panose="020B0503020204020204" pitchFamily="34" charset="-122"/>
                </a:rPr>
                <a:t>确认测试</a:t>
              </a:r>
              <a:endParaRPr lang="zh-CN" altLang="en-US" sz="2800" kern="1200" dirty="0">
                <a:latin typeface="微软雅黑" panose="020B0503020204020204" pitchFamily="34" charset="-122"/>
                <a:ea typeface="微软雅黑" panose="020B0503020204020204" pitchFamily="34" charset="-122"/>
              </a:endParaRPr>
            </a:p>
          </p:txBody>
        </p:sp>
      </p:grpSp>
      <p:sp>
        <p:nvSpPr>
          <p:cNvPr id="7" name="线形标注 1(带强调线) 6"/>
          <p:cNvSpPr/>
          <p:nvPr/>
        </p:nvSpPr>
        <p:spPr>
          <a:xfrm>
            <a:off x="3086835" y="1309152"/>
            <a:ext cx="5355596" cy="1354763"/>
          </a:xfrm>
          <a:prstGeom prst="accentCallout1">
            <a:avLst>
              <a:gd name="adj1" fmla="val 23243"/>
              <a:gd name="adj2" fmla="val -1637"/>
              <a:gd name="adj3" fmla="val 104927"/>
              <a:gd name="adj4" fmla="val -20006"/>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smtClean="0">
                <a:solidFill>
                  <a:srgbClr val="C00000"/>
                </a:solidFill>
                <a:latin typeface="微软雅黑" panose="020B0503020204020204" pitchFamily="34" charset="-122"/>
                <a:ea typeface="微软雅黑" panose="020B0503020204020204" pitchFamily="34" charset="-122"/>
              </a:rPr>
              <a:t>软件配置复审：</a:t>
            </a:r>
            <a:r>
              <a:rPr lang="zh-CN" altLang="en-US" sz="2000" dirty="0">
                <a:solidFill>
                  <a:schemeClr val="tx1"/>
                </a:solidFill>
                <a:latin typeface="微软雅黑" panose="020B0503020204020204" pitchFamily="34" charset="-122"/>
                <a:ea typeface="微软雅黑" panose="020B0503020204020204" pitchFamily="34" charset="-122"/>
              </a:rPr>
              <a:t>保证软件配置的所有成分都齐全，质量符合要求，文档与程序完全一致，具有完成软件维护所必须的细节，而且已经编好</a:t>
            </a:r>
            <a:r>
              <a:rPr lang="zh-CN" altLang="en-US" sz="2000" dirty="0" smtClean="0">
                <a:solidFill>
                  <a:schemeClr val="tx1"/>
                </a:solidFill>
                <a:latin typeface="微软雅黑" panose="020B0503020204020204" pitchFamily="34" charset="-122"/>
                <a:ea typeface="微软雅黑" panose="020B0503020204020204" pitchFamily="34" charset="-122"/>
              </a:rPr>
              <a:t>目录。</a:t>
            </a:r>
            <a:endParaRPr lang="zh-CN" altLang="en-US" sz="2000" dirty="0">
              <a:solidFill>
                <a:srgbClr val="C00000"/>
              </a:solidFill>
              <a:latin typeface="微软雅黑" panose="020B0503020204020204" pitchFamily="34" charset="-122"/>
              <a:ea typeface="微软雅黑" panose="020B0503020204020204" pitchFamily="34" charset="-122"/>
            </a:endParaRPr>
          </a:p>
        </p:txBody>
      </p:sp>
      <p:sp>
        <p:nvSpPr>
          <p:cNvPr id="13" name="线形标注 1(带强调线) 12"/>
          <p:cNvSpPr/>
          <p:nvPr/>
        </p:nvSpPr>
        <p:spPr>
          <a:xfrm>
            <a:off x="3086835" y="3102628"/>
            <a:ext cx="5355596" cy="454663"/>
          </a:xfrm>
          <a:prstGeom prst="accentCallout1">
            <a:avLst>
              <a:gd name="adj1" fmla="val 23243"/>
              <a:gd name="adj2" fmla="val -1637"/>
              <a:gd name="adj3" fmla="val 25494"/>
              <a:gd name="adj4" fmla="val -14984"/>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altLang="zh-CN" sz="2400" b="1" dirty="0">
                <a:solidFill>
                  <a:srgbClr val="C00000"/>
                </a:solidFill>
                <a:latin typeface="微软雅黑" panose="020B0503020204020204" pitchFamily="34" charset="-122"/>
                <a:ea typeface="微软雅黑" panose="020B0503020204020204" pitchFamily="34" charset="-122"/>
              </a:rPr>
              <a:t>Alpha</a:t>
            </a:r>
            <a:r>
              <a:rPr lang="zh-CN" altLang="en-US" sz="2400" b="1" dirty="0">
                <a:solidFill>
                  <a:srgbClr val="C00000"/>
                </a:solidFill>
                <a:latin typeface="微软雅黑" panose="020B0503020204020204" pitchFamily="34" charset="-122"/>
                <a:ea typeface="微软雅黑" panose="020B0503020204020204" pitchFamily="34" charset="-122"/>
              </a:rPr>
              <a:t>和</a:t>
            </a:r>
            <a:r>
              <a:rPr lang="en-US" altLang="zh-CN" sz="2400" b="1" dirty="0">
                <a:solidFill>
                  <a:srgbClr val="C00000"/>
                </a:solidFill>
                <a:latin typeface="微软雅黑" panose="020B0503020204020204" pitchFamily="34" charset="-122"/>
                <a:ea typeface="微软雅黑" panose="020B0503020204020204" pitchFamily="34" charset="-122"/>
              </a:rPr>
              <a:t>Beta</a:t>
            </a:r>
            <a:r>
              <a:rPr lang="zh-CN" altLang="en-US" sz="2400" b="1" dirty="0" smtClean="0">
                <a:solidFill>
                  <a:srgbClr val="C00000"/>
                </a:solidFill>
                <a:latin typeface="微软雅黑" panose="020B0503020204020204" pitchFamily="34" charset="-122"/>
                <a:ea typeface="微软雅黑" panose="020B0503020204020204" pitchFamily="34" charset="-122"/>
              </a:rPr>
              <a:t>测试</a:t>
            </a:r>
            <a:endParaRPr lang="zh-CN" altLang="en-US" sz="2000" dirty="0">
              <a:solidFill>
                <a:srgbClr val="C00000"/>
              </a:solidFill>
              <a:latin typeface="微软雅黑" panose="020B0503020204020204" pitchFamily="34" charset="-122"/>
              <a:ea typeface="微软雅黑" panose="020B0503020204020204" pitchFamily="34" charset="-122"/>
            </a:endParaRPr>
          </a:p>
        </p:txBody>
      </p:sp>
      <p:cxnSp>
        <p:nvCxnSpPr>
          <p:cNvPr id="17" name="直接连接符 16"/>
          <p:cNvCxnSpPr>
            <a:endCxn id="13" idx="1"/>
          </p:cNvCxnSpPr>
          <p:nvPr/>
        </p:nvCxnSpPr>
        <p:spPr>
          <a:xfrm>
            <a:off x="3131840" y="3557291"/>
            <a:ext cx="2632793" cy="0"/>
          </a:xfrm>
          <a:prstGeom prst="line">
            <a:avLst/>
          </a:prstGeom>
        </p:spPr>
        <p:style>
          <a:lnRef idx="3">
            <a:schemeClr val="accent2"/>
          </a:lnRef>
          <a:fillRef idx="0">
            <a:schemeClr val="accent2"/>
          </a:fillRef>
          <a:effectRef idx="2">
            <a:schemeClr val="accent2"/>
          </a:effectRef>
          <a:fontRef idx="minor">
            <a:schemeClr val="tx1"/>
          </a:fontRef>
        </p:style>
      </p:cxnSp>
      <p:sp>
        <p:nvSpPr>
          <p:cNvPr id="21" name="下箭头 20"/>
          <p:cNvSpPr/>
          <p:nvPr/>
        </p:nvSpPr>
        <p:spPr>
          <a:xfrm>
            <a:off x="4189457" y="3575828"/>
            <a:ext cx="495055" cy="753271"/>
          </a:xfrm>
          <a:prstGeom prst="downArrow">
            <a:avLst/>
          </a:prstGeom>
          <a:effectLst>
            <a:outerShdw blurRad="50800" dist="38100" dir="2700000" algn="tl" rotWithShape="0">
              <a:prstClr val="black">
                <a:alpha val="40000"/>
              </a:prstClr>
            </a:outerShdw>
          </a:effectLst>
        </p:spPr>
        <p:style>
          <a:lnRef idx="1">
            <a:schemeClr val="accent2"/>
          </a:lnRef>
          <a:fillRef idx="3">
            <a:schemeClr val="accent2"/>
          </a:fillRef>
          <a:effectRef idx="2">
            <a:schemeClr val="accent2"/>
          </a:effectRef>
          <a:fontRef idx="minor">
            <a:schemeClr val="lt1"/>
          </a:fontRef>
        </p:style>
        <p:txBody>
          <a:bodyPr rtlCol="0" anchor="ctr"/>
          <a:lstStyle/>
          <a:p>
            <a:pPr algn="ctr"/>
            <a:endParaRPr lang="zh-CN" altLang="en-US"/>
          </a:p>
        </p:txBody>
      </p:sp>
      <p:sp>
        <p:nvSpPr>
          <p:cNvPr id="22" name="矩形 21"/>
          <p:cNvSpPr/>
          <p:nvPr/>
        </p:nvSpPr>
        <p:spPr>
          <a:xfrm>
            <a:off x="3041830" y="4400816"/>
            <a:ext cx="5310591" cy="1785104"/>
          </a:xfrm>
          <a:prstGeom prst="rect">
            <a:avLst/>
          </a:prstGeom>
        </p:spPr>
        <p:txBody>
          <a:bodyPr wrap="square">
            <a:spAutoFit/>
          </a:bodyPr>
          <a:lstStyle/>
          <a:p>
            <a:pPr algn="just">
              <a:spcAft>
                <a:spcPts val="600"/>
              </a:spcAft>
            </a:pPr>
            <a:r>
              <a:rPr lang="zh-CN" altLang="en-US" sz="2000" b="1" dirty="0">
                <a:latin typeface="微软雅黑" panose="020B0503020204020204" pitchFamily="34" charset="-122"/>
                <a:ea typeface="微软雅黑" panose="020B0503020204020204" pitchFamily="34" charset="-122"/>
              </a:rPr>
              <a:t>测试对象</a:t>
            </a:r>
            <a:r>
              <a:rPr lang="zh-CN" altLang="en-US" sz="2000" dirty="0">
                <a:latin typeface="微软雅黑" panose="020B0503020204020204" pitchFamily="34" charset="-122"/>
                <a:ea typeface="微软雅黑" panose="020B0503020204020204" pitchFamily="34" charset="-122"/>
              </a:rPr>
              <a:t>为面向大众公开发行的软件</a:t>
            </a:r>
          </a:p>
          <a:p>
            <a:pPr algn="just">
              <a:spcAft>
                <a:spcPts val="600"/>
              </a:spcAft>
            </a:pPr>
            <a:r>
              <a:rPr lang="en-US" altLang="zh-CN" sz="2000" b="1" dirty="0">
                <a:latin typeface="微软雅黑" panose="020B0503020204020204" pitchFamily="34" charset="-122"/>
                <a:ea typeface="微软雅黑" panose="020B0503020204020204" pitchFamily="34" charset="-122"/>
              </a:rPr>
              <a:t>Alpha</a:t>
            </a:r>
            <a:r>
              <a:rPr lang="zh-CN" altLang="en-US" sz="2000" b="1" dirty="0">
                <a:latin typeface="微软雅黑" panose="020B0503020204020204" pitchFamily="34" charset="-122"/>
                <a:ea typeface="微软雅黑" panose="020B0503020204020204" pitchFamily="34" charset="-122"/>
              </a:rPr>
              <a:t>测试</a:t>
            </a:r>
            <a:r>
              <a:rPr lang="zh-CN" altLang="en-US" sz="2000" dirty="0">
                <a:latin typeface="微软雅黑" panose="020B0503020204020204" pitchFamily="34" charset="-122"/>
                <a:ea typeface="微软雅黑" panose="020B0503020204020204" pitchFamily="34" charset="-122"/>
              </a:rPr>
              <a:t>是由用户在开发者的场所进行，并且在开发者的“指导”下进行</a:t>
            </a:r>
          </a:p>
          <a:p>
            <a:pPr algn="just">
              <a:spcAft>
                <a:spcPts val="600"/>
              </a:spcAft>
            </a:pPr>
            <a:r>
              <a:rPr lang="en-US" altLang="zh-CN" sz="2000" b="1" dirty="0">
                <a:latin typeface="微软雅黑" panose="020B0503020204020204" pitchFamily="34" charset="-122"/>
                <a:ea typeface="微软雅黑" panose="020B0503020204020204" pitchFamily="34" charset="-122"/>
              </a:rPr>
              <a:t>Beta</a:t>
            </a:r>
            <a:r>
              <a:rPr lang="zh-CN" altLang="en-US" sz="2000" b="1" dirty="0">
                <a:latin typeface="微软雅黑" panose="020B0503020204020204" pitchFamily="34" charset="-122"/>
                <a:ea typeface="微软雅黑" panose="020B0503020204020204" pitchFamily="34" charset="-122"/>
              </a:rPr>
              <a:t>测试</a:t>
            </a:r>
            <a:r>
              <a:rPr lang="zh-CN" altLang="en-US" sz="2000" dirty="0">
                <a:latin typeface="微软雅黑" panose="020B0503020204020204" pitchFamily="34" charset="-122"/>
                <a:ea typeface="微软雅黑" panose="020B0503020204020204" pitchFamily="34" charset="-122"/>
              </a:rPr>
              <a:t>由软件的最终用户在一个或多个客户场所进行</a:t>
            </a:r>
          </a:p>
        </p:txBody>
      </p:sp>
      <p:cxnSp>
        <p:nvCxnSpPr>
          <p:cNvPr id="23" name="直接连接符 22"/>
          <p:cNvCxnSpPr/>
          <p:nvPr/>
        </p:nvCxnSpPr>
        <p:spPr>
          <a:xfrm>
            <a:off x="3131841" y="4329099"/>
            <a:ext cx="5130569" cy="0"/>
          </a:xfrm>
          <a:prstGeom prst="line">
            <a:avLst/>
          </a:prstGeom>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1764718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wipe(left)">
                                      <p:cBhvr>
                                        <p:cTn id="12" dur="500"/>
                                        <p:tgtEl>
                                          <p:spTgt spid="13"/>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37" fill="hold"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barn(outVertical)">
                                      <p:cBhvr>
                                        <p:cTn id="17" dur="500"/>
                                        <p:tgtEl>
                                          <p:spTgt spid="17"/>
                                        </p:tgtEl>
                                      </p:cBhvr>
                                    </p:animEffect>
                                  </p:childTnLst>
                                </p:cTn>
                              </p:par>
                            </p:childTnLst>
                          </p:cTn>
                        </p:par>
                        <p:par>
                          <p:cTn id="18" fill="hold">
                            <p:stCondLst>
                              <p:cond delay="500"/>
                            </p:stCondLst>
                            <p:childTnLst>
                              <p:par>
                                <p:cTn id="19" presetID="22" presetClass="entr" presetSubtype="1" fill="hold" grpId="0" nodeType="afterEffect">
                                  <p:stCondLst>
                                    <p:cond delay="0"/>
                                  </p:stCondLst>
                                  <p:childTnLst>
                                    <p:set>
                                      <p:cBhvr>
                                        <p:cTn id="20" dur="1" fill="hold">
                                          <p:stCondLst>
                                            <p:cond delay="0"/>
                                          </p:stCondLst>
                                        </p:cTn>
                                        <p:tgtEl>
                                          <p:spTgt spid="21"/>
                                        </p:tgtEl>
                                        <p:attrNameLst>
                                          <p:attrName>style.visibility</p:attrName>
                                        </p:attrNameLst>
                                      </p:cBhvr>
                                      <p:to>
                                        <p:strVal val="visible"/>
                                      </p:to>
                                    </p:set>
                                    <p:animEffect transition="in" filter="wipe(up)">
                                      <p:cBhvr>
                                        <p:cTn id="21" dur="500"/>
                                        <p:tgtEl>
                                          <p:spTgt spid="21"/>
                                        </p:tgtEl>
                                      </p:cBhvr>
                                    </p:animEffect>
                                  </p:childTnLst>
                                </p:cTn>
                              </p:par>
                            </p:childTnLst>
                          </p:cTn>
                        </p:par>
                        <p:par>
                          <p:cTn id="22" fill="hold">
                            <p:stCondLst>
                              <p:cond delay="1000"/>
                            </p:stCondLst>
                            <p:childTnLst>
                              <p:par>
                                <p:cTn id="23" presetID="22" presetClass="entr" presetSubtype="8" fill="hold" nodeType="afterEffect">
                                  <p:stCondLst>
                                    <p:cond delay="0"/>
                                  </p:stCondLst>
                                  <p:childTnLst>
                                    <p:set>
                                      <p:cBhvr>
                                        <p:cTn id="24" dur="1" fill="hold">
                                          <p:stCondLst>
                                            <p:cond delay="0"/>
                                          </p:stCondLst>
                                        </p:cTn>
                                        <p:tgtEl>
                                          <p:spTgt spid="23"/>
                                        </p:tgtEl>
                                        <p:attrNameLst>
                                          <p:attrName>style.visibility</p:attrName>
                                        </p:attrNameLst>
                                      </p:cBhvr>
                                      <p:to>
                                        <p:strVal val="visible"/>
                                      </p:to>
                                    </p:set>
                                    <p:animEffect transition="in" filter="wipe(left)">
                                      <p:cBhvr>
                                        <p:cTn id="25" dur="500"/>
                                        <p:tgtEl>
                                          <p:spTgt spid="23"/>
                                        </p:tgtEl>
                                      </p:cBhvr>
                                    </p:animEffect>
                                  </p:childTnLst>
                                </p:cTn>
                              </p:par>
                            </p:childTnLst>
                          </p:cTn>
                        </p:par>
                        <p:par>
                          <p:cTn id="26" fill="hold">
                            <p:stCondLst>
                              <p:cond delay="1500"/>
                            </p:stCondLst>
                            <p:childTnLst>
                              <p:par>
                                <p:cTn id="27" presetID="10" presetClass="entr" presetSubtype="0" fill="hold" grpId="0" nodeType="afterEffect">
                                  <p:stCondLst>
                                    <p:cond delay="0"/>
                                  </p:stCondLst>
                                  <p:childTnLst>
                                    <p:set>
                                      <p:cBhvr>
                                        <p:cTn id="28" dur="1" fill="hold">
                                          <p:stCondLst>
                                            <p:cond delay="0"/>
                                          </p:stCondLst>
                                        </p:cTn>
                                        <p:tgtEl>
                                          <p:spTgt spid="22"/>
                                        </p:tgtEl>
                                        <p:attrNameLst>
                                          <p:attrName>style.visibility</p:attrName>
                                        </p:attrNameLst>
                                      </p:cBhvr>
                                      <p:to>
                                        <p:strVal val="visible"/>
                                      </p:to>
                                    </p:set>
                                    <p:animEffect transition="in" filter="fade">
                                      <p:cBhvr>
                                        <p:cTn id="29"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21" grpId="0" animBg="1"/>
      <p:bldP spid="22"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218975384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白盒测试技术</a:t>
            </a:r>
          </a:p>
        </p:txBody>
      </p:sp>
      <p:sp>
        <p:nvSpPr>
          <p:cNvPr id="4" name="圆角矩形 3"/>
          <p:cNvSpPr/>
          <p:nvPr/>
        </p:nvSpPr>
        <p:spPr>
          <a:xfrm>
            <a:off x="1421650" y="1898830"/>
            <a:ext cx="1440160" cy="144016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b="1" dirty="0" smtClean="0">
                <a:latin typeface="微软雅黑" panose="020B0503020204020204" pitchFamily="34" charset="-122"/>
                <a:ea typeface="微软雅黑" panose="020B0503020204020204" pitchFamily="34" charset="-122"/>
              </a:rPr>
              <a:t>测试</a:t>
            </a:r>
            <a:endParaRPr lang="en-US" altLang="zh-CN" sz="2400" b="1" dirty="0" smtClean="0">
              <a:latin typeface="微软雅黑" panose="020B0503020204020204" pitchFamily="34" charset="-122"/>
              <a:ea typeface="微软雅黑" panose="020B0503020204020204" pitchFamily="34" charset="-122"/>
            </a:endParaRPr>
          </a:p>
          <a:p>
            <a:pPr algn="ctr"/>
            <a:r>
              <a:rPr lang="zh-CN" altLang="en-US" sz="2400" b="1" dirty="0" smtClean="0">
                <a:latin typeface="微软雅黑" panose="020B0503020204020204" pitchFamily="34" charset="-122"/>
                <a:ea typeface="微软雅黑" panose="020B0503020204020204" pitchFamily="34" charset="-122"/>
              </a:rPr>
              <a:t>方案</a:t>
            </a:r>
            <a:endParaRPr lang="zh-CN" altLang="en-US" sz="2400" b="1" dirty="0">
              <a:latin typeface="微软雅黑" panose="020B0503020204020204" pitchFamily="34" charset="-122"/>
              <a:ea typeface="微软雅黑" panose="020B0503020204020204" pitchFamily="34" charset="-122"/>
            </a:endParaRPr>
          </a:p>
        </p:txBody>
      </p:sp>
      <p:sp>
        <p:nvSpPr>
          <p:cNvPr id="5" name="圆角矩形 4"/>
          <p:cNvSpPr/>
          <p:nvPr/>
        </p:nvSpPr>
        <p:spPr>
          <a:xfrm>
            <a:off x="3761910" y="1898830"/>
            <a:ext cx="1440160" cy="144016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测试</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目的</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5922150" y="1898830"/>
            <a:ext cx="1440160" cy="144016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测试</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用例</a:t>
            </a:r>
            <a:endParaRPr lang="zh-CN" altLang="en-US" sz="2400" dirty="0">
              <a:latin typeface="微软雅黑" panose="020B0503020204020204" pitchFamily="34" charset="-122"/>
              <a:ea typeface="微软雅黑" panose="020B0503020204020204" pitchFamily="34" charset="-122"/>
            </a:endParaRPr>
          </a:p>
        </p:txBody>
      </p:sp>
      <p:sp>
        <p:nvSpPr>
          <p:cNvPr id="7" name="等于号 6"/>
          <p:cNvSpPr/>
          <p:nvPr/>
        </p:nvSpPr>
        <p:spPr>
          <a:xfrm>
            <a:off x="2935394" y="2348880"/>
            <a:ext cx="675075" cy="540060"/>
          </a:xfrm>
          <a:prstGeom prst="mathEqual">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
        <p:nvSpPr>
          <p:cNvPr id="8" name="加号 7"/>
          <p:cNvSpPr/>
          <p:nvPr/>
        </p:nvSpPr>
        <p:spPr>
          <a:xfrm>
            <a:off x="5204258" y="2258870"/>
            <a:ext cx="720080" cy="720080"/>
          </a:xfrm>
          <a:prstGeom prst="mathPlus">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9" name="圆角矩形 8"/>
          <p:cNvSpPr/>
          <p:nvPr/>
        </p:nvSpPr>
        <p:spPr>
          <a:xfrm>
            <a:off x="4826610" y="4104075"/>
            <a:ext cx="1440160" cy="1440160"/>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测试</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数据</a:t>
            </a:r>
            <a:endParaRPr lang="zh-CN" altLang="en-US" sz="2400" dirty="0">
              <a:latin typeface="微软雅黑" panose="020B0503020204020204" pitchFamily="34" charset="-122"/>
              <a:ea typeface="微软雅黑" panose="020B0503020204020204" pitchFamily="34" charset="-122"/>
            </a:endParaRPr>
          </a:p>
        </p:txBody>
      </p:sp>
      <p:sp>
        <p:nvSpPr>
          <p:cNvPr id="10" name="圆角矩形 9"/>
          <p:cNvSpPr/>
          <p:nvPr/>
        </p:nvSpPr>
        <p:spPr>
          <a:xfrm>
            <a:off x="7002270" y="4104075"/>
            <a:ext cx="1440160" cy="1440160"/>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预期</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结果</a:t>
            </a:r>
            <a:endParaRPr lang="zh-CN" altLang="en-US" sz="2400" dirty="0">
              <a:latin typeface="微软雅黑" panose="020B0503020204020204" pitchFamily="34" charset="-122"/>
              <a:ea typeface="微软雅黑" panose="020B0503020204020204" pitchFamily="34" charset="-122"/>
            </a:endParaRPr>
          </a:p>
        </p:txBody>
      </p:sp>
      <p:sp>
        <p:nvSpPr>
          <p:cNvPr id="11" name="加号 10"/>
          <p:cNvSpPr/>
          <p:nvPr/>
        </p:nvSpPr>
        <p:spPr>
          <a:xfrm>
            <a:off x="6282190" y="4464115"/>
            <a:ext cx="720080" cy="720080"/>
          </a:xfrm>
          <a:prstGeom prst="mathPlus">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2" name="等于号 11"/>
          <p:cNvSpPr/>
          <p:nvPr/>
        </p:nvSpPr>
        <p:spPr>
          <a:xfrm rot="5400000">
            <a:off x="6304692" y="3474005"/>
            <a:ext cx="675075" cy="540060"/>
          </a:xfrm>
          <a:prstGeom prst="mathEqual">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243023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1000" fill="hold"/>
                                        <p:tgtEl>
                                          <p:spTgt spid="4"/>
                                        </p:tgtEl>
                                        <p:attrNameLst>
                                          <p:attrName>ppt_w</p:attrName>
                                        </p:attrNameLst>
                                      </p:cBhvr>
                                      <p:tavLst>
                                        <p:tav tm="0">
                                          <p:val>
                                            <p:fltVal val="0"/>
                                          </p:val>
                                        </p:tav>
                                        <p:tav tm="100000">
                                          <p:val>
                                            <p:strVal val="#ppt_w"/>
                                          </p:val>
                                        </p:tav>
                                      </p:tavLst>
                                    </p:anim>
                                    <p:anim calcmode="lin" valueType="num">
                                      <p:cBhvr>
                                        <p:cTn id="8" dur="1000" fill="hold"/>
                                        <p:tgtEl>
                                          <p:spTgt spid="4"/>
                                        </p:tgtEl>
                                        <p:attrNameLst>
                                          <p:attrName>ppt_h</p:attrName>
                                        </p:attrNameLst>
                                      </p:cBhvr>
                                      <p:tavLst>
                                        <p:tav tm="0">
                                          <p:val>
                                            <p:fltVal val="0"/>
                                          </p:val>
                                        </p:tav>
                                        <p:tav tm="100000">
                                          <p:val>
                                            <p:strVal val="#ppt_h"/>
                                          </p:val>
                                        </p:tav>
                                      </p:tavLst>
                                    </p:anim>
                                    <p:anim calcmode="lin" valueType="num">
                                      <p:cBhvr>
                                        <p:cTn id="9" dur="1000" fill="hold"/>
                                        <p:tgtEl>
                                          <p:spTgt spid="4"/>
                                        </p:tgtEl>
                                        <p:attrNameLst>
                                          <p:attrName>style.rotation</p:attrName>
                                        </p:attrNameLst>
                                      </p:cBhvr>
                                      <p:tavLst>
                                        <p:tav tm="0">
                                          <p:val>
                                            <p:fltVal val="90"/>
                                          </p:val>
                                        </p:tav>
                                        <p:tav tm="100000">
                                          <p:val>
                                            <p:fltVal val="0"/>
                                          </p:val>
                                        </p:tav>
                                      </p:tavLst>
                                    </p:anim>
                                    <p:animEffect transition="in" filter="fade">
                                      <p:cBhvr>
                                        <p:cTn id="10" dur="1000"/>
                                        <p:tgtEl>
                                          <p:spTgt spid="4"/>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31" presetClass="entr" presetSubtype="0"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 calcmode="lin" valueType="num">
                                      <p:cBhvr>
                                        <p:cTn id="20" dur="1000" fill="hold"/>
                                        <p:tgtEl>
                                          <p:spTgt spid="5"/>
                                        </p:tgtEl>
                                        <p:attrNameLst>
                                          <p:attrName>ppt_w</p:attrName>
                                        </p:attrNameLst>
                                      </p:cBhvr>
                                      <p:tavLst>
                                        <p:tav tm="0">
                                          <p:val>
                                            <p:fltVal val="0"/>
                                          </p:val>
                                        </p:tav>
                                        <p:tav tm="100000">
                                          <p:val>
                                            <p:strVal val="#ppt_w"/>
                                          </p:val>
                                        </p:tav>
                                      </p:tavLst>
                                    </p:anim>
                                    <p:anim calcmode="lin" valueType="num">
                                      <p:cBhvr>
                                        <p:cTn id="21" dur="1000" fill="hold"/>
                                        <p:tgtEl>
                                          <p:spTgt spid="5"/>
                                        </p:tgtEl>
                                        <p:attrNameLst>
                                          <p:attrName>ppt_h</p:attrName>
                                        </p:attrNameLst>
                                      </p:cBhvr>
                                      <p:tavLst>
                                        <p:tav tm="0">
                                          <p:val>
                                            <p:fltVal val="0"/>
                                          </p:val>
                                        </p:tav>
                                        <p:tav tm="100000">
                                          <p:val>
                                            <p:strVal val="#ppt_h"/>
                                          </p:val>
                                        </p:tav>
                                      </p:tavLst>
                                    </p:anim>
                                    <p:anim calcmode="lin" valueType="num">
                                      <p:cBhvr>
                                        <p:cTn id="22" dur="1000" fill="hold"/>
                                        <p:tgtEl>
                                          <p:spTgt spid="5"/>
                                        </p:tgtEl>
                                        <p:attrNameLst>
                                          <p:attrName>style.rotation</p:attrName>
                                        </p:attrNameLst>
                                      </p:cBhvr>
                                      <p:tavLst>
                                        <p:tav tm="0">
                                          <p:val>
                                            <p:fltVal val="90"/>
                                          </p:val>
                                        </p:tav>
                                        <p:tav tm="100000">
                                          <p:val>
                                            <p:fltVal val="0"/>
                                          </p:val>
                                        </p:tav>
                                      </p:tavLst>
                                    </p:anim>
                                    <p:animEffect transition="in" filter="fade">
                                      <p:cBhvr>
                                        <p:cTn id="23" dur="1000"/>
                                        <p:tgtEl>
                                          <p:spTgt spid="5"/>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500"/>
                                        <p:tgtEl>
                                          <p:spTgt spid="8"/>
                                        </p:tgtEl>
                                      </p:cBhvr>
                                    </p:animEffect>
                                  </p:childTnLst>
                                </p:cTn>
                              </p:par>
                            </p:childTnLst>
                          </p:cTn>
                        </p:par>
                      </p:childTnLst>
                    </p:cTn>
                  </p:par>
                  <p:par>
                    <p:cTn id="29" fill="hold">
                      <p:stCondLst>
                        <p:cond delay="indefinite"/>
                      </p:stCondLst>
                      <p:childTnLst>
                        <p:par>
                          <p:cTn id="30" fill="hold">
                            <p:stCondLst>
                              <p:cond delay="0"/>
                            </p:stCondLst>
                            <p:childTnLst>
                              <p:par>
                                <p:cTn id="31" presetID="31" presetClass="entr" presetSubtype="0" fill="hold" grpId="0" nodeType="clickEffect">
                                  <p:stCondLst>
                                    <p:cond delay="0"/>
                                  </p:stCondLst>
                                  <p:childTnLst>
                                    <p:set>
                                      <p:cBhvr>
                                        <p:cTn id="32" dur="1" fill="hold">
                                          <p:stCondLst>
                                            <p:cond delay="0"/>
                                          </p:stCondLst>
                                        </p:cTn>
                                        <p:tgtEl>
                                          <p:spTgt spid="6"/>
                                        </p:tgtEl>
                                        <p:attrNameLst>
                                          <p:attrName>style.visibility</p:attrName>
                                        </p:attrNameLst>
                                      </p:cBhvr>
                                      <p:to>
                                        <p:strVal val="visible"/>
                                      </p:to>
                                    </p:set>
                                    <p:anim calcmode="lin" valueType="num">
                                      <p:cBhvr>
                                        <p:cTn id="33" dur="1000" fill="hold"/>
                                        <p:tgtEl>
                                          <p:spTgt spid="6"/>
                                        </p:tgtEl>
                                        <p:attrNameLst>
                                          <p:attrName>ppt_w</p:attrName>
                                        </p:attrNameLst>
                                      </p:cBhvr>
                                      <p:tavLst>
                                        <p:tav tm="0">
                                          <p:val>
                                            <p:fltVal val="0"/>
                                          </p:val>
                                        </p:tav>
                                        <p:tav tm="100000">
                                          <p:val>
                                            <p:strVal val="#ppt_w"/>
                                          </p:val>
                                        </p:tav>
                                      </p:tavLst>
                                    </p:anim>
                                    <p:anim calcmode="lin" valueType="num">
                                      <p:cBhvr>
                                        <p:cTn id="34" dur="1000" fill="hold"/>
                                        <p:tgtEl>
                                          <p:spTgt spid="6"/>
                                        </p:tgtEl>
                                        <p:attrNameLst>
                                          <p:attrName>ppt_h</p:attrName>
                                        </p:attrNameLst>
                                      </p:cBhvr>
                                      <p:tavLst>
                                        <p:tav tm="0">
                                          <p:val>
                                            <p:fltVal val="0"/>
                                          </p:val>
                                        </p:tav>
                                        <p:tav tm="100000">
                                          <p:val>
                                            <p:strVal val="#ppt_h"/>
                                          </p:val>
                                        </p:tav>
                                      </p:tavLst>
                                    </p:anim>
                                    <p:anim calcmode="lin" valueType="num">
                                      <p:cBhvr>
                                        <p:cTn id="35" dur="1000" fill="hold"/>
                                        <p:tgtEl>
                                          <p:spTgt spid="6"/>
                                        </p:tgtEl>
                                        <p:attrNameLst>
                                          <p:attrName>style.rotation</p:attrName>
                                        </p:attrNameLst>
                                      </p:cBhvr>
                                      <p:tavLst>
                                        <p:tav tm="0">
                                          <p:val>
                                            <p:fltVal val="90"/>
                                          </p:val>
                                        </p:tav>
                                        <p:tav tm="100000">
                                          <p:val>
                                            <p:fltVal val="0"/>
                                          </p:val>
                                        </p:tav>
                                      </p:tavLst>
                                    </p:anim>
                                    <p:animEffect transition="in" filter="fade">
                                      <p:cBhvr>
                                        <p:cTn id="36" dur="1000"/>
                                        <p:tgtEl>
                                          <p:spTgt spid="6"/>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500"/>
                                        <p:tgtEl>
                                          <p:spTgt spid="12"/>
                                        </p:tgtEl>
                                      </p:cBhvr>
                                    </p:animEffect>
                                  </p:childTnLst>
                                </p:cTn>
                              </p:par>
                            </p:childTnLst>
                          </p:cTn>
                        </p:par>
                      </p:childTnLst>
                    </p:cTn>
                  </p:par>
                  <p:par>
                    <p:cTn id="42" fill="hold">
                      <p:stCondLst>
                        <p:cond delay="indefinite"/>
                      </p:stCondLst>
                      <p:childTnLst>
                        <p:par>
                          <p:cTn id="43" fill="hold">
                            <p:stCondLst>
                              <p:cond delay="0"/>
                            </p:stCondLst>
                            <p:childTnLst>
                              <p:par>
                                <p:cTn id="44" presetID="31" presetClass="entr" presetSubtype="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 calcmode="lin" valueType="num">
                                      <p:cBhvr>
                                        <p:cTn id="46" dur="1000" fill="hold"/>
                                        <p:tgtEl>
                                          <p:spTgt spid="9"/>
                                        </p:tgtEl>
                                        <p:attrNameLst>
                                          <p:attrName>ppt_w</p:attrName>
                                        </p:attrNameLst>
                                      </p:cBhvr>
                                      <p:tavLst>
                                        <p:tav tm="0">
                                          <p:val>
                                            <p:fltVal val="0"/>
                                          </p:val>
                                        </p:tav>
                                        <p:tav tm="100000">
                                          <p:val>
                                            <p:strVal val="#ppt_w"/>
                                          </p:val>
                                        </p:tav>
                                      </p:tavLst>
                                    </p:anim>
                                    <p:anim calcmode="lin" valueType="num">
                                      <p:cBhvr>
                                        <p:cTn id="47" dur="1000" fill="hold"/>
                                        <p:tgtEl>
                                          <p:spTgt spid="9"/>
                                        </p:tgtEl>
                                        <p:attrNameLst>
                                          <p:attrName>ppt_h</p:attrName>
                                        </p:attrNameLst>
                                      </p:cBhvr>
                                      <p:tavLst>
                                        <p:tav tm="0">
                                          <p:val>
                                            <p:fltVal val="0"/>
                                          </p:val>
                                        </p:tav>
                                        <p:tav tm="100000">
                                          <p:val>
                                            <p:strVal val="#ppt_h"/>
                                          </p:val>
                                        </p:tav>
                                      </p:tavLst>
                                    </p:anim>
                                    <p:anim calcmode="lin" valueType="num">
                                      <p:cBhvr>
                                        <p:cTn id="48" dur="1000" fill="hold"/>
                                        <p:tgtEl>
                                          <p:spTgt spid="9"/>
                                        </p:tgtEl>
                                        <p:attrNameLst>
                                          <p:attrName>style.rotation</p:attrName>
                                        </p:attrNameLst>
                                      </p:cBhvr>
                                      <p:tavLst>
                                        <p:tav tm="0">
                                          <p:val>
                                            <p:fltVal val="90"/>
                                          </p:val>
                                        </p:tav>
                                        <p:tav tm="100000">
                                          <p:val>
                                            <p:fltVal val="0"/>
                                          </p:val>
                                        </p:tav>
                                      </p:tavLst>
                                    </p:anim>
                                    <p:animEffect transition="in" filter="fade">
                                      <p:cBhvr>
                                        <p:cTn id="49" dur="1000"/>
                                        <p:tgtEl>
                                          <p:spTgt spid="9"/>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31" presetClass="entr" presetSubtype="0" fill="hold" grpId="0" nodeType="clickEffect">
                                  <p:stCondLst>
                                    <p:cond delay="0"/>
                                  </p:stCondLst>
                                  <p:childTnLst>
                                    <p:set>
                                      <p:cBhvr>
                                        <p:cTn id="58" dur="1" fill="hold">
                                          <p:stCondLst>
                                            <p:cond delay="0"/>
                                          </p:stCondLst>
                                        </p:cTn>
                                        <p:tgtEl>
                                          <p:spTgt spid="10"/>
                                        </p:tgtEl>
                                        <p:attrNameLst>
                                          <p:attrName>style.visibility</p:attrName>
                                        </p:attrNameLst>
                                      </p:cBhvr>
                                      <p:to>
                                        <p:strVal val="visible"/>
                                      </p:to>
                                    </p:set>
                                    <p:anim calcmode="lin" valueType="num">
                                      <p:cBhvr>
                                        <p:cTn id="59" dur="1000" fill="hold"/>
                                        <p:tgtEl>
                                          <p:spTgt spid="10"/>
                                        </p:tgtEl>
                                        <p:attrNameLst>
                                          <p:attrName>ppt_w</p:attrName>
                                        </p:attrNameLst>
                                      </p:cBhvr>
                                      <p:tavLst>
                                        <p:tav tm="0">
                                          <p:val>
                                            <p:fltVal val="0"/>
                                          </p:val>
                                        </p:tav>
                                        <p:tav tm="100000">
                                          <p:val>
                                            <p:strVal val="#ppt_w"/>
                                          </p:val>
                                        </p:tav>
                                      </p:tavLst>
                                    </p:anim>
                                    <p:anim calcmode="lin" valueType="num">
                                      <p:cBhvr>
                                        <p:cTn id="60" dur="1000" fill="hold"/>
                                        <p:tgtEl>
                                          <p:spTgt spid="10"/>
                                        </p:tgtEl>
                                        <p:attrNameLst>
                                          <p:attrName>ppt_h</p:attrName>
                                        </p:attrNameLst>
                                      </p:cBhvr>
                                      <p:tavLst>
                                        <p:tav tm="0">
                                          <p:val>
                                            <p:fltVal val="0"/>
                                          </p:val>
                                        </p:tav>
                                        <p:tav tm="100000">
                                          <p:val>
                                            <p:strVal val="#ppt_h"/>
                                          </p:val>
                                        </p:tav>
                                      </p:tavLst>
                                    </p:anim>
                                    <p:anim calcmode="lin" valueType="num">
                                      <p:cBhvr>
                                        <p:cTn id="61" dur="1000" fill="hold"/>
                                        <p:tgtEl>
                                          <p:spTgt spid="10"/>
                                        </p:tgtEl>
                                        <p:attrNameLst>
                                          <p:attrName>style.rotation</p:attrName>
                                        </p:attrNameLst>
                                      </p:cBhvr>
                                      <p:tavLst>
                                        <p:tav tm="0">
                                          <p:val>
                                            <p:fltVal val="90"/>
                                          </p:val>
                                        </p:tav>
                                        <p:tav tm="100000">
                                          <p:val>
                                            <p:fltVal val="0"/>
                                          </p:val>
                                        </p:tav>
                                      </p:tavLst>
                                    </p:anim>
                                    <p:animEffect transition="in" filter="fade">
                                      <p:cBhvr>
                                        <p:cTn id="62"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白盒测试技术</a:t>
            </a:r>
          </a:p>
        </p:txBody>
      </p:sp>
      <p:sp>
        <p:nvSpPr>
          <p:cNvPr id="4" name="圆角矩形 3"/>
          <p:cNvSpPr/>
          <p:nvPr/>
        </p:nvSpPr>
        <p:spPr>
          <a:xfrm>
            <a:off x="2051720" y="2303876"/>
            <a:ext cx="2205245" cy="2205245"/>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逻辑覆盖</a:t>
            </a:r>
            <a:endParaRPr lang="zh-CN" altLang="en-US" sz="3200" b="1" dirty="0">
              <a:latin typeface="微软雅黑" panose="020B0503020204020204" pitchFamily="34" charset="-122"/>
              <a:ea typeface="微软雅黑" panose="020B0503020204020204" pitchFamily="34" charset="-122"/>
            </a:endParaRPr>
          </a:p>
        </p:txBody>
      </p:sp>
      <p:sp>
        <p:nvSpPr>
          <p:cNvPr id="13" name="圆角矩形 12"/>
          <p:cNvSpPr/>
          <p:nvPr/>
        </p:nvSpPr>
        <p:spPr>
          <a:xfrm>
            <a:off x="4887035" y="2303875"/>
            <a:ext cx="2205245" cy="2205245"/>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控制结构</a:t>
            </a:r>
            <a:endParaRPr lang="en-US" altLang="zh-CN" sz="3200" b="1" dirty="0" smtClean="0">
              <a:latin typeface="微软雅黑" panose="020B0503020204020204" pitchFamily="34" charset="-122"/>
              <a:ea typeface="微软雅黑" panose="020B0503020204020204" pitchFamily="34" charset="-122"/>
            </a:endParaRPr>
          </a:p>
          <a:p>
            <a:pPr algn="ctr"/>
            <a:r>
              <a:rPr lang="zh-CN" altLang="en-US" sz="3200" b="1" dirty="0">
                <a:latin typeface="微软雅黑" panose="020B0503020204020204" pitchFamily="34" charset="-122"/>
                <a:ea typeface="微软雅黑" panose="020B0503020204020204" pitchFamily="34" charset="-122"/>
              </a:rPr>
              <a:t>测试</a:t>
            </a:r>
          </a:p>
        </p:txBody>
      </p:sp>
    </p:spTree>
    <p:extLst>
      <p:ext uri="{BB962C8B-B14F-4D97-AF65-F5344CB8AC3E}">
        <p14:creationId xmlns:p14="http://schemas.microsoft.com/office/powerpoint/2010/main" val="2552912783"/>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sp>
        <p:nvSpPr>
          <p:cNvPr id="2" name="矩形 1"/>
          <p:cNvSpPr/>
          <p:nvPr/>
        </p:nvSpPr>
        <p:spPr>
          <a:xfrm>
            <a:off x="971600" y="2708920"/>
            <a:ext cx="7200800" cy="1261884"/>
          </a:xfrm>
          <a:prstGeom prst="rect">
            <a:avLst/>
          </a:prstGeom>
        </p:spPr>
        <p:txBody>
          <a:bodyPr wrap="square">
            <a:spAutoFit/>
          </a:bodyPr>
          <a:lstStyle/>
          <a:p>
            <a:pPr algn="just"/>
            <a:r>
              <a:rPr lang="zh-CN" altLang="en-US" sz="2800" b="1" dirty="0" smtClean="0">
                <a:solidFill>
                  <a:srgbClr val="C00000"/>
                </a:solidFill>
                <a:latin typeface="微软雅黑" panose="020B0503020204020204" pitchFamily="34" charset="-122"/>
                <a:ea typeface="微软雅黑" panose="020B0503020204020204" pitchFamily="34" charset="-122"/>
              </a:rPr>
              <a:t>      逻辑覆盖：</a:t>
            </a:r>
            <a:r>
              <a:rPr lang="zh-CN" altLang="en-US" sz="2400" dirty="0">
                <a:latin typeface="微软雅黑" panose="020B0503020204020204" pitchFamily="34" charset="-122"/>
                <a:ea typeface="微软雅黑" panose="020B0503020204020204" pitchFamily="34" charset="-122"/>
              </a:rPr>
              <a:t>是对一系列测试过程的总称，这组测试</a:t>
            </a:r>
            <a:r>
              <a:rPr lang="zh-CN" altLang="en-US" sz="2400" dirty="0" smtClean="0">
                <a:latin typeface="微软雅黑" panose="020B0503020204020204" pitchFamily="34" charset="-122"/>
                <a:ea typeface="微软雅黑" panose="020B0503020204020204" pitchFamily="34" charset="-122"/>
              </a:rPr>
              <a:t>过程采用越来越严格的</a:t>
            </a:r>
            <a:r>
              <a:rPr lang="zh-CN" altLang="en-US" sz="2400" b="1" dirty="0" smtClean="0">
                <a:latin typeface="微软雅黑" panose="020B0503020204020204" pitchFamily="34" charset="-122"/>
                <a:ea typeface="微软雅黑" panose="020B0503020204020204" pitchFamily="34" charset="-122"/>
              </a:rPr>
              <a:t>覆盖标准</a:t>
            </a:r>
            <a:r>
              <a:rPr lang="zh-CN" altLang="en-US" sz="2400" dirty="0" smtClean="0">
                <a:latin typeface="微软雅黑" panose="020B0503020204020204" pitchFamily="34" charset="-122"/>
                <a:ea typeface="微软雅黑" panose="020B0503020204020204" pitchFamily="34" charset="-122"/>
              </a:rPr>
              <a:t>来进行逐渐</a:t>
            </a:r>
            <a:r>
              <a:rPr lang="zh-CN" altLang="en-US" sz="2400" dirty="0">
                <a:latin typeface="微软雅黑" panose="020B0503020204020204" pitchFamily="34" charset="-122"/>
                <a:ea typeface="微软雅黑" panose="020B0503020204020204" pitchFamily="34" charset="-122"/>
              </a:rPr>
              <a:t>进行越来越完整的</a:t>
            </a:r>
            <a:r>
              <a:rPr lang="zh-CN" altLang="en-US" sz="2400" b="1" dirty="0">
                <a:latin typeface="微软雅黑" panose="020B0503020204020204" pitchFamily="34" charset="-122"/>
                <a:ea typeface="微软雅黑" panose="020B0503020204020204" pitchFamily="34" charset="-122"/>
              </a:rPr>
              <a:t>通路（路径）</a:t>
            </a:r>
            <a:r>
              <a:rPr lang="zh-CN" altLang="en-US" sz="2400" b="1" dirty="0" smtClean="0">
                <a:latin typeface="微软雅黑" panose="020B0503020204020204" pitchFamily="34" charset="-122"/>
                <a:ea typeface="微软雅黑" panose="020B0503020204020204" pitchFamily="34" charset="-122"/>
              </a:rPr>
              <a:t>测试</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278326148"/>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sp>
        <p:nvSpPr>
          <p:cNvPr id="4" name="流程图: 可选过程 3"/>
          <p:cNvSpPr/>
          <p:nvPr/>
        </p:nvSpPr>
        <p:spPr>
          <a:xfrm>
            <a:off x="2625534" y="1313765"/>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入口</a:t>
            </a:r>
            <a:endParaRPr lang="zh-CN" altLang="en-US" sz="2000" dirty="0">
              <a:latin typeface="微软雅黑" panose="020B0503020204020204" pitchFamily="34" charset="-122"/>
              <a:ea typeface="微软雅黑" panose="020B0503020204020204" pitchFamily="34" charset="-122"/>
            </a:endParaRPr>
          </a:p>
        </p:txBody>
      </p:sp>
      <p:sp>
        <p:nvSpPr>
          <p:cNvPr id="5" name="流程图: 决策 4"/>
          <p:cNvSpPr/>
          <p:nvPr/>
        </p:nvSpPr>
        <p:spPr>
          <a:xfrm>
            <a:off x="2141730" y="2123854"/>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A&gt;1 AND B=0</a:t>
            </a:r>
            <a:endParaRPr lang="zh-CN" altLang="en-US" sz="2000" dirty="0">
              <a:latin typeface="微软雅黑" panose="020B0503020204020204" pitchFamily="34" charset="-122"/>
              <a:ea typeface="微软雅黑" panose="020B0503020204020204" pitchFamily="34" charset="-122"/>
            </a:endParaRPr>
          </a:p>
        </p:txBody>
      </p:sp>
      <p:sp>
        <p:nvSpPr>
          <p:cNvPr id="6" name="流程图: 过程 5"/>
          <p:cNvSpPr/>
          <p:nvPr/>
        </p:nvSpPr>
        <p:spPr>
          <a:xfrm>
            <a:off x="5427095" y="2438888"/>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X=X/A</a:t>
            </a:r>
            <a:endParaRPr lang="zh-CN" altLang="en-US" sz="2000" dirty="0">
              <a:latin typeface="微软雅黑" panose="020B0503020204020204" pitchFamily="34" charset="-122"/>
              <a:ea typeface="微软雅黑" panose="020B0503020204020204" pitchFamily="34" charset="-122"/>
            </a:endParaRPr>
          </a:p>
        </p:txBody>
      </p:sp>
      <p:sp>
        <p:nvSpPr>
          <p:cNvPr id="7" name="流程图: 决策 6"/>
          <p:cNvSpPr/>
          <p:nvPr/>
        </p:nvSpPr>
        <p:spPr>
          <a:xfrm>
            <a:off x="2141730" y="3609019"/>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A=2 OR X&gt;1</a:t>
            </a:r>
            <a:endParaRPr lang="zh-CN" altLang="en-US" sz="2000" dirty="0">
              <a:latin typeface="微软雅黑" panose="020B0503020204020204" pitchFamily="34" charset="-122"/>
              <a:ea typeface="微软雅黑" panose="020B0503020204020204" pitchFamily="34" charset="-122"/>
            </a:endParaRPr>
          </a:p>
        </p:txBody>
      </p:sp>
      <p:sp>
        <p:nvSpPr>
          <p:cNvPr id="8" name="流程图: 过程 7"/>
          <p:cNvSpPr/>
          <p:nvPr/>
        </p:nvSpPr>
        <p:spPr>
          <a:xfrm>
            <a:off x="5427095" y="3924053"/>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X=X+1</a:t>
            </a:r>
            <a:endParaRPr lang="zh-CN" altLang="en-US" sz="2000" dirty="0">
              <a:latin typeface="微软雅黑" panose="020B0503020204020204" pitchFamily="34" charset="-122"/>
              <a:ea typeface="微软雅黑" panose="020B0503020204020204" pitchFamily="34" charset="-122"/>
            </a:endParaRPr>
          </a:p>
        </p:txBody>
      </p:sp>
      <p:sp>
        <p:nvSpPr>
          <p:cNvPr id="9" name="流程图: 可选过程 8"/>
          <p:cNvSpPr/>
          <p:nvPr/>
        </p:nvSpPr>
        <p:spPr>
          <a:xfrm>
            <a:off x="2625534" y="5094185"/>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返回</a:t>
            </a:r>
          </a:p>
        </p:txBody>
      </p:sp>
      <p:cxnSp>
        <p:nvCxnSpPr>
          <p:cNvPr id="11" name="直接箭头连接符 10"/>
          <p:cNvCxnSpPr>
            <a:stCxn id="4" idx="2"/>
            <a:endCxn id="5" idx="0"/>
          </p:cNvCxnSpPr>
          <p:nvPr/>
        </p:nvCxnSpPr>
        <p:spPr>
          <a:xfrm>
            <a:off x="3199347" y="1763815"/>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2" name="直接箭头连接符 11"/>
          <p:cNvCxnSpPr/>
          <p:nvPr/>
        </p:nvCxnSpPr>
        <p:spPr>
          <a:xfrm>
            <a:off x="3199348" y="3248979"/>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3" name="直接箭头连接符 12"/>
          <p:cNvCxnSpPr/>
          <p:nvPr/>
        </p:nvCxnSpPr>
        <p:spPr>
          <a:xfrm>
            <a:off x="3199346" y="4745979"/>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4" name="直接箭头连接符 13"/>
          <p:cNvCxnSpPr>
            <a:stCxn id="5" idx="3"/>
            <a:endCxn id="6" idx="1"/>
          </p:cNvCxnSpPr>
          <p:nvPr/>
        </p:nvCxnSpPr>
        <p:spPr>
          <a:xfrm flipV="1">
            <a:off x="4256965" y="2686416"/>
            <a:ext cx="117013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17" name="直接箭头连接符 16"/>
          <p:cNvCxnSpPr>
            <a:stCxn id="7" idx="3"/>
            <a:endCxn id="8" idx="1"/>
          </p:cNvCxnSpPr>
          <p:nvPr/>
        </p:nvCxnSpPr>
        <p:spPr>
          <a:xfrm flipV="1">
            <a:off x="4256965" y="4171581"/>
            <a:ext cx="1170130"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1" name="直接箭头连接符 20"/>
          <p:cNvCxnSpPr/>
          <p:nvPr/>
        </p:nvCxnSpPr>
        <p:spPr>
          <a:xfrm flipH="1">
            <a:off x="3199347" y="3428998"/>
            <a:ext cx="30153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连接符 24"/>
          <p:cNvCxnSpPr>
            <a:stCxn id="6" idx="2"/>
          </p:cNvCxnSpPr>
          <p:nvPr/>
        </p:nvCxnSpPr>
        <p:spPr>
          <a:xfrm flipH="1">
            <a:off x="6214682" y="2933943"/>
            <a:ext cx="1" cy="495055"/>
          </a:xfrm>
          <a:prstGeom prst="line">
            <a:avLst/>
          </a:prstGeom>
        </p:spPr>
        <p:style>
          <a:lnRef idx="2">
            <a:schemeClr val="dk1"/>
          </a:lnRef>
          <a:fillRef idx="0">
            <a:schemeClr val="dk1"/>
          </a:fillRef>
          <a:effectRef idx="1">
            <a:schemeClr val="dk1"/>
          </a:effectRef>
          <a:fontRef idx="minor">
            <a:schemeClr val="tx1"/>
          </a:fontRef>
        </p:style>
      </p:cxnSp>
      <p:cxnSp>
        <p:nvCxnSpPr>
          <p:cNvPr id="26" name="直接箭头连接符 25"/>
          <p:cNvCxnSpPr/>
          <p:nvPr/>
        </p:nvCxnSpPr>
        <p:spPr>
          <a:xfrm flipH="1">
            <a:off x="3205881" y="4914165"/>
            <a:ext cx="3015335"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连接符 26"/>
          <p:cNvCxnSpPr/>
          <p:nvPr/>
        </p:nvCxnSpPr>
        <p:spPr>
          <a:xfrm flipH="1">
            <a:off x="6221216" y="4430943"/>
            <a:ext cx="1" cy="495055"/>
          </a:xfrm>
          <a:prstGeom prst="line">
            <a:avLst/>
          </a:prstGeom>
        </p:spPr>
        <p:style>
          <a:lnRef idx="2">
            <a:schemeClr val="dk1"/>
          </a:lnRef>
          <a:fillRef idx="0">
            <a:schemeClr val="dk1"/>
          </a:fillRef>
          <a:effectRef idx="1">
            <a:schemeClr val="dk1"/>
          </a:effectRef>
          <a:fontRef idx="minor">
            <a:schemeClr val="tx1"/>
          </a:fontRef>
        </p:style>
      </p:cxnSp>
      <p:sp>
        <p:nvSpPr>
          <p:cNvPr id="28" name="TextBox 27"/>
          <p:cNvSpPr txBox="1"/>
          <p:nvPr/>
        </p:nvSpPr>
        <p:spPr>
          <a:xfrm>
            <a:off x="2263263" y="131376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29" name="TextBox 28"/>
          <p:cNvSpPr txBox="1"/>
          <p:nvPr/>
        </p:nvSpPr>
        <p:spPr>
          <a:xfrm>
            <a:off x="1791457" y="2438026"/>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微软雅黑" panose="020B0503020204020204" pitchFamily="34" charset="-122"/>
              <a:ea typeface="微软雅黑" panose="020B0503020204020204" pitchFamily="34" charset="-122"/>
            </a:endParaRPr>
          </a:p>
        </p:txBody>
      </p:sp>
      <p:sp>
        <p:nvSpPr>
          <p:cNvPr id="30" name="TextBox 29"/>
          <p:cNvSpPr txBox="1"/>
          <p:nvPr/>
        </p:nvSpPr>
        <p:spPr>
          <a:xfrm>
            <a:off x="1791457" y="3924053"/>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sp>
        <p:nvSpPr>
          <p:cNvPr id="31" name="TextBox 30"/>
          <p:cNvSpPr txBox="1"/>
          <p:nvPr/>
        </p:nvSpPr>
        <p:spPr>
          <a:xfrm>
            <a:off x="7002332" y="2455584"/>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微软雅黑" panose="020B0503020204020204" pitchFamily="34" charset="-122"/>
              <a:ea typeface="微软雅黑" panose="020B0503020204020204" pitchFamily="34" charset="-122"/>
            </a:endParaRPr>
          </a:p>
        </p:txBody>
      </p:sp>
      <p:sp>
        <p:nvSpPr>
          <p:cNvPr id="32" name="TextBox 31"/>
          <p:cNvSpPr txBox="1"/>
          <p:nvPr/>
        </p:nvSpPr>
        <p:spPr>
          <a:xfrm>
            <a:off x="7002332" y="3940747"/>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e</a:t>
            </a:r>
            <a:endParaRPr lang="zh-CN" altLang="en-US" sz="2400" dirty="0">
              <a:latin typeface="微软雅黑" panose="020B0503020204020204" pitchFamily="34" charset="-122"/>
              <a:ea typeface="微软雅黑" panose="020B0503020204020204" pitchFamily="34" charset="-122"/>
            </a:endParaRPr>
          </a:p>
        </p:txBody>
      </p:sp>
      <p:sp>
        <p:nvSpPr>
          <p:cNvPr id="33" name="TextBox 32"/>
          <p:cNvSpPr txBox="1"/>
          <p:nvPr/>
        </p:nvSpPr>
        <p:spPr>
          <a:xfrm>
            <a:off x="2275261" y="509418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微软雅黑" panose="020B0503020204020204" pitchFamily="34" charset="-122"/>
              <a:ea typeface="微软雅黑" panose="020B0503020204020204" pitchFamily="34" charset="-122"/>
            </a:endParaRPr>
          </a:p>
        </p:txBody>
      </p:sp>
      <p:sp>
        <p:nvSpPr>
          <p:cNvPr id="34" name="TextBox 33"/>
          <p:cNvSpPr txBox="1"/>
          <p:nvPr/>
        </p:nvSpPr>
        <p:spPr>
          <a:xfrm>
            <a:off x="2840355" y="1763815"/>
            <a:ext cx="35027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35" name="TextBox 34"/>
          <p:cNvSpPr txBox="1"/>
          <p:nvPr/>
        </p:nvSpPr>
        <p:spPr>
          <a:xfrm>
            <a:off x="2849065" y="3228943"/>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36" name="TextBox 35"/>
          <p:cNvSpPr txBox="1"/>
          <p:nvPr/>
        </p:nvSpPr>
        <p:spPr>
          <a:xfrm>
            <a:off x="4932040" y="2286305"/>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4932039" y="302888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38" name="TextBox 37"/>
          <p:cNvSpPr txBox="1"/>
          <p:nvPr/>
        </p:nvSpPr>
        <p:spPr>
          <a:xfrm>
            <a:off x="4932040" y="3771469"/>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39" name="TextBox 38"/>
          <p:cNvSpPr txBox="1"/>
          <p:nvPr/>
        </p:nvSpPr>
        <p:spPr>
          <a:xfrm>
            <a:off x="4932038" y="4514055"/>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7</a:t>
            </a:r>
            <a:endParaRPr lang="zh-CN" altLang="en-US" sz="20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2855608" y="4717023"/>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41" name="TextBox 40"/>
          <p:cNvSpPr txBox="1"/>
          <p:nvPr/>
        </p:nvSpPr>
        <p:spPr>
          <a:xfrm>
            <a:off x="4256965" y="222475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42" name="TextBox 41"/>
          <p:cNvSpPr txBox="1"/>
          <p:nvPr/>
        </p:nvSpPr>
        <p:spPr>
          <a:xfrm>
            <a:off x="4256965" y="369322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43" name="TextBox 42"/>
          <p:cNvSpPr txBox="1"/>
          <p:nvPr/>
        </p:nvSpPr>
        <p:spPr>
          <a:xfrm>
            <a:off x="3373601" y="3028888"/>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sp>
        <p:nvSpPr>
          <p:cNvPr id="44" name="TextBox 43"/>
          <p:cNvSpPr txBox="1"/>
          <p:nvPr/>
        </p:nvSpPr>
        <p:spPr>
          <a:xfrm>
            <a:off x="3373600" y="454251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209916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grpSp>
        <p:nvGrpSpPr>
          <p:cNvPr id="45" name="组合 44"/>
          <p:cNvGrpSpPr/>
          <p:nvPr/>
        </p:nvGrpSpPr>
        <p:grpSpPr>
          <a:xfrm>
            <a:off x="841579" y="2589541"/>
            <a:ext cx="1480839" cy="1480839"/>
            <a:chOff x="382488" y="1472"/>
            <a:chExt cx="1480839" cy="1480839"/>
          </a:xfrm>
        </p:grpSpPr>
        <p:sp>
          <p:nvSpPr>
            <p:cNvPr id="46" name="椭圆 4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7"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800" dirty="0" smtClean="0">
                  <a:latin typeface="微软雅黑" panose="020B0503020204020204" pitchFamily="34" charset="-122"/>
                  <a:ea typeface="微软雅黑" panose="020B0503020204020204" pitchFamily="34" charset="-122"/>
                </a:rPr>
                <a:t>覆盖标准</a:t>
              </a:r>
              <a:endParaRPr lang="zh-CN" altLang="en-US" sz="2800" kern="1200" dirty="0">
                <a:latin typeface="微软雅黑" panose="020B0503020204020204" pitchFamily="34" charset="-122"/>
                <a:ea typeface="微软雅黑" panose="020B0503020204020204" pitchFamily="34" charset="-122"/>
              </a:endParaRPr>
            </a:p>
          </p:txBody>
        </p:sp>
      </p:grpSp>
      <p:sp>
        <p:nvSpPr>
          <p:cNvPr id="48" name="线形标注 1(带强调线) 47"/>
          <p:cNvSpPr/>
          <p:nvPr/>
        </p:nvSpPr>
        <p:spPr>
          <a:xfrm>
            <a:off x="3415029" y="1309153"/>
            <a:ext cx="3137191" cy="495055"/>
          </a:xfrm>
          <a:prstGeom prst="accentCallout1">
            <a:avLst>
              <a:gd name="adj1" fmla="val 23243"/>
              <a:gd name="adj2" fmla="val -1637"/>
              <a:gd name="adj3" fmla="val 255381"/>
              <a:gd name="adj4" fmla="val -57618"/>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语句覆盖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49" name="线形标注 1(带强调线) 48"/>
          <p:cNvSpPr/>
          <p:nvPr/>
        </p:nvSpPr>
        <p:spPr>
          <a:xfrm>
            <a:off x="3415029" y="5589240"/>
            <a:ext cx="3137191" cy="495055"/>
          </a:xfrm>
          <a:prstGeom prst="accentCallout1">
            <a:avLst>
              <a:gd name="adj1" fmla="val 23243"/>
              <a:gd name="adj2" fmla="val -1637"/>
              <a:gd name="adj3" fmla="val -306500"/>
              <a:gd name="adj4" fmla="val -6006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路径覆盖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50" name="线形标注 1(带强调线) 49"/>
          <p:cNvSpPr/>
          <p:nvPr/>
        </p:nvSpPr>
        <p:spPr>
          <a:xfrm>
            <a:off x="3415029" y="2532035"/>
            <a:ext cx="3137191" cy="495055"/>
          </a:xfrm>
          <a:prstGeom prst="accentCallout1">
            <a:avLst>
              <a:gd name="adj1" fmla="val 23243"/>
              <a:gd name="adj2" fmla="val -1637"/>
              <a:gd name="adj3" fmla="val 93956"/>
              <a:gd name="adj4" fmla="val -37778"/>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条件覆盖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51" name="线形标注 1(带强调线) 50"/>
          <p:cNvSpPr/>
          <p:nvPr/>
        </p:nvSpPr>
        <p:spPr>
          <a:xfrm>
            <a:off x="3415029" y="3143476"/>
            <a:ext cx="3137191" cy="495055"/>
          </a:xfrm>
          <a:prstGeom prst="accentCallout1">
            <a:avLst>
              <a:gd name="adj1" fmla="val 23243"/>
              <a:gd name="adj2" fmla="val -1637"/>
              <a:gd name="adj3" fmla="val 28766"/>
              <a:gd name="adj4" fmla="val -35574"/>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判定</a:t>
            </a:r>
            <a:r>
              <a:rPr lang="en-US" altLang="zh-CN" sz="2400" dirty="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条件覆盖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52" name="线形标注 1(带强调线) 51"/>
          <p:cNvSpPr/>
          <p:nvPr/>
        </p:nvSpPr>
        <p:spPr>
          <a:xfrm>
            <a:off x="3415029" y="3754917"/>
            <a:ext cx="3137191" cy="495055"/>
          </a:xfrm>
          <a:prstGeom prst="accentCallout1">
            <a:avLst>
              <a:gd name="adj1" fmla="val 23243"/>
              <a:gd name="adj2" fmla="val -1637"/>
              <a:gd name="adj3" fmla="val -30216"/>
              <a:gd name="adj4" fmla="val -37778"/>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条件组合覆盖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53" name="线形标注 1(带强调线) 52"/>
          <p:cNvSpPr/>
          <p:nvPr/>
        </p:nvSpPr>
        <p:spPr>
          <a:xfrm>
            <a:off x="3415029" y="4366358"/>
            <a:ext cx="3137191" cy="495055"/>
          </a:xfrm>
          <a:prstGeom prst="accentCallout1">
            <a:avLst>
              <a:gd name="adj1" fmla="val 23243"/>
              <a:gd name="adj2" fmla="val -1637"/>
              <a:gd name="adj3" fmla="val -101615"/>
              <a:gd name="adj4" fmla="val -4218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点覆盖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54" name="线形标注 1(带强调线) 53"/>
          <p:cNvSpPr/>
          <p:nvPr/>
        </p:nvSpPr>
        <p:spPr>
          <a:xfrm>
            <a:off x="3415029" y="4977799"/>
            <a:ext cx="3137191" cy="495055"/>
          </a:xfrm>
          <a:prstGeom prst="accentCallout1">
            <a:avLst>
              <a:gd name="adj1" fmla="val 23243"/>
              <a:gd name="adj2" fmla="val -1637"/>
              <a:gd name="adj3" fmla="val -196297"/>
              <a:gd name="adj4" fmla="val -49536"/>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边覆盖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55" name="线形标注 1(带强调线) 54"/>
          <p:cNvSpPr/>
          <p:nvPr/>
        </p:nvSpPr>
        <p:spPr>
          <a:xfrm>
            <a:off x="3415029" y="1920594"/>
            <a:ext cx="3137191" cy="495055"/>
          </a:xfrm>
          <a:prstGeom prst="accentCallout1">
            <a:avLst>
              <a:gd name="adj1" fmla="val 23243"/>
              <a:gd name="adj2" fmla="val -1637"/>
              <a:gd name="adj3" fmla="val 159147"/>
              <a:gd name="adj4" fmla="val -45616"/>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判定覆盖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0" name="右大括号 9"/>
          <p:cNvSpPr/>
          <p:nvPr/>
        </p:nvSpPr>
        <p:spPr>
          <a:xfrm>
            <a:off x="5607115" y="1448780"/>
            <a:ext cx="630070" cy="2700300"/>
          </a:xfrm>
          <a:prstGeom prst="rightBrace">
            <a:avLst/>
          </a:pr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zh-CN" altLang="en-US"/>
          </a:p>
        </p:txBody>
      </p:sp>
      <p:sp>
        <p:nvSpPr>
          <p:cNvPr id="16" name="矩形 15"/>
          <p:cNvSpPr/>
          <p:nvPr/>
        </p:nvSpPr>
        <p:spPr>
          <a:xfrm>
            <a:off x="6306578" y="2568097"/>
            <a:ext cx="1415772" cy="461665"/>
          </a:xfrm>
          <a:prstGeom prst="rect">
            <a:avLst/>
          </a:prstGeom>
        </p:spPr>
        <p:txBody>
          <a:bodyPr wrap="none">
            <a:spAutoFit/>
          </a:bodyPr>
          <a:lstStyle/>
          <a:p>
            <a:r>
              <a:rPr lang="zh-CN" altLang="en-US" sz="2400" dirty="0">
                <a:latin typeface="微软雅黑" panose="020B0503020204020204" pitchFamily="34" charset="-122"/>
                <a:ea typeface="微软雅黑" panose="020B0503020204020204" pitchFamily="34" charset="-122"/>
              </a:rPr>
              <a:t>实际标准</a:t>
            </a:r>
          </a:p>
        </p:txBody>
      </p:sp>
    </p:spTree>
    <p:extLst>
      <p:ext uri="{BB962C8B-B14F-4D97-AF65-F5344CB8AC3E}">
        <p14:creationId xmlns:p14="http://schemas.microsoft.com/office/powerpoint/2010/main" val="322379958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grpSp>
        <p:nvGrpSpPr>
          <p:cNvPr id="45" name="组合 44"/>
          <p:cNvGrpSpPr/>
          <p:nvPr/>
        </p:nvGrpSpPr>
        <p:grpSpPr>
          <a:xfrm>
            <a:off x="296524" y="1223755"/>
            <a:ext cx="1170131" cy="1170131"/>
            <a:chOff x="382488" y="1472"/>
            <a:chExt cx="1480839" cy="1480839"/>
          </a:xfrm>
        </p:grpSpPr>
        <p:sp>
          <p:nvSpPr>
            <p:cNvPr id="46" name="椭圆 4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7"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400" dirty="0" smtClean="0">
                  <a:latin typeface="微软雅黑" panose="020B0503020204020204" pitchFamily="34" charset="-122"/>
                  <a:ea typeface="微软雅黑" panose="020B0503020204020204" pitchFamily="34" charset="-122"/>
                </a:rPr>
                <a:t>覆盖标准</a:t>
              </a:r>
              <a:endParaRPr lang="zh-CN" altLang="en-US" sz="2400" kern="1200" dirty="0">
                <a:latin typeface="微软雅黑" panose="020B0503020204020204" pitchFamily="34" charset="-122"/>
                <a:ea typeface="微软雅黑" panose="020B0503020204020204" pitchFamily="34" charset="-122"/>
              </a:endParaRPr>
            </a:p>
          </p:txBody>
        </p:sp>
      </p:grpSp>
      <p:sp>
        <p:nvSpPr>
          <p:cNvPr id="48" name="线形标注 1(带强调线) 47"/>
          <p:cNvSpPr/>
          <p:nvPr/>
        </p:nvSpPr>
        <p:spPr>
          <a:xfrm>
            <a:off x="2096725" y="1249674"/>
            <a:ext cx="3137191" cy="495055"/>
          </a:xfrm>
          <a:prstGeom prst="accentCallout1">
            <a:avLst>
              <a:gd name="adj1" fmla="val 23243"/>
              <a:gd name="adj2" fmla="val -1637"/>
              <a:gd name="adj3" fmla="val 98613"/>
              <a:gd name="adj4" fmla="val -2063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语句覆盖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581890" y="1143258"/>
            <a:ext cx="5310590" cy="70788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选择足够多的测试数据，使被测程序中每个语句至少执行一次。</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926595" y="1898830"/>
            <a:ext cx="4940783" cy="4242085"/>
            <a:chOff x="926595" y="1898830"/>
            <a:chExt cx="4940783" cy="4242085"/>
          </a:xfrm>
        </p:grpSpPr>
        <p:sp>
          <p:nvSpPr>
            <p:cNvPr id="17" name="流程图: 可选过程 16"/>
            <p:cNvSpPr/>
            <p:nvPr/>
          </p:nvSpPr>
          <p:spPr>
            <a:xfrm>
              <a:off x="1760672" y="189883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入口</a:t>
              </a:r>
              <a:endParaRPr lang="zh-CN" altLang="en-US" sz="2000" dirty="0">
                <a:latin typeface="微软雅黑" panose="020B0503020204020204" pitchFamily="34" charset="-122"/>
                <a:ea typeface="微软雅黑" panose="020B0503020204020204" pitchFamily="34" charset="-122"/>
              </a:endParaRPr>
            </a:p>
          </p:txBody>
        </p:sp>
        <p:sp>
          <p:nvSpPr>
            <p:cNvPr id="18" name="流程图: 决策 17"/>
            <p:cNvSpPr/>
            <p:nvPr/>
          </p:nvSpPr>
          <p:spPr>
            <a:xfrm>
              <a:off x="1276868" y="2708919"/>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A&gt;1 AND B=0</a:t>
              </a:r>
              <a:endParaRPr lang="zh-CN" altLang="en-US" sz="2000" dirty="0">
                <a:latin typeface="微软雅黑" panose="020B0503020204020204" pitchFamily="34" charset="-122"/>
                <a:ea typeface="微软雅黑" panose="020B0503020204020204" pitchFamily="34" charset="-122"/>
              </a:endParaRPr>
            </a:p>
          </p:txBody>
        </p:sp>
        <p:sp>
          <p:nvSpPr>
            <p:cNvPr id="19" name="流程图: 过程 18"/>
            <p:cNvSpPr/>
            <p:nvPr/>
          </p:nvSpPr>
          <p:spPr>
            <a:xfrm>
              <a:off x="3986935" y="3023953"/>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X=X/A</a:t>
              </a:r>
              <a:endParaRPr lang="zh-CN" altLang="en-US" sz="2000" dirty="0">
                <a:latin typeface="微软雅黑" panose="020B0503020204020204" pitchFamily="34" charset="-122"/>
                <a:ea typeface="微软雅黑" panose="020B0503020204020204" pitchFamily="34" charset="-122"/>
              </a:endParaRPr>
            </a:p>
          </p:txBody>
        </p:sp>
        <p:sp>
          <p:nvSpPr>
            <p:cNvPr id="20" name="流程图: 决策 19"/>
            <p:cNvSpPr/>
            <p:nvPr/>
          </p:nvSpPr>
          <p:spPr>
            <a:xfrm>
              <a:off x="1276868" y="4194084"/>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A=2 OR X&gt;1</a:t>
              </a:r>
              <a:endParaRPr lang="zh-CN" altLang="en-US" sz="2000" dirty="0">
                <a:latin typeface="微软雅黑" panose="020B0503020204020204" pitchFamily="34" charset="-122"/>
                <a:ea typeface="微软雅黑" panose="020B0503020204020204" pitchFamily="34" charset="-122"/>
              </a:endParaRPr>
            </a:p>
          </p:txBody>
        </p:sp>
        <p:sp>
          <p:nvSpPr>
            <p:cNvPr id="21" name="流程图: 过程 20"/>
            <p:cNvSpPr/>
            <p:nvPr/>
          </p:nvSpPr>
          <p:spPr>
            <a:xfrm>
              <a:off x="3986935" y="4509118"/>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X=X+1</a:t>
              </a:r>
              <a:endParaRPr lang="zh-CN" altLang="en-US" sz="2000" dirty="0">
                <a:latin typeface="微软雅黑" panose="020B0503020204020204" pitchFamily="34" charset="-122"/>
                <a:ea typeface="微软雅黑" panose="020B0503020204020204" pitchFamily="34" charset="-122"/>
              </a:endParaRPr>
            </a:p>
          </p:txBody>
        </p:sp>
        <p:sp>
          <p:nvSpPr>
            <p:cNvPr id="22" name="流程图: 可选过程 21"/>
            <p:cNvSpPr/>
            <p:nvPr/>
          </p:nvSpPr>
          <p:spPr>
            <a:xfrm>
              <a:off x="1760672" y="567925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返回</a:t>
              </a:r>
            </a:p>
          </p:txBody>
        </p:sp>
        <p:cxnSp>
          <p:nvCxnSpPr>
            <p:cNvPr id="23" name="直接箭头连接符 22"/>
            <p:cNvCxnSpPr>
              <a:stCxn id="17" idx="2"/>
              <a:endCxn id="18" idx="0"/>
            </p:cNvCxnSpPr>
            <p:nvPr/>
          </p:nvCxnSpPr>
          <p:spPr>
            <a:xfrm>
              <a:off x="2334485" y="2348880"/>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a:off x="2334486" y="3834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a:xfrm>
              <a:off x="2334484" y="5331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8" idx="3"/>
              <a:endCxn id="19" idx="1"/>
            </p:cNvCxnSpPr>
            <p:nvPr/>
          </p:nvCxnSpPr>
          <p:spPr>
            <a:xfrm flipV="1">
              <a:off x="3392103" y="3271481"/>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20" idx="3"/>
              <a:endCxn id="21" idx="1"/>
            </p:cNvCxnSpPr>
            <p:nvPr/>
          </p:nvCxnSpPr>
          <p:spPr>
            <a:xfrm flipV="1">
              <a:off x="3392103" y="4756646"/>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 name="组合 5"/>
            <p:cNvGrpSpPr/>
            <p:nvPr/>
          </p:nvGrpSpPr>
          <p:grpSpPr>
            <a:xfrm>
              <a:off x="2334486" y="3519008"/>
              <a:ext cx="2440037" cy="495055"/>
              <a:chOff x="2334486" y="3519008"/>
              <a:chExt cx="2440037" cy="495055"/>
            </a:xfrm>
          </p:grpSpPr>
          <p:cxnSp>
            <p:nvCxnSpPr>
              <p:cNvPr id="28" name="直接箭头连接符 27"/>
              <p:cNvCxnSpPr/>
              <p:nvPr/>
            </p:nvCxnSpPr>
            <p:spPr>
              <a:xfrm flipH="1">
                <a:off x="2334486" y="4014063"/>
                <a:ext cx="24400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连接符 28"/>
              <p:cNvCxnSpPr>
                <a:stCxn id="19" idx="2"/>
              </p:cNvCxnSpPr>
              <p:nvPr/>
            </p:nvCxnSpPr>
            <p:spPr>
              <a:xfrm flipH="1">
                <a:off x="4774522" y="3519008"/>
                <a:ext cx="1" cy="495055"/>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合 6"/>
            <p:cNvGrpSpPr/>
            <p:nvPr/>
          </p:nvGrpSpPr>
          <p:grpSpPr>
            <a:xfrm>
              <a:off x="2341020" y="5007088"/>
              <a:ext cx="2433502" cy="495055"/>
              <a:chOff x="2341020" y="5007088"/>
              <a:chExt cx="2433502" cy="495055"/>
            </a:xfrm>
          </p:grpSpPr>
          <p:cxnSp>
            <p:nvCxnSpPr>
              <p:cNvPr id="30" name="直接箭头连接符 29"/>
              <p:cNvCxnSpPr/>
              <p:nvPr/>
            </p:nvCxnSpPr>
            <p:spPr>
              <a:xfrm flipH="1">
                <a:off x="2341020" y="5499230"/>
                <a:ext cx="24335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H="1">
                <a:off x="4774521" y="5007088"/>
                <a:ext cx="1" cy="495055"/>
              </a:xfrm>
              <a:prstGeom prst="line">
                <a:avLst/>
              </a:prstGeom>
            </p:spPr>
            <p:style>
              <a:lnRef idx="2">
                <a:schemeClr val="dk1"/>
              </a:lnRef>
              <a:fillRef idx="0">
                <a:schemeClr val="dk1"/>
              </a:fillRef>
              <a:effectRef idx="1">
                <a:schemeClr val="dk1"/>
              </a:effectRef>
              <a:fontRef idx="minor">
                <a:schemeClr val="tx1"/>
              </a:fontRef>
            </p:style>
          </p:cxnSp>
        </p:grpSp>
        <p:sp>
          <p:nvSpPr>
            <p:cNvPr id="32" name="TextBox 31"/>
            <p:cNvSpPr txBox="1"/>
            <p:nvPr/>
          </p:nvSpPr>
          <p:spPr>
            <a:xfrm>
              <a:off x="1398401" y="189883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3" name="TextBox 32"/>
            <p:cNvSpPr txBox="1"/>
            <p:nvPr/>
          </p:nvSpPr>
          <p:spPr>
            <a:xfrm>
              <a:off x="926595" y="3023091"/>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微软雅黑" panose="020B0503020204020204" pitchFamily="34" charset="-122"/>
                <a:ea typeface="微软雅黑" panose="020B0503020204020204" pitchFamily="34" charset="-122"/>
              </a:endParaRPr>
            </a:p>
          </p:txBody>
        </p:sp>
        <p:sp>
          <p:nvSpPr>
            <p:cNvPr id="34" name="TextBox 33"/>
            <p:cNvSpPr txBox="1"/>
            <p:nvPr/>
          </p:nvSpPr>
          <p:spPr>
            <a:xfrm>
              <a:off x="926595" y="4509118"/>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sp>
          <p:nvSpPr>
            <p:cNvPr id="35" name="TextBox 34"/>
            <p:cNvSpPr txBox="1"/>
            <p:nvPr/>
          </p:nvSpPr>
          <p:spPr>
            <a:xfrm>
              <a:off x="5517105" y="3040649"/>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微软雅黑" panose="020B0503020204020204" pitchFamily="34" charset="-122"/>
                <a:ea typeface="微软雅黑" panose="020B0503020204020204" pitchFamily="34" charset="-122"/>
              </a:endParaRPr>
            </a:p>
          </p:txBody>
        </p:sp>
        <p:sp>
          <p:nvSpPr>
            <p:cNvPr id="36" name="TextBox 35"/>
            <p:cNvSpPr txBox="1"/>
            <p:nvPr/>
          </p:nvSpPr>
          <p:spPr>
            <a:xfrm>
              <a:off x="5517105" y="4525812"/>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e</a:t>
              </a:r>
              <a:endParaRPr lang="zh-CN" altLang="en-US" sz="24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1410399" y="567925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微软雅黑" panose="020B0503020204020204" pitchFamily="34" charset="-122"/>
                <a:ea typeface="微软雅黑" panose="020B0503020204020204" pitchFamily="34" charset="-122"/>
              </a:endParaRPr>
            </a:p>
          </p:txBody>
        </p:sp>
        <p:sp>
          <p:nvSpPr>
            <p:cNvPr id="38" name="TextBox 37"/>
            <p:cNvSpPr txBox="1"/>
            <p:nvPr/>
          </p:nvSpPr>
          <p:spPr>
            <a:xfrm>
              <a:off x="1975493" y="2348880"/>
              <a:ext cx="35027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39" name="TextBox 38"/>
            <p:cNvSpPr txBox="1"/>
            <p:nvPr/>
          </p:nvSpPr>
          <p:spPr>
            <a:xfrm>
              <a:off x="1984203" y="381400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3671900" y="287137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41" name="TextBox 40"/>
            <p:cNvSpPr txBox="1"/>
            <p:nvPr/>
          </p:nvSpPr>
          <p:spPr>
            <a:xfrm>
              <a:off x="4067177" y="3613953"/>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42" name="TextBox 41"/>
            <p:cNvSpPr txBox="1"/>
            <p:nvPr/>
          </p:nvSpPr>
          <p:spPr>
            <a:xfrm>
              <a:off x="3671900" y="4356534"/>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43" name="TextBox 42"/>
            <p:cNvSpPr txBox="1"/>
            <p:nvPr/>
          </p:nvSpPr>
          <p:spPr>
            <a:xfrm>
              <a:off x="4067176" y="509912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7</a:t>
              </a:r>
              <a:endParaRPr lang="zh-CN" altLang="en-US" sz="2000" dirty="0">
                <a:latin typeface="微软雅黑" panose="020B0503020204020204" pitchFamily="34" charset="-122"/>
                <a:ea typeface="微软雅黑" panose="020B0503020204020204" pitchFamily="34" charset="-122"/>
              </a:endParaRPr>
            </a:p>
          </p:txBody>
        </p:sp>
        <p:sp>
          <p:nvSpPr>
            <p:cNvPr id="44" name="TextBox 43"/>
            <p:cNvSpPr txBox="1"/>
            <p:nvPr/>
          </p:nvSpPr>
          <p:spPr>
            <a:xfrm>
              <a:off x="1990746" y="530208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3392103" y="280981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392103" y="427828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2508739" y="3613953"/>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2508738" y="512757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grpSp>
      <p:sp>
        <p:nvSpPr>
          <p:cNvPr id="8" name="任意多边形 7"/>
          <p:cNvSpPr/>
          <p:nvPr/>
        </p:nvSpPr>
        <p:spPr>
          <a:xfrm>
            <a:off x="2276745" y="2258870"/>
            <a:ext cx="2504995" cy="3619180"/>
          </a:xfrm>
          <a:custGeom>
            <a:avLst/>
            <a:gdLst>
              <a:gd name="connsiteX0" fmla="*/ 30736 w 2504995"/>
              <a:gd name="connsiteY0" fmla="*/ 0 h 3619180"/>
              <a:gd name="connsiteX1" fmla="*/ 38420 w 2504995"/>
              <a:gd name="connsiteY1" fmla="*/ 1014292 h 3619180"/>
              <a:gd name="connsiteX2" fmla="*/ 2474259 w 2504995"/>
              <a:gd name="connsiteY2" fmla="*/ 998924 h 3619180"/>
              <a:gd name="connsiteX3" fmla="*/ 2474259 w 2504995"/>
              <a:gd name="connsiteY3" fmla="*/ 1736592 h 3619180"/>
              <a:gd name="connsiteX4" fmla="*/ 30736 w 2504995"/>
              <a:gd name="connsiteY4" fmla="*/ 1767328 h 3619180"/>
              <a:gd name="connsiteX5" fmla="*/ 15368 w 2504995"/>
              <a:gd name="connsiteY5" fmla="*/ 2481943 h 3619180"/>
              <a:gd name="connsiteX6" fmla="*/ 2497311 w 2504995"/>
              <a:gd name="connsiteY6" fmla="*/ 2458891 h 3619180"/>
              <a:gd name="connsiteX7" fmla="*/ 2504995 w 2504995"/>
              <a:gd name="connsiteY7" fmla="*/ 3227294 h 3619180"/>
              <a:gd name="connsiteX8" fmla="*/ 23052 w 2504995"/>
              <a:gd name="connsiteY8" fmla="*/ 3242662 h 3619180"/>
              <a:gd name="connsiteX9" fmla="*/ 23052 w 2504995"/>
              <a:gd name="connsiteY9" fmla="*/ 3603812 h 3619180"/>
              <a:gd name="connsiteX10" fmla="*/ 0 w 2504995"/>
              <a:gd name="connsiteY10" fmla="*/ 3619180 h 361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4995" h="3619180">
                <a:moveTo>
                  <a:pt x="30736" y="0"/>
                </a:moveTo>
                <a:cubicBezTo>
                  <a:pt x="33297" y="338097"/>
                  <a:pt x="35859" y="676195"/>
                  <a:pt x="38420" y="1014292"/>
                </a:cubicBezTo>
                <a:lnTo>
                  <a:pt x="2474259" y="998924"/>
                </a:lnTo>
                <a:lnTo>
                  <a:pt x="2474259" y="1736592"/>
                </a:lnTo>
                <a:lnTo>
                  <a:pt x="30736" y="1767328"/>
                </a:lnTo>
                <a:lnTo>
                  <a:pt x="15368" y="2481943"/>
                </a:lnTo>
                <a:lnTo>
                  <a:pt x="2497311" y="2458891"/>
                </a:lnTo>
                <a:cubicBezTo>
                  <a:pt x="2499872" y="2715025"/>
                  <a:pt x="2502434" y="2971160"/>
                  <a:pt x="2504995" y="3227294"/>
                </a:cubicBezTo>
                <a:lnTo>
                  <a:pt x="23052" y="3242662"/>
                </a:lnTo>
                <a:lnTo>
                  <a:pt x="23052" y="3603812"/>
                </a:lnTo>
                <a:lnTo>
                  <a:pt x="0" y="3619180"/>
                </a:lnTo>
              </a:path>
            </a:pathLst>
          </a:custGeom>
          <a:ln>
            <a:solidFill>
              <a:srgbClr val="C00000"/>
            </a:solidFill>
            <a:prstDash val="sysDash"/>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60" name="TextBox 59"/>
          <p:cNvSpPr txBox="1"/>
          <p:nvPr/>
        </p:nvSpPr>
        <p:spPr>
          <a:xfrm>
            <a:off x="6372200" y="2708919"/>
            <a:ext cx="2160239" cy="1877437"/>
          </a:xfrm>
          <a:prstGeom prst="rect">
            <a:avLst/>
          </a:prstGeom>
          <a:noFill/>
        </p:spPr>
        <p:txBody>
          <a:bodyPr wrap="square" rtlCol="0">
            <a:spAutoFit/>
          </a:bodyPr>
          <a:lstStyle/>
          <a:p>
            <a:pPr>
              <a:spcAft>
                <a:spcPts val="1200"/>
              </a:spcAft>
            </a:pPr>
            <a:r>
              <a:rPr lang="zh-CN" altLang="en-US" sz="2400" b="1" dirty="0" smtClean="0">
                <a:solidFill>
                  <a:srgbClr val="C00000"/>
                </a:solidFill>
                <a:latin typeface="微软雅黑" panose="020B0503020204020204" pitchFamily="34" charset="-122"/>
                <a:ea typeface="微软雅黑" panose="020B0503020204020204" pitchFamily="34" charset="-122"/>
              </a:rPr>
              <a:t>测试数据：</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A=2,B=0,X=4</a:t>
            </a:r>
          </a:p>
          <a:p>
            <a:pPr>
              <a:spcAft>
                <a:spcPts val="600"/>
              </a:spcAft>
            </a:pPr>
            <a:r>
              <a:rPr lang="zh-CN" altLang="en-US" sz="2400" b="1" dirty="0" smtClean="0">
                <a:solidFill>
                  <a:srgbClr val="C00000"/>
                </a:solidFill>
                <a:latin typeface="微软雅黑" panose="020B0503020204020204" pitchFamily="34" charset="-122"/>
                <a:ea typeface="微软雅黑" panose="020B0503020204020204" pitchFamily="34" charset="-122"/>
              </a:rPr>
              <a:t>路径：</a:t>
            </a:r>
            <a:endParaRPr lang="en-US" altLang="zh-CN" sz="2400" b="1" dirty="0" smtClean="0">
              <a:solidFill>
                <a:srgbClr val="C00000"/>
              </a:solidFill>
              <a:latin typeface="微软雅黑" panose="020B0503020204020204" pitchFamily="34" charset="-122"/>
              <a:ea typeface="微软雅黑" panose="020B0503020204020204" pitchFamily="34" charset="-122"/>
            </a:endParaRPr>
          </a:p>
          <a:p>
            <a:pPr>
              <a:spcAft>
                <a:spcPts val="600"/>
              </a:spcAft>
            </a:pPr>
            <a:r>
              <a:rPr lang="en-US" altLang="zh-CN" sz="2400" dirty="0" err="1" smtClean="0">
                <a:latin typeface="微软雅黑" panose="020B0503020204020204" pitchFamily="34" charset="-122"/>
                <a:ea typeface="微软雅黑" panose="020B0503020204020204" pitchFamily="34" charset="-122"/>
              </a:rPr>
              <a:t>sacbed</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080714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8"/>
                                        </p:tgtEl>
                                      </p:cBhvr>
                                    </p:animEffect>
                                    <p:animScale>
                                      <p:cBhvr>
                                        <p:cTn id="11" dur="250" autoRev="1" fill="hold"/>
                                        <p:tgtEl>
                                          <p:spTgt spid="8"/>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60"/>
                                        </p:tgtEl>
                                        <p:attrNameLst>
                                          <p:attrName>style.visibility</p:attrName>
                                        </p:attrNameLst>
                                      </p:cBhvr>
                                      <p:to>
                                        <p:strVal val="visible"/>
                                      </p:to>
                                    </p:set>
                                    <p:animEffect transition="in" filter="fade">
                                      <p:cBhvr>
                                        <p:cTn id="16"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8" grpId="1" animBg="1"/>
      <p:bldP spid="6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grpSp>
        <p:nvGrpSpPr>
          <p:cNvPr id="45" name="组合 44"/>
          <p:cNvGrpSpPr/>
          <p:nvPr/>
        </p:nvGrpSpPr>
        <p:grpSpPr>
          <a:xfrm>
            <a:off x="296524" y="1223755"/>
            <a:ext cx="1170131" cy="1170131"/>
            <a:chOff x="382488" y="1472"/>
            <a:chExt cx="1480839" cy="1480839"/>
          </a:xfrm>
        </p:grpSpPr>
        <p:sp>
          <p:nvSpPr>
            <p:cNvPr id="46" name="椭圆 4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7"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400" dirty="0" smtClean="0">
                  <a:latin typeface="微软雅黑" panose="020B0503020204020204" pitchFamily="34" charset="-122"/>
                  <a:ea typeface="微软雅黑" panose="020B0503020204020204" pitchFamily="34" charset="-122"/>
                </a:rPr>
                <a:t>覆盖标准</a:t>
              </a:r>
              <a:endParaRPr lang="zh-CN" altLang="en-US" sz="2400" kern="1200" dirty="0">
                <a:latin typeface="微软雅黑" panose="020B0503020204020204" pitchFamily="34" charset="-122"/>
                <a:ea typeface="微软雅黑" panose="020B0503020204020204" pitchFamily="34" charset="-122"/>
              </a:endParaRPr>
            </a:p>
          </p:txBody>
        </p:sp>
      </p:grpSp>
      <p:sp>
        <p:nvSpPr>
          <p:cNvPr id="48" name="线形标注 1(带强调线) 47"/>
          <p:cNvSpPr/>
          <p:nvPr/>
        </p:nvSpPr>
        <p:spPr>
          <a:xfrm>
            <a:off x="2096725" y="1249674"/>
            <a:ext cx="3137191" cy="495055"/>
          </a:xfrm>
          <a:prstGeom prst="accentCallout1">
            <a:avLst>
              <a:gd name="adj1" fmla="val 23243"/>
              <a:gd name="adj2" fmla="val -1637"/>
              <a:gd name="adj3" fmla="val 98613"/>
              <a:gd name="adj4" fmla="val -2063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solidFill>
                  <a:schemeClr val="tx1"/>
                </a:solidFill>
                <a:latin typeface="微软雅黑" panose="020B0503020204020204" pitchFamily="34" charset="-122"/>
                <a:ea typeface="微软雅黑" panose="020B0503020204020204" pitchFamily="34" charset="-122"/>
              </a:rPr>
              <a:t>判定覆盖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581890" y="1143258"/>
            <a:ext cx="5310590" cy="101566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也叫分支覆盖，不仅要求每个语句必须至少执行一次，而且每个判定的每种可能都应该至少执行一次，即判定的每个分支至少执行一次。</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926595" y="1898830"/>
            <a:ext cx="4940783" cy="4242085"/>
            <a:chOff x="926595" y="1898830"/>
            <a:chExt cx="4940783" cy="4242085"/>
          </a:xfrm>
        </p:grpSpPr>
        <p:sp>
          <p:nvSpPr>
            <p:cNvPr id="17" name="流程图: 可选过程 16"/>
            <p:cNvSpPr/>
            <p:nvPr/>
          </p:nvSpPr>
          <p:spPr>
            <a:xfrm>
              <a:off x="1760672" y="189883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入口</a:t>
              </a:r>
              <a:endParaRPr lang="zh-CN" altLang="en-US" sz="2000" dirty="0">
                <a:latin typeface="微软雅黑" panose="020B0503020204020204" pitchFamily="34" charset="-122"/>
                <a:ea typeface="微软雅黑" panose="020B0503020204020204" pitchFamily="34" charset="-122"/>
              </a:endParaRPr>
            </a:p>
          </p:txBody>
        </p:sp>
        <p:sp>
          <p:nvSpPr>
            <p:cNvPr id="18" name="流程图: 决策 17"/>
            <p:cNvSpPr/>
            <p:nvPr/>
          </p:nvSpPr>
          <p:spPr>
            <a:xfrm>
              <a:off x="1276868" y="2708919"/>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A&gt;1 AND B=0</a:t>
              </a:r>
              <a:endParaRPr lang="zh-CN" altLang="en-US" sz="2000" dirty="0">
                <a:latin typeface="微软雅黑" panose="020B0503020204020204" pitchFamily="34" charset="-122"/>
                <a:ea typeface="微软雅黑" panose="020B0503020204020204" pitchFamily="34" charset="-122"/>
              </a:endParaRPr>
            </a:p>
          </p:txBody>
        </p:sp>
        <p:sp>
          <p:nvSpPr>
            <p:cNvPr id="19" name="流程图: 过程 18"/>
            <p:cNvSpPr/>
            <p:nvPr/>
          </p:nvSpPr>
          <p:spPr>
            <a:xfrm>
              <a:off x="3986935" y="3023953"/>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X=X/A</a:t>
              </a:r>
              <a:endParaRPr lang="zh-CN" altLang="en-US" sz="2000" dirty="0">
                <a:latin typeface="微软雅黑" panose="020B0503020204020204" pitchFamily="34" charset="-122"/>
                <a:ea typeface="微软雅黑" panose="020B0503020204020204" pitchFamily="34" charset="-122"/>
              </a:endParaRPr>
            </a:p>
          </p:txBody>
        </p:sp>
        <p:sp>
          <p:nvSpPr>
            <p:cNvPr id="20" name="流程图: 决策 19"/>
            <p:cNvSpPr/>
            <p:nvPr/>
          </p:nvSpPr>
          <p:spPr>
            <a:xfrm>
              <a:off x="1276868" y="4194084"/>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A=2 OR X&gt;1</a:t>
              </a:r>
              <a:endParaRPr lang="zh-CN" altLang="en-US" sz="2000" dirty="0">
                <a:latin typeface="微软雅黑" panose="020B0503020204020204" pitchFamily="34" charset="-122"/>
                <a:ea typeface="微软雅黑" panose="020B0503020204020204" pitchFamily="34" charset="-122"/>
              </a:endParaRPr>
            </a:p>
          </p:txBody>
        </p:sp>
        <p:sp>
          <p:nvSpPr>
            <p:cNvPr id="21" name="流程图: 过程 20"/>
            <p:cNvSpPr/>
            <p:nvPr/>
          </p:nvSpPr>
          <p:spPr>
            <a:xfrm>
              <a:off x="3986935" y="4509118"/>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X=X+1</a:t>
              </a:r>
              <a:endParaRPr lang="zh-CN" altLang="en-US" sz="2000" dirty="0">
                <a:latin typeface="微软雅黑" panose="020B0503020204020204" pitchFamily="34" charset="-122"/>
                <a:ea typeface="微软雅黑" panose="020B0503020204020204" pitchFamily="34" charset="-122"/>
              </a:endParaRPr>
            </a:p>
          </p:txBody>
        </p:sp>
        <p:sp>
          <p:nvSpPr>
            <p:cNvPr id="22" name="流程图: 可选过程 21"/>
            <p:cNvSpPr/>
            <p:nvPr/>
          </p:nvSpPr>
          <p:spPr>
            <a:xfrm>
              <a:off x="1760672" y="567925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返回</a:t>
              </a:r>
            </a:p>
          </p:txBody>
        </p:sp>
        <p:cxnSp>
          <p:nvCxnSpPr>
            <p:cNvPr id="23" name="直接箭头连接符 22"/>
            <p:cNvCxnSpPr>
              <a:stCxn id="17" idx="2"/>
              <a:endCxn id="18" idx="0"/>
            </p:cNvCxnSpPr>
            <p:nvPr/>
          </p:nvCxnSpPr>
          <p:spPr>
            <a:xfrm>
              <a:off x="2334485" y="2348880"/>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a:off x="2334486" y="3834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a:xfrm>
              <a:off x="2334484" y="5331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8" idx="3"/>
              <a:endCxn id="19" idx="1"/>
            </p:cNvCxnSpPr>
            <p:nvPr/>
          </p:nvCxnSpPr>
          <p:spPr>
            <a:xfrm flipV="1">
              <a:off x="3392103" y="3271481"/>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20" idx="3"/>
              <a:endCxn id="21" idx="1"/>
            </p:cNvCxnSpPr>
            <p:nvPr/>
          </p:nvCxnSpPr>
          <p:spPr>
            <a:xfrm flipV="1">
              <a:off x="3392103" y="4756646"/>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 name="组合 5"/>
            <p:cNvGrpSpPr/>
            <p:nvPr/>
          </p:nvGrpSpPr>
          <p:grpSpPr>
            <a:xfrm>
              <a:off x="2334486" y="3519008"/>
              <a:ext cx="2440037" cy="495055"/>
              <a:chOff x="2334486" y="3519008"/>
              <a:chExt cx="2440037" cy="495055"/>
            </a:xfrm>
          </p:grpSpPr>
          <p:cxnSp>
            <p:nvCxnSpPr>
              <p:cNvPr id="28" name="直接箭头连接符 27"/>
              <p:cNvCxnSpPr/>
              <p:nvPr/>
            </p:nvCxnSpPr>
            <p:spPr>
              <a:xfrm flipH="1">
                <a:off x="2334486" y="4014063"/>
                <a:ext cx="24400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连接符 28"/>
              <p:cNvCxnSpPr>
                <a:stCxn id="19" idx="2"/>
              </p:cNvCxnSpPr>
              <p:nvPr/>
            </p:nvCxnSpPr>
            <p:spPr>
              <a:xfrm flipH="1">
                <a:off x="4774522" y="3519008"/>
                <a:ext cx="1" cy="495055"/>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合 6"/>
            <p:cNvGrpSpPr/>
            <p:nvPr/>
          </p:nvGrpSpPr>
          <p:grpSpPr>
            <a:xfrm>
              <a:off x="2341020" y="5007088"/>
              <a:ext cx="2433502" cy="495055"/>
              <a:chOff x="2341020" y="5007088"/>
              <a:chExt cx="2433502" cy="495055"/>
            </a:xfrm>
          </p:grpSpPr>
          <p:cxnSp>
            <p:nvCxnSpPr>
              <p:cNvPr id="30" name="直接箭头连接符 29"/>
              <p:cNvCxnSpPr/>
              <p:nvPr/>
            </p:nvCxnSpPr>
            <p:spPr>
              <a:xfrm flipH="1">
                <a:off x="2341020" y="5499230"/>
                <a:ext cx="24335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H="1">
                <a:off x="4774521" y="5007088"/>
                <a:ext cx="1" cy="495055"/>
              </a:xfrm>
              <a:prstGeom prst="line">
                <a:avLst/>
              </a:prstGeom>
            </p:spPr>
            <p:style>
              <a:lnRef idx="2">
                <a:schemeClr val="dk1"/>
              </a:lnRef>
              <a:fillRef idx="0">
                <a:schemeClr val="dk1"/>
              </a:fillRef>
              <a:effectRef idx="1">
                <a:schemeClr val="dk1"/>
              </a:effectRef>
              <a:fontRef idx="minor">
                <a:schemeClr val="tx1"/>
              </a:fontRef>
            </p:style>
          </p:cxnSp>
        </p:grpSp>
        <p:sp>
          <p:nvSpPr>
            <p:cNvPr id="32" name="TextBox 31"/>
            <p:cNvSpPr txBox="1"/>
            <p:nvPr/>
          </p:nvSpPr>
          <p:spPr>
            <a:xfrm>
              <a:off x="1398401" y="189883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3" name="TextBox 32"/>
            <p:cNvSpPr txBox="1"/>
            <p:nvPr/>
          </p:nvSpPr>
          <p:spPr>
            <a:xfrm>
              <a:off x="926595" y="3023091"/>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微软雅黑" panose="020B0503020204020204" pitchFamily="34" charset="-122"/>
                <a:ea typeface="微软雅黑" panose="020B0503020204020204" pitchFamily="34" charset="-122"/>
              </a:endParaRPr>
            </a:p>
          </p:txBody>
        </p:sp>
        <p:sp>
          <p:nvSpPr>
            <p:cNvPr id="34" name="TextBox 33"/>
            <p:cNvSpPr txBox="1"/>
            <p:nvPr/>
          </p:nvSpPr>
          <p:spPr>
            <a:xfrm>
              <a:off x="926595" y="4509118"/>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sp>
          <p:nvSpPr>
            <p:cNvPr id="35" name="TextBox 34"/>
            <p:cNvSpPr txBox="1"/>
            <p:nvPr/>
          </p:nvSpPr>
          <p:spPr>
            <a:xfrm>
              <a:off x="5517105" y="3040649"/>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微软雅黑" panose="020B0503020204020204" pitchFamily="34" charset="-122"/>
                <a:ea typeface="微软雅黑" panose="020B0503020204020204" pitchFamily="34" charset="-122"/>
              </a:endParaRPr>
            </a:p>
          </p:txBody>
        </p:sp>
        <p:sp>
          <p:nvSpPr>
            <p:cNvPr id="36" name="TextBox 35"/>
            <p:cNvSpPr txBox="1"/>
            <p:nvPr/>
          </p:nvSpPr>
          <p:spPr>
            <a:xfrm>
              <a:off x="5517105" y="4525812"/>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e</a:t>
              </a:r>
              <a:endParaRPr lang="zh-CN" altLang="en-US" sz="24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1410399" y="567925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微软雅黑" panose="020B0503020204020204" pitchFamily="34" charset="-122"/>
                <a:ea typeface="微软雅黑" panose="020B0503020204020204" pitchFamily="34" charset="-122"/>
              </a:endParaRPr>
            </a:p>
          </p:txBody>
        </p:sp>
        <p:sp>
          <p:nvSpPr>
            <p:cNvPr id="38" name="TextBox 37"/>
            <p:cNvSpPr txBox="1"/>
            <p:nvPr/>
          </p:nvSpPr>
          <p:spPr>
            <a:xfrm>
              <a:off x="1975493" y="2348880"/>
              <a:ext cx="35027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39" name="TextBox 38"/>
            <p:cNvSpPr txBox="1"/>
            <p:nvPr/>
          </p:nvSpPr>
          <p:spPr>
            <a:xfrm>
              <a:off x="1984203" y="381400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3671900" y="287137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41" name="TextBox 40"/>
            <p:cNvSpPr txBox="1"/>
            <p:nvPr/>
          </p:nvSpPr>
          <p:spPr>
            <a:xfrm>
              <a:off x="4067177" y="3613953"/>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42" name="TextBox 41"/>
            <p:cNvSpPr txBox="1"/>
            <p:nvPr/>
          </p:nvSpPr>
          <p:spPr>
            <a:xfrm>
              <a:off x="3671900" y="4356534"/>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43" name="TextBox 42"/>
            <p:cNvSpPr txBox="1"/>
            <p:nvPr/>
          </p:nvSpPr>
          <p:spPr>
            <a:xfrm>
              <a:off x="4067176" y="509912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7</a:t>
              </a:r>
              <a:endParaRPr lang="zh-CN" altLang="en-US" sz="2000" dirty="0">
                <a:latin typeface="微软雅黑" panose="020B0503020204020204" pitchFamily="34" charset="-122"/>
                <a:ea typeface="微软雅黑" panose="020B0503020204020204" pitchFamily="34" charset="-122"/>
              </a:endParaRPr>
            </a:p>
          </p:txBody>
        </p:sp>
        <p:sp>
          <p:nvSpPr>
            <p:cNvPr id="44" name="TextBox 43"/>
            <p:cNvSpPr txBox="1"/>
            <p:nvPr/>
          </p:nvSpPr>
          <p:spPr>
            <a:xfrm>
              <a:off x="1990746" y="530208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3392103" y="280981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392103" y="427828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2508739" y="3613953"/>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2508738" y="512757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grpSp>
      <p:sp>
        <p:nvSpPr>
          <p:cNvPr id="11" name="TextBox 10"/>
          <p:cNvSpPr txBox="1"/>
          <p:nvPr/>
        </p:nvSpPr>
        <p:spPr>
          <a:xfrm>
            <a:off x="6372200" y="2708919"/>
            <a:ext cx="2160239" cy="1877437"/>
          </a:xfrm>
          <a:prstGeom prst="rect">
            <a:avLst/>
          </a:prstGeom>
          <a:noFill/>
        </p:spPr>
        <p:txBody>
          <a:bodyPr wrap="square" rtlCol="0">
            <a:spAutoFit/>
          </a:bodyPr>
          <a:lstStyle/>
          <a:p>
            <a:pPr>
              <a:spcAft>
                <a:spcPts val="1200"/>
              </a:spcAft>
            </a:pPr>
            <a:r>
              <a:rPr lang="en-US" altLang="zh-CN" sz="2400" b="1" dirty="0" smtClean="0">
                <a:solidFill>
                  <a:srgbClr val="C00000"/>
                </a:solidFill>
                <a:latin typeface="微软雅黑" panose="020B0503020204020204" pitchFamily="34" charset="-122"/>
                <a:ea typeface="微软雅黑" panose="020B0503020204020204" pitchFamily="34" charset="-122"/>
              </a:rPr>
              <a:t>(A,B,X):s…d</a:t>
            </a:r>
          </a:p>
          <a:p>
            <a:pPr>
              <a:spcAft>
                <a:spcPts val="600"/>
              </a:spcAft>
            </a:pPr>
            <a:r>
              <a:rPr lang="en-US" altLang="zh-CN" sz="2400" dirty="0" smtClean="0">
                <a:latin typeface="微软雅黑" panose="020B0503020204020204" pitchFamily="34" charset="-122"/>
                <a:ea typeface="微软雅黑" panose="020B0503020204020204" pitchFamily="34" charset="-122"/>
              </a:rPr>
              <a:t>(3,0,3):</a:t>
            </a:r>
            <a:r>
              <a:rPr lang="en-US" altLang="zh-CN" sz="2400" dirty="0" err="1" smtClean="0">
                <a:latin typeface="微软雅黑" panose="020B0503020204020204" pitchFamily="34" charset="-122"/>
                <a:ea typeface="微软雅黑" panose="020B0503020204020204" pitchFamily="34" charset="-122"/>
              </a:rPr>
              <a:t>sacbd</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(2,1,1):</a:t>
            </a:r>
            <a:r>
              <a:rPr lang="en-US" altLang="zh-CN" sz="2400" dirty="0" err="1" smtClean="0">
                <a:latin typeface="微软雅黑" panose="020B0503020204020204" pitchFamily="34" charset="-122"/>
                <a:ea typeface="微软雅黑" panose="020B0503020204020204" pitchFamily="34" charset="-122"/>
              </a:rPr>
              <a:t>sabed</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endParaRPr lang="zh-CN" altLang="en-US" sz="2400" dirty="0">
              <a:latin typeface="微软雅黑" panose="020B0503020204020204" pitchFamily="34" charset="-122"/>
              <a:ea typeface="微软雅黑" panose="020B0503020204020204" pitchFamily="34" charset="-122"/>
            </a:endParaRPr>
          </a:p>
        </p:txBody>
      </p:sp>
      <p:sp>
        <p:nvSpPr>
          <p:cNvPr id="4" name="任意多边形 3"/>
          <p:cNvSpPr/>
          <p:nvPr/>
        </p:nvSpPr>
        <p:spPr>
          <a:xfrm>
            <a:off x="2420471" y="2266790"/>
            <a:ext cx="2266790" cy="3503919"/>
          </a:xfrm>
          <a:custGeom>
            <a:avLst/>
            <a:gdLst>
              <a:gd name="connsiteX0" fmla="*/ 0 w 2266790"/>
              <a:gd name="connsiteY0" fmla="*/ 0 h 3503919"/>
              <a:gd name="connsiteX1" fmla="*/ 0 w 2266790"/>
              <a:gd name="connsiteY1" fmla="*/ 860612 h 3503919"/>
              <a:gd name="connsiteX2" fmla="*/ 2266790 w 2266790"/>
              <a:gd name="connsiteY2" fmla="*/ 875980 h 3503919"/>
              <a:gd name="connsiteX3" fmla="*/ 2266790 w 2266790"/>
              <a:gd name="connsiteY3" fmla="*/ 1682803 h 3503919"/>
              <a:gd name="connsiteX4" fmla="*/ 7684 w 2266790"/>
              <a:gd name="connsiteY4" fmla="*/ 1675119 h 3503919"/>
              <a:gd name="connsiteX5" fmla="*/ 7684 w 2266790"/>
              <a:gd name="connsiteY5" fmla="*/ 3503919 h 35039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266790" h="3503919">
                <a:moveTo>
                  <a:pt x="0" y="0"/>
                </a:moveTo>
                <a:lnTo>
                  <a:pt x="0" y="860612"/>
                </a:lnTo>
                <a:lnTo>
                  <a:pt x="2266790" y="875980"/>
                </a:lnTo>
                <a:lnTo>
                  <a:pt x="2266790" y="1682803"/>
                </a:lnTo>
                <a:lnTo>
                  <a:pt x="7684" y="1675119"/>
                </a:lnTo>
                <a:lnTo>
                  <a:pt x="7684" y="3503919"/>
                </a:lnTo>
              </a:path>
            </a:pathLst>
          </a:custGeom>
          <a:ln>
            <a:solidFill>
              <a:srgbClr val="C00000"/>
            </a:solidFill>
            <a:prstDash val="sysDash"/>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 name="任意多边形 4"/>
          <p:cNvSpPr/>
          <p:nvPr/>
        </p:nvSpPr>
        <p:spPr>
          <a:xfrm>
            <a:off x="2243738" y="2251422"/>
            <a:ext cx="2481943" cy="3511603"/>
          </a:xfrm>
          <a:custGeom>
            <a:avLst/>
            <a:gdLst>
              <a:gd name="connsiteX0" fmla="*/ 0 w 2481943"/>
              <a:gd name="connsiteY0" fmla="*/ 0 h 3511603"/>
              <a:gd name="connsiteX1" fmla="*/ 15368 w 2481943"/>
              <a:gd name="connsiteY1" fmla="*/ 2428154 h 3511603"/>
              <a:gd name="connsiteX2" fmla="*/ 2481943 w 2481943"/>
              <a:gd name="connsiteY2" fmla="*/ 2435839 h 3511603"/>
              <a:gd name="connsiteX3" fmla="*/ 2466575 w 2481943"/>
              <a:gd name="connsiteY3" fmla="*/ 3181190 h 3511603"/>
              <a:gd name="connsiteX4" fmla="*/ 30736 w 2481943"/>
              <a:gd name="connsiteY4" fmla="*/ 3204242 h 3511603"/>
              <a:gd name="connsiteX5" fmla="*/ 30736 w 2481943"/>
              <a:gd name="connsiteY5" fmla="*/ 3511603 h 351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943" h="3511603">
                <a:moveTo>
                  <a:pt x="0" y="0"/>
                </a:moveTo>
                <a:cubicBezTo>
                  <a:pt x="5123" y="809385"/>
                  <a:pt x="10245" y="1618769"/>
                  <a:pt x="15368" y="2428154"/>
                </a:cubicBezTo>
                <a:lnTo>
                  <a:pt x="2481943" y="2435839"/>
                </a:lnTo>
                <a:lnTo>
                  <a:pt x="2466575" y="3181190"/>
                </a:lnTo>
                <a:lnTo>
                  <a:pt x="30736" y="3204242"/>
                </a:lnTo>
                <a:lnTo>
                  <a:pt x="30736" y="3511603"/>
                </a:lnTo>
              </a:path>
            </a:pathLst>
          </a:custGeom>
          <a:ln>
            <a:solidFill>
              <a:srgbClr val="0070C0"/>
            </a:solidFill>
            <a:prstDash val="sysDash"/>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42662658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par>
                          <p:cTn id="8" fill="hold">
                            <p:stCondLst>
                              <p:cond delay="500"/>
                            </p:stCondLst>
                            <p:childTnLst>
                              <p:par>
                                <p:cTn id="9" presetID="26" presetClass="emph" presetSubtype="0" fill="hold" grpId="1" nodeType="afterEffect">
                                  <p:stCondLst>
                                    <p:cond delay="0"/>
                                  </p:stCondLst>
                                  <p:childTnLst>
                                    <p:animEffect transition="out" filter="fade">
                                      <p:cBhvr>
                                        <p:cTn id="10" dur="500" tmFilter="0, 0; .2, .5; .8, .5; 1, 0"/>
                                        <p:tgtEl>
                                          <p:spTgt spid="4"/>
                                        </p:tgtEl>
                                      </p:cBhvr>
                                    </p:animEffect>
                                    <p:animScale>
                                      <p:cBhvr>
                                        <p:cTn id="11" dur="250" autoRev="1" fill="hold"/>
                                        <p:tgtEl>
                                          <p:spTgt spid="4"/>
                                        </p:tgtEl>
                                      </p:cBhvr>
                                      <p:by x="105000" y="105000"/>
                                    </p:animScale>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5"/>
                                        </p:tgtEl>
                                        <p:attrNameLst>
                                          <p:attrName>style.visibility</p:attrName>
                                        </p:attrNameLst>
                                      </p:cBhvr>
                                      <p:to>
                                        <p:strVal val="visible"/>
                                      </p:to>
                                    </p:set>
                                    <p:animEffect transition="in" filter="fade">
                                      <p:cBhvr>
                                        <p:cTn id="16" dur="500"/>
                                        <p:tgtEl>
                                          <p:spTgt spid="5"/>
                                        </p:tgtEl>
                                      </p:cBhvr>
                                    </p:animEffect>
                                  </p:childTnLst>
                                </p:cTn>
                              </p:par>
                            </p:childTnLst>
                          </p:cTn>
                        </p:par>
                        <p:par>
                          <p:cTn id="17" fill="hold">
                            <p:stCondLst>
                              <p:cond delay="500"/>
                            </p:stCondLst>
                            <p:childTnLst>
                              <p:par>
                                <p:cTn id="18" presetID="26" presetClass="emph" presetSubtype="0" fill="hold" grpId="1" nodeType="afterEffect">
                                  <p:stCondLst>
                                    <p:cond delay="0"/>
                                  </p:stCondLst>
                                  <p:childTnLst>
                                    <p:animEffect transition="out" filter="fade">
                                      <p:cBhvr>
                                        <p:cTn id="19" dur="500" tmFilter="0, 0; .2, .5; .8, .5; 1, 0"/>
                                        <p:tgtEl>
                                          <p:spTgt spid="5"/>
                                        </p:tgtEl>
                                      </p:cBhvr>
                                    </p:animEffect>
                                    <p:animScale>
                                      <p:cBhvr>
                                        <p:cTn id="20" dur="250" autoRev="1" fill="hold"/>
                                        <p:tgtEl>
                                          <p:spTgt spid="5"/>
                                        </p:tgtEl>
                                      </p:cBhvr>
                                      <p:by x="105000" y="105000"/>
                                    </p:animScale>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fade">
                                      <p:cBhvr>
                                        <p:cTn id="2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 grpId="0" animBg="1"/>
      <p:bldP spid="4" grpId="1" animBg="1"/>
      <p:bldP spid="5" grpId="0" animBg="1"/>
      <p:bldP spid="5" grpId="1"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概述</a:t>
            </a:r>
            <a:endParaRPr lang="zh-CN" altLang="en-US" sz="3600" dirty="0">
              <a:solidFill>
                <a:srgbClr val="FFFFFF"/>
              </a:solidFill>
            </a:endParaRPr>
          </a:p>
        </p:txBody>
      </p:sp>
      <p:graphicFrame>
        <p:nvGraphicFramePr>
          <p:cNvPr id="7" name="图示 6"/>
          <p:cNvGraphicFramePr/>
          <p:nvPr>
            <p:extLst>
              <p:ext uri="{D42A27DB-BD31-4B8C-83A1-F6EECF244321}">
                <p14:modId xmlns:p14="http://schemas.microsoft.com/office/powerpoint/2010/main" val="821687249"/>
              </p:ext>
            </p:extLst>
          </p:nvPr>
        </p:nvGraphicFramePr>
        <p:xfrm>
          <a:off x="1524000" y="13970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63416703"/>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grpSp>
        <p:nvGrpSpPr>
          <p:cNvPr id="45" name="组合 44"/>
          <p:cNvGrpSpPr/>
          <p:nvPr/>
        </p:nvGrpSpPr>
        <p:grpSpPr>
          <a:xfrm>
            <a:off x="296524" y="1223755"/>
            <a:ext cx="1170131" cy="1170131"/>
            <a:chOff x="382488" y="1472"/>
            <a:chExt cx="1480839" cy="1480839"/>
          </a:xfrm>
        </p:grpSpPr>
        <p:sp>
          <p:nvSpPr>
            <p:cNvPr id="46" name="椭圆 4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7"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400" dirty="0" smtClean="0">
                  <a:latin typeface="微软雅黑" panose="020B0503020204020204" pitchFamily="34" charset="-122"/>
                  <a:ea typeface="微软雅黑" panose="020B0503020204020204" pitchFamily="34" charset="-122"/>
                </a:rPr>
                <a:t>覆盖标准</a:t>
              </a:r>
              <a:endParaRPr lang="zh-CN" altLang="en-US" sz="2400" kern="1200" dirty="0">
                <a:latin typeface="微软雅黑" panose="020B0503020204020204" pitchFamily="34" charset="-122"/>
                <a:ea typeface="微软雅黑" panose="020B0503020204020204" pitchFamily="34" charset="-122"/>
              </a:endParaRPr>
            </a:p>
          </p:txBody>
        </p:sp>
      </p:grpSp>
      <p:sp>
        <p:nvSpPr>
          <p:cNvPr id="48" name="线形标注 1(带强调线) 47"/>
          <p:cNvSpPr/>
          <p:nvPr/>
        </p:nvSpPr>
        <p:spPr>
          <a:xfrm>
            <a:off x="2096725" y="1249674"/>
            <a:ext cx="3137191" cy="495055"/>
          </a:xfrm>
          <a:prstGeom prst="accentCallout1">
            <a:avLst>
              <a:gd name="adj1" fmla="val 23243"/>
              <a:gd name="adj2" fmla="val -1637"/>
              <a:gd name="adj3" fmla="val 98613"/>
              <a:gd name="adj4" fmla="val -2063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solidFill>
                  <a:schemeClr val="tx1"/>
                </a:solidFill>
                <a:latin typeface="微软雅黑" panose="020B0503020204020204" pitchFamily="34" charset="-122"/>
                <a:ea typeface="微软雅黑" panose="020B0503020204020204" pitchFamily="34" charset="-122"/>
              </a:rPr>
              <a:t>条件覆盖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581890" y="1143258"/>
            <a:ext cx="5310590" cy="101566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不仅要求每个语句必须至少执行一次，而且使每个判定表达式中的每个条件都取到各种可能的结果。</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926595" y="1898830"/>
            <a:ext cx="4940783" cy="4242085"/>
            <a:chOff x="926595" y="1898830"/>
            <a:chExt cx="4940783" cy="4242085"/>
          </a:xfrm>
        </p:grpSpPr>
        <p:sp>
          <p:nvSpPr>
            <p:cNvPr id="17" name="流程图: 可选过程 16"/>
            <p:cNvSpPr/>
            <p:nvPr/>
          </p:nvSpPr>
          <p:spPr>
            <a:xfrm>
              <a:off x="1760672" y="189883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入口</a:t>
              </a:r>
              <a:endParaRPr lang="zh-CN" altLang="en-US" sz="2000" dirty="0">
                <a:latin typeface="微软雅黑" panose="020B0503020204020204" pitchFamily="34" charset="-122"/>
                <a:ea typeface="微软雅黑" panose="020B0503020204020204" pitchFamily="34" charset="-122"/>
              </a:endParaRPr>
            </a:p>
          </p:txBody>
        </p:sp>
        <p:sp>
          <p:nvSpPr>
            <p:cNvPr id="18" name="流程图: 决策 17"/>
            <p:cNvSpPr/>
            <p:nvPr/>
          </p:nvSpPr>
          <p:spPr>
            <a:xfrm>
              <a:off x="1276868" y="2708919"/>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A&gt;1 AND B=0</a:t>
              </a:r>
              <a:endParaRPr lang="zh-CN" altLang="en-US" sz="2000" dirty="0">
                <a:latin typeface="微软雅黑" panose="020B0503020204020204" pitchFamily="34" charset="-122"/>
                <a:ea typeface="微软雅黑" panose="020B0503020204020204" pitchFamily="34" charset="-122"/>
              </a:endParaRPr>
            </a:p>
          </p:txBody>
        </p:sp>
        <p:sp>
          <p:nvSpPr>
            <p:cNvPr id="19" name="流程图: 过程 18"/>
            <p:cNvSpPr/>
            <p:nvPr/>
          </p:nvSpPr>
          <p:spPr>
            <a:xfrm>
              <a:off x="3986935" y="3023953"/>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X=X/A</a:t>
              </a:r>
              <a:endParaRPr lang="zh-CN" altLang="en-US" sz="2000" dirty="0">
                <a:latin typeface="微软雅黑" panose="020B0503020204020204" pitchFamily="34" charset="-122"/>
                <a:ea typeface="微软雅黑" panose="020B0503020204020204" pitchFamily="34" charset="-122"/>
              </a:endParaRPr>
            </a:p>
          </p:txBody>
        </p:sp>
        <p:sp>
          <p:nvSpPr>
            <p:cNvPr id="20" name="流程图: 决策 19"/>
            <p:cNvSpPr/>
            <p:nvPr/>
          </p:nvSpPr>
          <p:spPr>
            <a:xfrm>
              <a:off x="1276868" y="4194084"/>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A=2 OR X&gt;1</a:t>
              </a:r>
              <a:endParaRPr lang="zh-CN" altLang="en-US" sz="2000" dirty="0">
                <a:latin typeface="微软雅黑" panose="020B0503020204020204" pitchFamily="34" charset="-122"/>
                <a:ea typeface="微软雅黑" panose="020B0503020204020204" pitchFamily="34" charset="-122"/>
              </a:endParaRPr>
            </a:p>
          </p:txBody>
        </p:sp>
        <p:sp>
          <p:nvSpPr>
            <p:cNvPr id="21" name="流程图: 过程 20"/>
            <p:cNvSpPr/>
            <p:nvPr/>
          </p:nvSpPr>
          <p:spPr>
            <a:xfrm>
              <a:off x="3986935" y="4509118"/>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X=X+1</a:t>
              </a:r>
              <a:endParaRPr lang="zh-CN" altLang="en-US" sz="2000" dirty="0">
                <a:latin typeface="微软雅黑" panose="020B0503020204020204" pitchFamily="34" charset="-122"/>
                <a:ea typeface="微软雅黑" panose="020B0503020204020204" pitchFamily="34" charset="-122"/>
              </a:endParaRPr>
            </a:p>
          </p:txBody>
        </p:sp>
        <p:sp>
          <p:nvSpPr>
            <p:cNvPr id="22" name="流程图: 可选过程 21"/>
            <p:cNvSpPr/>
            <p:nvPr/>
          </p:nvSpPr>
          <p:spPr>
            <a:xfrm>
              <a:off x="1760672" y="567925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返回</a:t>
              </a:r>
            </a:p>
          </p:txBody>
        </p:sp>
        <p:cxnSp>
          <p:nvCxnSpPr>
            <p:cNvPr id="23" name="直接箭头连接符 22"/>
            <p:cNvCxnSpPr>
              <a:stCxn id="17" idx="2"/>
              <a:endCxn id="18" idx="0"/>
            </p:cNvCxnSpPr>
            <p:nvPr/>
          </p:nvCxnSpPr>
          <p:spPr>
            <a:xfrm>
              <a:off x="2334485" y="2348880"/>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a:off x="2334486" y="3834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a:xfrm>
              <a:off x="2334484" y="5331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8" idx="3"/>
              <a:endCxn id="19" idx="1"/>
            </p:cNvCxnSpPr>
            <p:nvPr/>
          </p:nvCxnSpPr>
          <p:spPr>
            <a:xfrm flipV="1">
              <a:off x="3392103" y="3271481"/>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20" idx="3"/>
              <a:endCxn id="21" idx="1"/>
            </p:cNvCxnSpPr>
            <p:nvPr/>
          </p:nvCxnSpPr>
          <p:spPr>
            <a:xfrm flipV="1">
              <a:off x="3392103" y="4756646"/>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 name="组合 5"/>
            <p:cNvGrpSpPr/>
            <p:nvPr/>
          </p:nvGrpSpPr>
          <p:grpSpPr>
            <a:xfrm>
              <a:off x="2334486" y="3519008"/>
              <a:ext cx="2440037" cy="495055"/>
              <a:chOff x="2334486" y="3519008"/>
              <a:chExt cx="2440037" cy="495055"/>
            </a:xfrm>
          </p:grpSpPr>
          <p:cxnSp>
            <p:nvCxnSpPr>
              <p:cNvPr id="28" name="直接箭头连接符 27"/>
              <p:cNvCxnSpPr/>
              <p:nvPr/>
            </p:nvCxnSpPr>
            <p:spPr>
              <a:xfrm flipH="1">
                <a:off x="2334486" y="4014063"/>
                <a:ext cx="24400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连接符 28"/>
              <p:cNvCxnSpPr>
                <a:stCxn id="19" idx="2"/>
              </p:cNvCxnSpPr>
              <p:nvPr/>
            </p:nvCxnSpPr>
            <p:spPr>
              <a:xfrm flipH="1">
                <a:off x="4774522" y="3519008"/>
                <a:ext cx="1" cy="495055"/>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合 6"/>
            <p:cNvGrpSpPr/>
            <p:nvPr/>
          </p:nvGrpSpPr>
          <p:grpSpPr>
            <a:xfrm>
              <a:off x="2341020" y="5007088"/>
              <a:ext cx="2433502" cy="495055"/>
              <a:chOff x="2341020" y="5007088"/>
              <a:chExt cx="2433502" cy="495055"/>
            </a:xfrm>
          </p:grpSpPr>
          <p:cxnSp>
            <p:nvCxnSpPr>
              <p:cNvPr id="30" name="直接箭头连接符 29"/>
              <p:cNvCxnSpPr/>
              <p:nvPr/>
            </p:nvCxnSpPr>
            <p:spPr>
              <a:xfrm flipH="1">
                <a:off x="2341020" y="5499230"/>
                <a:ext cx="24335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H="1">
                <a:off x="4774521" y="5007088"/>
                <a:ext cx="1" cy="495055"/>
              </a:xfrm>
              <a:prstGeom prst="line">
                <a:avLst/>
              </a:prstGeom>
            </p:spPr>
            <p:style>
              <a:lnRef idx="2">
                <a:schemeClr val="dk1"/>
              </a:lnRef>
              <a:fillRef idx="0">
                <a:schemeClr val="dk1"/>
              </a:fillRef>
              <a:effectRef idx="1">
                <a:schemeClr val="dk1"/>
              </a:effectRef>
              <a:fontRef idx="minor">
                <a:schemeClr val="tx1"/>
              </a:fontRef>
            </p:style>
          </p:cxnSp>
        </p:grpSp>
        <p:sp>
          <p:nvSpPr>
            <p:cNvPr id="32" name="TextBox 31"/>
            <p:cNvSpPr txBox="1"/>
            <p:nvPr/>
          </p:nvSpPr>
          <p:spPr>
            <a:xfrm>
              <a:off x="1398401" y="189883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3" name="TextBox 32"/>
            <p:cNvSpPr txBox="1"/>
            <p:nvPr/>
          </p:nvSpPr>
          <p:spPr>
            <a:xfrm>
              <a:off x="926595" y="3023091"/>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微软雅黑" panose="020B0503020204020204" pitchFamily="34" charset="-122"/>
                <a:ea typeface="微软雅黑" panose="020B0503020204020204" pitchFamily="34" charset="-122"/>
              </a:endParaRPr>
            </a:p>
          </p:txBody>
        </p:sp>
        <p:sp>
          <p:nvSpPr>
            <p:cNvPr id="34" name="TextBox 33"/>
            <p:cNvSpPr txBox="1"/>
            <p:nvPr/>
          </p:nvSpPr>
          <p:spPr>
            <a:xfrm>
              <a:off x="926595" y="4509118"/>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sp>
          <p:nvSpPr>
            <p:cNvPr id="35" name="TextBox 34"/>
            <p:cNvSpPr txBox="1"/>
            <p:nvPr/>
          </p:nvSpPr>
          <p:spPr>
            <a:xfrm>
              <a:off x="5517105" y="3040649"/>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微软雅黑" panose="020B0503020204020204" pitchFamily="34" charset="-122"/>
                <a:ea typeface="微软雅黑" panose="020B0503020204020204" pitchFamily="34" charset="-122"/>
              </a:endParaRPr>
            </a:p>
          </p:txBody>
        </p:sp>
        <p:sp>
          <p:nvSpPr>
            <p:cNvPr id="36" name="TextBox 35"/>
            <p:cNvSpPr txBox="1"/>
            <p:nvPr/>
          </p:nvSpPr>
          <p:spPr>
            <a:xfrm>
              <a:off x="5517105" y="4525812"/>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e</a:t>
              </a:r>
              <a:endParaRPr lang="zh-CN" altLang="en-US" sz="24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1410399" y="567925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微软雅黑" panose="020B0503020204020204" pitchFamily="34" charset="-122"/>
                <a:ea typeface="微软雅黑" panose="020B0503020204020204" pitchFamily="34" charset="-122"/>
              </a:endParaRPr>
            </a:p>
          </p:txBody>
        </p:sp>
        <p:sp>
          <p:nvSpPr>
            <p:cNvPr id="38" name="TextBox 37"/>
            <p:cNvSpPr txBox="1"/>
            <p:nvPr/>
          </p:nvSpPr>
          <p:spPr>
            <a:xfrm>
              <a:off x="1975493" y="2348880"/>
              <a:ext cx="35027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39" name="TextBox 38"/>
            <p:cNvSpPr txBox="1"/>
            <p:nvPr/>
          </p:nvSpPr>
          <p:spPr>
            <a:xfrm>
              <a:off x="1984203" y="381400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3671900" y="287137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41" name="TextBox 40"/>
            <p:cNvSpPr txBox="1"/>
            <p:nvPr/>
          </p:nvSpPr>
          <p:spPr>
            <a:xfrm>
              <a:off x="4067177" y="3613953"/>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42" name="TextBox 41"/>
            <p:cNvSpPr txBox="1"/>
            <p:nvPr/>
          </p:nvSpPr>
          <p:spPr>
            <a:xfrm>
              <a:off x="3671900" y="4356534"/>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43" name="TextBox 42"/>
            <p:cNvSpPr txBox="1"/>
            <p:nvPr/>
          </p:nvSpPr>
          <p:spPr>
            <a:xfrm>
              <a:off x="4067176" y="509912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7</a:t>
              </a:r>
              <a:endParaRPr lang="zh-CN" altLang="en-US" sz="2000" dirty="0">
                <a:latin typeface="微软雅黑" panose="020B0503020204020204" pitchFamily="34" charset="-122"/>
                <a:ea typeface="微软雅黑" panose="020B0503020204020204" pitchFamily="34" charset="-122"/>
              </a:endParaRPr>
            </a:p>
          </p:txBody>
        </p:sp>
        <p:sp>
          <p:nvSpPr>
            <p:cNvPr id="44" name="TextBox 43"/>
            <p:cNvSpPr txBox="1"/>
            <p:nvPr/>
          </p:nvSpPr>
          <p:spPr>
            <a:xfrm>
              <a:off x="1990746" y="530208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3392103" y="280981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392103" y="427828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2508739" y="3613953"/>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2508738" y="512757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grpSp>
      <p:sp>
        <p:nvSpPr>
          <p:cNvPr id="11" name="TextBox 10"/>
          <p:cNvSpPr txBox="1"/>
          <p:nvPr/>
        </p:nvSpPr>
        <p:spPr>
          <a:xfrm>
            <a:off x="6012160" y="2348880"/>
            <a:ext cx="2880320" cy="1800493"/>
          </a:xfrm>
          <a:prstGeom prst="rect">
            <a:avLst/>
          </a:prstGeom>
          <a:noFill/>
        </p:spPr>
        <p:txBody>
          <a:bodyPr wrap="square" rtlCol="0">
            <a:spAutoFit/>
          </a:bodyPr>
          <a:lstStyle/>
          <a:p>
            <a:pPr>
              <a:spcAft>
                <a:spcPts val="600"/>
              </a:spcAft>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A&gt;1,A</a:t>
            </a:r>
            <a:r>
              <a:rPr lang="en-US" altLang="zh-CN" sz="2400" dirty="0">
                <a:latin typeface="微软雅黑"/>
                <a:ea typeface="微软雅黑"/>
              </a:rPr>
              <a:t>≤</a:t>
            </a:r>
            <a:r>
              <a:rPr lang="en-US" altLang="zh-CN" sz="2400" dirty="0" smtClean="0">
                <a:latin typeface="微软雅黑" panose="020B0503020204020204" pitchFamily="34" charset="-122"/>
                <a:ea typeface="微软雅黑" panose="020B0503020204020204" pitchFamily="34" charset="-122"/>
              </a:rPr>
              <a:t>1,B=0,B</a:t>
            </a:r>
            <a:r>
              <a:rPr lang="en-US" altLang="zh-CN" sz="2400" dirty="0" smtClean="0">
                <a:latin typeface="微软雅黑"/>
                <a:ea typeface="微软雅黑"/>
              </a:rPr>
              <a:t>≠0</a:t>
            </a:r>
          </a:p>
          <a:p>
            <a:pPr>
              <a:spcAft>
                <a:spcPts val="600"/>
              </a:spcAft>
            </a:pPr>
            <a:r>
              <a:rPr lang="en-US" altLang="zh-CN" sz="2400" dirty="0" smtClean="0">
                <a:latin typeface="微软雅黑"/>
                <a:ea typeface="微软雅黑"/>
              </a:rPr>
              <a:t>b</a:t>
            </a:r>
            <a:r>
              <a:rPr lang="zh-CN" altLang="en-US" sz="2400" dirty="0" smtClean="0">
                <a:latin typeface="微软雅黑"/>
                <a:ea typeface="微软雅黑"/>
              </a:rPr>
              <a:t>：</a:t>
            </a:r>
            <a:endParaRPr lang="en-US" altLang="zh-CN" sz="2400" dirty="0" smtClean="0">
              <a:latin typeface="微软雅黑"/>
              <a:ea typeface="微软雅黑"/>
            </a:endParaRPr>
          </a:p>
          <a:p>
            <a:pPr>
              <a:spcAft>
                <a:spcPts val="600"/>
              </a:spcAft>
            </a:pPr>
            <a:r>
              <a:rPr lang="en-US" altLang="zh-CN" sz="2400" dirty="0" smtClean="0">
                <a:latin typeface="微软雅黑"/>
                <a:ea typeface="微软雅黑"/>
              </a:rPr>
              <a:t>A=2,A≠2,X&gt;1,X≤1</a:t>
            </a:r>
            <a:endParaRPr lang="zh-CN" altLang="en-US" sz="2400" dirty="0">
              <a:latin typeface="微软雅黑" panose="020B0503020204020204" pitchFamily="34" charset="-122"/>
              <a:ea typeface="微软雅黑" panose="020B0503020204020204" pitchFamily="34" charset="-122"/>
            </a:endParaRPr>
          </a:p>
        </p:txBody>
      </p:sp>
      <p:sp>
        <p:nvSpPr>
          <p:cNvPr id="49" name="任意多边形 48"/>
          <p:cNvSpPr/>
          <p:nvPr/>
        </p:nvSpPr>
        <p:spPr>
          <a:xfrm>
            <a:off x="2276745" y="2258870"/>
            <a:ext cx="2504995" cy="3619180"/>
          </a:xfrm>
          <a:custGeom>
            <a:avLst/>
            <a:gdLst>
              <a:gd name="connsiteX0" fmla="*/ 30736 w 2504995"/>
              <a:gd name="connsiteY0" fmla="*/ 0 h 3619180"/>
              <a:gd name="connsiteX1" fmla="*/ 38420 w 2504995"/>
              <a:gd name="connsiteY1" fmla="*/ 1014292 h 3619180"/>
              <a:gd name="connsiteX2" fmla="*/ 2474259 w 2504995"/>
              <a:gd name="connsiteY2" fmla="*/ 998924 h 3619180"/>
              <a:gd name="connsiteX3" fmla="*/ 2474259 w 2504995"/>
              <a:gd name="connsiteY3" fmla="*/ 1736592 h 3619180"/>
              <a:gd name="connsiteX4" fmla="*/ 30736 w 2504995"/>
              <a:gd name="connsiteY4" fmla="*/ 1767328 h 3619180"/>
              <a:gd name="connsiteX5" fmla="*/ 15368 w 2504995"/>
              <a:gd name="connsiteY5" fmla="*/ 2481943 h 3619180"/>
              <a:gd name="connsiteX6" fmla="*/ 2497311 w 2504995"/>
              <a:gd name="connsiteY6" fmla="*/ 2458891 h 3619180"/>
              <a:gd name="connsiteX7" fmla="*/ 2504995 w 2504995"/>
              <a:gd name="connsiteY7" fmla="*/ 3227294 h 3619180"/>
              <a:gd name="connsiteX8" fmla="*/ 23052 w 2504995"/>
              <a:gd name="connsiteY8" fmla="*/ 3242662 h 3619180"/>
              <a:gd name="connsiteX9" fmla="*/ 23052 w 2504995"/>
              <a:gd name="connsiteY9" fmla="*/ 3603812 h 3619180"/>
              <a:gd name="connsiteX10" fmla="*/ 0 w 2504995"/>
              <a:gd name="connsiteY10" fmla="*/ 3619180 h 361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4995" h="3619180">
                <a:moveTo>
                  <a:pt x="30736" y="0"/>
                </a:moveTo>
                <a:cubicBezTo>
                  <a:pt x="33297" y="338097"/>
                  <a:pt x="35859" y="676195"/>
                  <a:pt x="38420" y="1014292"/>
                </a:cubicBezTo>
                <a:lnTo>
                  <a:pt x="2474259" y="998924"/>
                </a:lnTo>
                <a:lnTo>
                  <a:pt x="2474259" y="1736592"/>
                </a:lnTo>
                <a:lnTo>
                  <a:pt x="30736" y="1767328"/>
                </a:lnTo>
                <a:lnTo>
                  <a:pt x="15368" y="2481943"/>
                </a:lnTo>
                <a:lnTo>
                  <a:pt x="2497311" y="2458891"/>
                </a:lnTo>
                <a:cubicBezTo>
                  <a:pt x="2499872" y="2715025"/>
                  <a:pt x="2502434" y="2971160"/>
                  <a:pt x="2504995" y="3227294"/>
                </a:cubicBezTo>
                <a:lnTo>
                  <a:pt x="23052" y="3242662"/>
                </a:lnTo>
                <a:lnTo>
                  <a:pt x="23052" y="3603812"/>
                </a:lnTo>
                <a:lnTo>
                  <a:pt x="0" y="3619180"/>
                </a:lnTo>
              </a:path>
            </a:pathLst>
          </a:custGeom>
          <a:ln>
            <a:solidFill>
              <a:srgbClr val="C00000"/>
            </a:solidFill>
            <a:prstDash val="sysDash"/>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8" name="任意多边形 7"/>
          <p:cNvSpPr/>
          <p:nvPr/>
        </p:nvSpPr>
        <p:spPr>
          <a:xfrm>
            <a:off x="2151529" y="2236054"/>
            <a:ext cx="7684" cy="3534655"/>
          </a:xfrm>
          <a:custGeom>
            <a:avLst/>
            <a:gdLst>
              <a:gd name="connsiteX0" fmla="*/ 7684 w 7684"/>
              <a:gd name="connsiteY0" fmla="*/ 0 h 3534655"/>
              <a:gd name="connsiteX1" fmla="*/ 0 w 7684"/>
              <a:gd name="connsiteY1" fmla="*/ 3534655 h 3534655"/>
              <a:gd name="connsiteX2" fmla="*/ 0 w 7684"/>
              <a:gd name="connsiteY2" fmla="*/ 3534655 h 3534655"/>
            </a:gdLst>
            <a:ahLst/>
            <a:cxnLst>
              <a:cxn ang="0">
                <a:pos x="connsiteX0" y="connsiteY0"/>
              </a:cxn>
              <a:cxn ang="0">
                <a:pos x="connsiteX1" y="connsiteY1"/>
              </a:cxn>
              <a:cxn ang="0">
                <a:pos x="connsiteX2" y="connsiteY2"/>
              </a:cxn>
            </a:cxnLst>
            <a:rect l="l" t="t" r="r" b="b"/>
            <a:pathLst>
              <a:path w="7684" h="3534655">
                <a:moveTo>
                  <a:pt x="7684" y="0"/>
                </a:moveTo>
                <a:cubicBezTo>
                  <a:pt x="5123" y="1178218"/>
                  <a:pt x="2561" y="2356437"/>
                  <a:pt x="0" y="3534655"/>
                </a:cubicBezTo>
                <a:lnTo>
                  <a:pt x="0" y="3534655"/>
                </a:lnTo>
              </a:path>
            </a:pathLst>
          </a:custGeom>
          <a:ln>
            <a:solidFill>
              <a:srgbClr val="0070C0"/>
            </a:solidFill>
            <a:prstDash val="sysDash"/>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0" name="TextBox 49"/>
          <p:cNvSpPr txBox="1"/>
          <p:nvPr/>
        </p:nvSpPr>
        <p:spPr>
          <a:xfrm>
            <a:off x="6012160" y="4251863"/>
            <a:ext cx="2880320" cy="1431161"/>
          </a:xfrm>
          <a:prstGeom prst="rect">
            <a:avLst/>
          </a:prstGeom>
          <a:noFill/>
        </p:spPr>
        <p:txBody>
          <a:bodyPr wrap="square" rtlCol="0">
            <a:spAutoFit/>
          </a:bodyPr>
          <a:lstStyle/>
          <a:p>
            <a:pPr>
              <a:spcAft>
                <a:spcPts val="1200"/>
              </a:spcAft>
            </a:pPr>
            <a:r>
              <a:rPr lang="en-US" altLang="zh-CN" sz="2400" b="1" dirty="0" smtClean="0">
                <a:solidFill>
                  <a:srgbClr val="C00000"/>
                </a:solidFill>
                <a:latin typeface="微软雅黑" panose="020B0503020204020204" pitchFamily="34" charset="-122"/>
                <a:ea typeface="微软雅黑" panose="020B0503020204020204" pitchFamily="34" charset="-122"/>
              </a:rPr>
              <a:t>(A,B,X):s…d</a:t>
            </a:r>
          </a:p>
          <a:p>
            <a:pPr>
              <a:spcAft>
                <a:spcPts val="600"/>
              </a:spcAft>
            </a:pPr>
            <a:r>
              <a:rPr lang="en-US" altLang="zh-CN" sz="2400" dirty="0" smtClean="0">
                <a:latin typeface="微软雅黑" panose="020B0503020204020204" pitchFamily="34" charset="-122"/>
                <a:ea typeface="微软雅黑" panose="020B0503020204020204" pitchFamily="34" charset="-122"/>
              </a:rPr>
              <a:t>(2,0,4):</a:t>
            </a:r>
            <a:r>
              <a:rPr lang="en-US" altLang="zh-CN" sz="2400" dirty="0" err="1" smtClean="0">
                <a:latin typeface="微软雅黑" panose="020B0503020204020204" pitchFamily="34" charset="-122"/>
                <a:ea typeface="微软雅黑" panose="020B0503020204020204" pitchFamily="34" charset="-122"/>
              </a:rPr>
              <a:t>sacbed</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(1,1,1):</a:t>
            </a:r>
            <a:r>
              <a:rPr lang="en-US" altLang="zh-CN" sz="2400" dirty="0" err="1" smtClean="0">
                <a:latin typeface="微软雅黑" panose="020B0503020204020204" pitchFamily="34" charset="-122"/>
                <a:ea typeface="微软雅黑" panose="020B0503020204020204" pitchFamily="34" charset="-122"/>
              </a:rPr>
              <a:t>sabd</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7268833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par>
                          <p:cTn id="18" fill="hold">
                            <p:stCondLst>
                              <p:cond delay="500"/>
                            </p:stCondLst>
                            <p:childTnLst>
                              <p:par>
                                <p:cTn id="19" presetID="26" presetClass="emph" presetSubtype="0" fill="hold" grpId="1" nodeType="afterEffect">
                                  <p:stCondLst>
                                    <p:cond delay="0"/>
                                  </p:stCondLst>
                                  <p:childTnLst>
                                    <p:animEffect transition="out" filter="fade">
                                      <p:cBhvr>
                                        <p:cTn id="20" dur="500" tmFilter="0, 0; .2, .5; .8, .5; 1, 0"/>
                                        <p:tgtEl>
                                          <p:spTgt spid="49"/>
                                        </p:tgtEl>
                                      </p:cBhvr>
                                    </p:animEffect>
                                    <p:animScale>
                                      <p:cBhvr>
                                        <p:cTn id="21" dur="250" autoRev="1" fill="hold"/>
                                        <p:tgtEl>
                                          <p:spTgt spid="49"/>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500"/>
                            </p:stCondLst>
                            <p:childTnLst>
                              <p:par>
                                <p:cTn id="28" presetID="26" presetClass="emph" presetSubtype="0" fill="hold" grpId="1" nodeType="afterEffect">
                                  <p:stCondLst>
                                    <p:cond delay="0"/>
                                  </p:stCondLst>
                                  <p:childTnLst>
                                    <p:animEffect transition="out" filter="fade">
                                      <p:cBhvr>
                                        <p:cTn id="29" dur="500" tmFilter="0, 0; .2, .5; .8, .5; 1, 0"/>
                                        <p:tgtEl>
                                          <p:spTgt spid="8"/>
                                        </p:tgtEl>
                                      </p:cBhvr>
                                    </p:animEffect>
                                    <p:animScale>
                                      <p:cBhvr>
                                        <p:cTn id="30"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9" grpId="0" animBg="1"/>
      <p:bldP spid="49" grpId="1" animBg="1"/>
      <p:bldP spid="8" grpId="0" animBg="1"/>
      <p:bldP spid="8" grpId="1" animBg="1"/>
      <p:bldP spid="50" grpId="0"/>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grpSp>
        <p:nvGrpSpPr>
          <p:cNvPr id="45" name="组合 44"/>
          <p:cNvGrpSpPr/>
          <p:nvPr/>
        </p:nvGrpSpPr>
        <p:grpSpPr>
          <a:xfrm>
            <a:off x="296524" y="1223755"/>
            <a:ext cx="1170131" cy="1170131"/>
            <a:chOff x="382488" y="1472"/>
            <a:chExt cx="1480839" cy="1480839"/>
          </a:xfrm>
        </p:grpSpPr>
        <p:sp>
          <p:nvSpPr>
            <p:cNvPr id="46" name="椭圆 4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7"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400" dirty="0" smtClean="0">
                  <a:latin typeface="微软雅黑" panose="020B0503020204020204" pitchFamily="34" charset="-122"/>
                  <a:ea typeface="微软雅黑" panose="020B0503020204020204" pitchFamily="34" charset="-122"/>
                </a:rPr>
                <a:t>覆盖标准</a:t>
              </a:r>
              <a:endParaRPr lang="zh-CN" altLang="en-US" sz="2400" kern="1200" dirty="0">
                <a:latin typeface="微软雅黑" panose="020B0503020204020204" pitchFamily="34" charset="-122"/>
                <a:ea typeface="微软雅黑" panose="020B0503020204020204" pitchFamily="34" charset="-122"/>
              </a:endParaRPr>
            </a:p>
          </p:txBody>
        </p:sp>
      </p:grpSp>
      <p:sp>
        <p:nvSpPr>
          <p:cNvPr id="48" name="线形标注 1(带强调线) 47"/>
          <p:cNvSpPr/>
          <p:nvPr/>
        </p:nvSpPr>
        <p:spPr>
          <a:xfrm>
            <a:off x="2096725" y="1249674"/>
            <a:ext cx="3137191" cy="495055"/>
          </a:xfrm>
          <a:prstGeom prst="accentCallout1">
            <a:avLst>
              <a:gd name="adj1" fmla="val 23243"/>
              <a:gd name="adj2" fmla="val -1637"/>
              <a:gd name="adj3" fmla="val 98613"/>
              <a:gd name="adj4" fmla="val -2063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solidFill>
                  <a:schemeClr val="tx1"/>
                </a:solidFill>
                <a:latin typeface="微软雅黑" panose="020B0503020204020204" pitchFamily="34" charset="-122"/>
                <a:ea typeface="微软雅黑" panose="020B0503020204020204" pitchFamily="34" charset="-122"/>
              </a:rPr>
              <a:t>条件覆盖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3581890" y="1143258"/>
            <a:ext cx="5310590" cy="101566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不仅要求每个语句必须至少执行一次，而且使每个判定表达式中的每个条件都取到各种可能的结果。</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926595" y="1898830"/>
            <a:ext cx="4940783" cy="4242085"/>
            <a:chOff x="926595" y="1898830"/>
            <a:chExt cx="4940783" cy="4242085"/>
          </a:xfrm>
        </p:grpSpPr>
        <p:sp>
          <p:nvSpPr>
            <p:cNvPr id="17" name="流程图: 可选过程 16"/>
            <p:cNvSpPr/>
            <p:nvPr/>
          </p:nvSpPr>
          <p:spPr>
            <a:xfrm>
              <a:off x="1760672" y="189883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入口</a:t>
              </a:r>
              <a:endParaRPr lang="zh-CN" altLang="en-US" sz="2000" dirty="0">
                <a:latin typeface="微软雅黑" panose="020B0503020204020204" pitchFamily="34" charset="-122"/>
                <a:ea typeface="微软雅黑" panose="020B0503020204020204" pitchFamily="34" charset="-122"/>
              </a:endParaRPr>
            </a:p>
          </p:txBody>
        </p:sp>
        <p:sp>
          <p:nvSpPr>
            <p:cNvPr id="18" name="流程图: 决策 17"/>
            <p:cNvSpPr/>
            <p:nvPr/>
          </p:nvSpPr>
          <p:spPr>
            <a:xfrm>
              <a:off x="1276868" y="2708919"/>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A&gt;1 AND B=0</a:t>
              </a:r>
              <a:endParaRPr lang="zh-CN" altLang="en-US" sz="2000" dirty="0">
                <a:latin typeface="微软雅黑" panose="020B0503020204020204" pitchFamily="34" charset="-122"/>
                <a:ea typeface="微软雅黑" panose="020B0503020204020204" pitchFamily="34" charset="-122"/>
              </a:endParaRPr>
            </a:p>
          </p:txBody>
        </p:sp>
        <p:sp>
          <p:nvSpPr>
            <p:cNvPr id="19" name="流程图: 过程 18"/>
            <p:cNvSpPr/>
            <p:nvPr/>
          </p:nvSpPr>
          <p:spPr>
            <a:xfrm>
              <a:off x="3986935" y="3023953"/>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X=X/A</a:t>
              </a:r>
              <a:endParaRPr lang="zh-CN" altLang="en-US" sz="2000" dirty="0">
                <a:latin typeface="微软雅黑" panose="020B0503020204020204" pitchFamily="34" charset="-122"/>
                <a:ea typeface="微软雅黑" panose="020B0503020204020204" pitchFamily="34" charset="-122"/>
              </a:endParaRPr>
            </a:p>
          </p:txBody>
        </p:sp>
        <p:sp>
          <p:nvSpPr>
            <p:cNvPr id="20" name="流程图: 决策 19"/>
            <p:cNvSpPr/>
            <p:nvPr/>
          </p:nvSpPr>
          <p:spPr>
            <a:xfrm>
              <a:off x="1276868" y="4194084"/>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A=2 OR X&gt;1</a:t>
              </a:r>
              <a:endParaRPr lang="zh-CN" altLang="en-US" sz="2000" dirty="0">
                <a:latin typeface="微软雅黑" panose="020B0503020204020204" pitchFamily="34" charset="-122"/>
                <a:ea typeface="微软雅黑" panose="020B0503020204020204" pitchFamily="34" charset="-122"/>
              </a:endParaRPr>
            </a:p>
          </p:txBody>
        </p:sp>
        <p:sp>
          <p:nvSpPr>
            <p:cNvPr id="21" name="流程图: 过程 20"/>
            <p:cNvSpPr/>
            <p:nvPr/>
          </p:nvSpPr>
          <p:spPr>
            <a:xfrm>
              <a:off x="3986935" y="4509118"/>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X=X+1</a:t>
              </a:r>
              <a:endParaRPr lang="zh-CN" altLang="en-US" sz="2000" dirty="0">
                <a:latin typeface="微软雅黑" panose="020B0503020204020204" pitchFamily="34" charset="-122"/>
                <a:ea typeface="微软雅黑" panose="020B0503020204020204" pitchFamily="34" charset="-122"/>
              </a:endParaRPr>
            </a:p>
          </p:txBody>
        </p:sp>
        <p:sp>
          <p:nvSpPr>
            <p:cNvPr id="22" name="流程图: 可选过程 21"/>
            <p:cNvSpPr/>
            <p:nvPr/>
          </p:nvSpPr>
          <p:spPr>
            <a:xfrm>
              <a:off x="1760672" y="567925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返回</a:t>
              </a:r>
            </a:p>
          </p:txBody>
        </p:sp>
        <p:cxnSp>
          <p:nvCxnSpPr>
            <p:cNvPr id="23" name="直接箭头连接符 22"/>
            <p:cNvCxnSpPr>
              <a:stCxn id="17" idx="2"/>
              <a:endCxn id="18" idx="0"/>
            </p:cNvCxnSpPr>
            <p:nvPr/>
          </p:nvCxnSpPr>
          <p:spPr>
            <a:xfrm>
              <a:off x="2334485" y="2348880"/>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a:off x="2334486" y="3834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a:xfrm>
              <a:off x="2334484" y="5331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8" idx="3"/>
              <a:endCxn id="19" idx="1"/>
            </p:cNvCxnSpPr>
            <p:nvPr/>
          </p:nvCxnSpPr>
          <p:spPr>
            <a:xfrm flipV="1">
              <a:off x="3392103" y="3271481"/>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20" idx="3"/>
              <a:endCxn id="21" idx="1"/>
            </p:cNvCxnSpPr>
            <p:nvPr/>
          </p:nvCxnSpPr>
          <p:spPr>
            <a:xfrm flipV="1">
              <a:off x="3392103" y="4756646"/>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 name="组合 5"/>
            <p:cNvGrpSpPr/>
            <p:nvPr/>
          </p:nvGrpSpPr>
          <p:grpSpPr>
            <a:xfrm>
              <a:off x="2334486" y="3519008"/>
              <a:ext cx="2440037" cy="495055"/>
              <a:chOff x="2334486" y="3519008"/>
              <a:chExt cx="2440037" cy="495055"/>
            </a:xfrm>
          </p:grpSpPr>
          <p:cxnSp>
            <p:nvCxnSpPr>
              <p:cNvPr id="28" name="直接箭头连接符 27"/>
              <p:cNvCxnSpPr/>
              <p:nvPr/>
            </p:nvCxnSpPr>
            <p:spPr>
              <a:xfrm flipH="1">
                <a:off x="2334486" y="4014063"/>
                <a:ext cx="24400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连接符 28"/>
              <p:cNvCxnSpPr>
                <a:stCxn id="19" idx="2"/>
              </p:cNvCxnSpPr>
              <p:nvPr/>
            </p:nvCxnSpPr>
            <p:spPr>
              <a:xfrm flipH="1">
                <a:off x="4774522" y="3519008"/>
                <a:ext cx="1" cy="495055"/>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合 6"/>
            <p:cNvGrpSpPr/>
            <p:nvPr/>
          </p:nvGrpSpPr>
          <p:grpSpPr>
            <a:xfrm>
              <a:off x="2341020" y="5007088"/>
              <a:ext cx="2433502" cy="495055"/>
              <a:chOff x="2341020" y="5007088"/>
              <a:chExt cx="2433502" cy="495055"/>
            </a:xfrm>
          </p:grpSpPr>
          <p:cxnSp>
            <p:nvCxnSpPr>
              <p:cNvPr id="30" name="直接箭头连接符 29"/>
              <p:cNvCxnSpPr/>
              <p:nvPr/>
            </p:nvCxnSpPr>
            <p:spPr>
              <a:xfrm flipH="1">
                <a:off x="2341020" y="5499230"/>
                <a:ext cx="24335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H="1">
                <a:off x="4774521" y="5007088"/>
                <a:ext cx="1" cy="495055"/>
              </a:xfrm>
              <a:prstGeom prst="line">
                <a:avLst/>
              </a:prstGeom>
            </p:spPr>
            <p:style>
              <a:lnRef idx="2">
                <a:schemeClr val="dk1"/>
              </a:lnRef>
              <a:fillRef idx="0">
                <a:schemeClr val="dk1"/>
              </a:fillRef>
              <a:effectRef idx="1">
                <a:schemeClr val="dk1"/>
              </a:effectRef>
              <a:fontRef idx="minor">
                <a:schemeClr val="tx1"/>
              </a:fontRef>
            </p:style>
          </p:cxnSp>
        </p:grpSp>
        <p:sp>
          <p:nvSpPr>
            <p:cNvPr id="32" name="TextBox 31"/>
            <p:cNvSpPr txBox="1"/>
            <p:nvPr/>
          </p:nvSpPr>
          <p:spPr>
            <a:xfrm>
              <a:off x="1398401" y="189883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3" name="TextBox 32"/>
            <p:cNvSpPr txBox="1"/>
            <p:nvPr/>
          </p:nvSpPr>
          <p:spPr>
            <a:xfrm>
              <a:off x="926595" y="3023091"/>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微软雅黑" panose="020B0503020204020204" pitchFamily="34" charset="-122"/>
                <a:ea typeface="微软雅黑" panose="020B0503020204020204" pitchFamily="34" charset="-122"/>
              </a:endParaRPr>
            </a:p>
          </p:txBody>
        </p:sp>
        <p:sp>
          <p:nvSpPr>
            <p:cNvPr id="34" name="TextBox 33"/>
            <p:cNvSpPr txBox="1"/>
            <p:nvPr/>
          </p:nvSpPr>
          <p:spPr>
            <a:xfrm>
              <a:off x="926595" y="4509118"/>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sp>
          <p:nvSpPr>
            <p:cNvPr id="35" name="TextBox 34"/>
            <p:cNvSpPr txBox="1"/>
            <p:nvPr/>
          </p:nvSpPr>
          <p:spPr>
            <a:xfrm>
              <a:off x="5517105" y="3040649"/>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微软雅黑" panose="020B0503020204020204" pitchFamily="34" charset="-122"/>
                <a:ea typeface="微软雅黑" panose="020B0503020204020204" pitchFamily="34" charset="-122"/>
              </a:endParaRPr>
            </a:p>
          </p:txBody>
        </p:sp>
        <p:sp>
          <p:nvSpPr>
            <p:cNvPr id="36" name="TextBox 35"/>
            <p:cNvSpPr txBox="1"/>
            <p:nvPr/>
          </p:nvSpPr>
          <p:spPr>
            <a:xfrm>
              <a:off x="5517105" y="4525812"/>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e</a:t>
              </a:r>
              <a:endParaRPr lang="zh-CN" altLang="en-US" sz="24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1410399" y="567925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微软雅黑" panose="020B0503020204020204" pitchFamily="34" charset="-122"/>
                <a:ea typeface="微软雅黑" panose="020B0503020204020204" pitchFamily="34" charset="-122"/>
              </a:endParaRPr>
            </a:p>
          </p:txBody>
        </p:sp>
        <p:sp>
          <p:nvSpPr>
            <p:cNvPr id="38" name="TextBox 37"/>
            <p:cNvSpPr txBox="1"/>
            <p:nvPr/>
          </p:nvSpPr>
          <p:spPr>
            <a:xfrm>
              <a:off x="1975493" y="2348880"/>
              <a:ext cx="35027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39" name="TextBox 38"/>
            <p:cNvSpPr txBox="1"/>
            <p:nvPr/>
          </p:nvSpPr>
          <p:spPr>
            <a:xfrm>
              <a:off x="1984203" y="381400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3671900" y="287137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41" name="TextBox 40"/>
            <p:cNvSpPr txBox="1"/>
            <p:nvPr/>
          </p:nvSpPr>
          <p:spPr>
            <a:xfrm>
              <a:off x="4067177" y="3613953"/>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42" name="TextBox 41"/>
            <p:cNvSpPr txBox="1"/>
            <p:nvPr/>
          </p:nvSpPr>
          <p:spPr>
            <a:xfrm>
              <a:off x="3671900" y="4356534"/>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43" name="TextBox 42"/>
            <p:cNvSpPr txBox="1"/>
            <p:nvPr/>
          </p:nvSpPr>
          <p:spPr>
            <a:xfrm>
              <a:off x="4067176" y="509912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7</a:t>
              </a:r>
              <a:endParaRPr lang="zh-CN" altLang="en-US" sz="2000" dirty="0">
                <a:latin typeface="微软雅黑" panose="020B0503020204020204" pitchFamily="34" charset="-122"/>
                <a:ea typeface="微软雅黑" panose="020B0503020204020204" pitchFamily="34" charset="-122"/>
              </a:endParaRPr>
            </a:p>
          </p:txBody>
        </p:sp>
        <p:sp>
          <p:nvSpPr>
            <p:cNvPr id="44" name="TextBox 43"/>
            <p:cNvSpPr txBox="1"/>
            <p:nvPr/>
          </p:nvSpPr>
          <p:spPr>
            <a:xfrm>
              <a:off x="1990746" y="530208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3392103" y="280981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392103" y="427828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2508739" y="3613953"/>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2508738" y="512757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grpSp>
      <p:sp>
        <p:nvSpPr>
          <p:cNvPr id="11" name="TextBox 10"/>
          <p:cNvSpPr txBox="1"/>
          <p:nvPr/>
        </p:nvSpPr>
        <p:spPr>
          <a:xfrm>
            <a:off x="6012160" y="2348880"/>
            <a:ext cx="2880320" cy="1800493"/>
          </a:xfrm>
          <a:prstGeom prst="rect">
            <a:avLst/>
          </a:prstGeom>
          <a:noFill/>
        </p:spPr>
        <p:txBody>
          <a:bodyPr wrap="square" rtlCol="0">
            <a:spAutoFit/>
          </a:bodyPr>
          <a:lstStyle/>
          <a:p>
            <a:pPr>
              <a:spcAft>
                <a:spcPts val="600"/>
              </a:spcAft>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A&gt;1,A</a:t>
            </a:r>
            <a:r>
              <a:rPr lang="en-US" altLang="zh-CN" sz="2400" dirty="0">
                <a:latin typeface="微软雅黑"/>
                <a:ea typeface="微软雅黑"/>
              </a:rPr>
              <a:t>≤</a:t>
            </a:r>
            <a:r>
              <a:rPr lang="en-US" altLang="zh-CN" sz="2400" dirty="0" smtClean="0">
                <a:latin typeface="微软雅黑" panose="020B0503020204020204" pitchFamily="34" charset="-122"/>
                <a:ea typeface="微软雅黑" panose="020B0503020204020204" pitchFamily="34" charset="-122"/>
              </a:rPr>
              <a:t>1,B=0,B</a:t>
            </a:r>
            <a:r>
              <a:rPr lang="en-US" altLang="zh-CN" sz="2400" dirty="0" smtClean="0">
                <a:latin typeface="微软雅黑"/>
                <a:ea typeface="微软雅黑"/>
              </a:rPr>
              <a:t>≠0</a:t>
            </a:r>
          </a:p>
          <a:p>
            <a:pPr>
              <a:spcAft>
                <a:spcPts val="600"/>
              </a:spcAft>
            </a:pPr>
            <a:r>
              <a:rPr lang="en-US" altLang="zh-CN" sz="2400" dirty="0" smtClean="0">
                <a:latin typeface="微软雅黑"/>
                <a:ea typeface="微软雅黑"/>
              </a:rPr>
              <a:t>b</a:t>
            </a:r>
            <a:r>
              <a:rPr lang="zh-CN" altLang="en-US" sz="2400" dirty="0" smtClean="0">
                <a:latin typeface="微软雅黑"/>
                <a:ea typeface="微软雅黑"/>
              </a:rPr>
              <a:t>：</a:t>
            </a:r>
            <a:endParaRPr lang="en-US" altLang="zh-CN" sz="2400" dirty="0" smtClean="0">
              <a:latin typeface="微软雅黑"/>
              <a:ea typeface="微软雅黑"/>
            </a:endParaRPr>
          </a:p>
          <a:p>
            <a:pPr>
              <a:spcAft>
                <a:spcPts val="600"/>
              </a:spcAft>
            </a:pPr>
            <a:r>
              <a:rPr lang="en-US" altLang="zh-CN" sz="2400" dirty="0" smtClean="0">
                <a:latin typeface="微软雅黑"/>
                <a:ea typeface="微软雅黑"/>
              </a:rPr>
              <a:t>A=2,A≠2,X&gt;1,X≤1</a:t>
            </a:r>
            <a:endParaRPr lang="zh-CN" altLang="en-US" sz="2400" dirty="0">
              <a:latin typeface="微软雅黑" panose="020B0503020204020204" pitchFamily="34" charset="-122"/>
              <a:ea typeface="微软雅黑" panose="020B0503020204020204" pitchFamily="34" charset="-122"/>
            </a:endParaRPr>
          </a:p>
        </p:txBody>
      </p:sp>
      <p:sp>
        <p:nvSpPr>
          <p:cNvPr id="50" name="TextBox 49"/>
          <p:cNvSpPr txBox="1"/>
          <p:nvPr/>
        </p:nvSpPr>
        <p:spPr>
          <a:xfrm>
            <a:off x="6012160" y="4251863"/>
            <a:ext cx="2880320" cy="1431161"/>
          </a:xfrm>
          <a:prstGeom prst="rect">
            <a:avLst/>
          </a:prstGeom>
          <a:noFill/>
        </p:spPr>
        <p:txBody>
          <a:bodyPr wrap="square" rtlCol="0">
            <a:spAutoFit/>
          </a:bodyPr>
          <a:lstStyle/>
          <a:p>
            <a:pPr>
              <a:spcAft>
                <a:spcPts val="1200"/>
              </a:spcAft>
            </a:pPr>
            <a:r>
              <a:rPr lang="en-US" altLang="zh-CN" sz="2400" b="1" dirty="0" smtClean="0">
                <a:solidFill>
                  <a:srgbClr val="C00000"/>
                </a:solidFill>
                <a:latin typeface="微软雅黑" panose="020B0503020204020204" pitchFamily="34" charset="-122"/>
                <a:ea typeface="微软雅黑" panose="020B0503020204020204" pitchFamily="34" charset="-122"/>
              </a:rPr>
              <a:t>(A,B,X):s…d</a:t>
            </a:r>
          </a:p>
          <a:p>
            <a:pPr>
              <a:spcAft>
                <a:spcPts val="600"/>
              </a:spcAft>
            </a:pPr>
            <a:r>
              <a:rPr lang="en-US" altLang="zh-CN" sz="2400" dirty="0" smtClean="0">
                <a:latin typeface="微软雅黑" panose="020B0503020204020204" pitchFamily="34" charset="-122"/>
                <a:ea typeface="微软雅黑" panose="020B0503020204020204" pitchFamily="34" charset="-122"/>
              </a:rPr>
              <a:t>(2,0,1):</a:t>
            </a:r>
            <a:r>
              <a:rPr lang="en-US" altLang="zh-CN" sz="2400" dirty="0" err="1" smtClean="0">
                <a:latin typeface="微软雅黑" panose="020B0503020204020204" pitchFamily="34" charset="-122"/>
                <a:ea typeface="微软雅黑" panose="020B0503020204020204" pitchFamily="34" charset="-122"/>
              </a:rPr>
              <a:t>sacbed</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(1,1,2):</a:t>
            </a:r>
            <a:r>
              <a:rPr lang="en-US" altLang="zh-CN" sz="2400" dirty="0" err="1" smtClean="0">
                <a:latin typeface="微软雅黑" panose="020B0503020204020204" pitchFamily="34" charset="-122"/>
                <a:ea typeface="微软雅黑" panose="020B0503020204020204" pitchFamily="34" charset="-122"/>
              </a:rPr>
              <a:t>sabed</a:t>
            </a:r>
            <a:endParaRPr lang="zh-CN" altLang="en-US" sz="2400" dirty="0">
              <a:latin typeface="微软雅黑" panose="020B0503020204020204" pitchFamily="34" charset="-122"/>
              <a:ea typeface="微软雅黑" panose="020B0503020204020204" pitchFamily="34" charset="-122"/>
            </a:endParaRPr>
          </a:p>
        </p:txBody>
      </p:sp>
      <p:sp>
        <p:nvSpPr>
          <p:cNvPr id="52" name="任意多边形 51"/>
          <p:cNvSpPr/>
          <p:nvPr/>
        </p:nvSpPr>
        <p:spPr>
          <a:xfrm>
            <a:off x="2382040" y="2258870"/>
            <a:ext cx="2504995" cy="3619180"/>
          </a:xfrm>
          <a:custGeom>
            <a:avLst/>
            <a:gdLst>
              <a:gd name="connsiteX0" fmla="*/ 30736 w 2504995"/>
              <a:gd name="connsiteY0" fmla="*/ 0 h 3619180"/>
              <a:gd name="connsiteX1" fmla="*/ 38420 w 2504995"/>
              <a:gd name="connsiteY1" fmla="*/ 1014292 h 3619180"/>
              <a:gd name="connsiteX2" fmla="*/ 2474259 w 2504995"/>
              <a:gd name="connsiteY2" fmla="*/ 998924 h 3619180"/>
              <a:gd name="connsiteX3" fmla="*/ 2474259 w 2504995"/>
              <a:gd name="connsiteY3" fmla="*/ 1736592 h 3619180"/>
              <a:gd name="connsiteX4" fmla="*/ 30736 w 2504995"/>
              <a:gd name="connsiteY4" fmla="*/ 1767328 h 3619180"/>
              <a:gd name="connsiteX5" fmla="*/ 15368 w 2504995"/>
              <a:gd name="connsiteY5" fmla="*/ 2481943 h 3619180"/>
              <a:gd name="connsiteX6" fmla="*/ 2497311 w 2504995"/>
              <a:gd name="connsiteY6" fmla="*/ 2458891 h 3619180"/>
              <a:gd name="connsiteX7" fmla="*/ 2504995 w 2504995"/>
              <a:gd name="connsiteY7" fmla="*/ 3227294 h 3619180"/>
              <a:gd name="connsiteX8" fmla="*/ 23052 w 2504995"/>
              <a:gd name="connsiteY8" fmla="*/ 3242662 h 3619180"/>
              <a:gd name="connsiteX9" fmla="*/ 23052 w 2504995"/>
              <a:gd name="connsiteY9" fmla="*/ 3603812 h 3619180"/>
              <a:gd name="connsiteX10" fmla="*/ 0 w 2504995"/>
              <a:gd name="connsiteY10" fmla="*/ 3619180 h 361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4995" h="3619180">
                <a:moveTo>
                  <a:pt x="30736" y="0"/>
                </a:moveTo>
                <a:cubicBezTo>
                  <a:pt x="33297" y="338097"/>
                  <a:pt x="35859" y="676195"/>
                  <a:pt x="38420" y="1014292"/>
                </a:cubicBezTo>
                <a:lnTo>
                  <a:pt x="2474259" y="998924"/>
                </a:lnTo>
                <a:lnTo>
                  <a:pt x="2474259" y="1736592"/>
                </a:lnTo>
                <a:lnTo>
                  <a:pt x="30736" y="1767328"/>
                </a:lnTo>
                <a:lnTo>
                  <a:pt x="15368" y="2481943"/>
                </a:lnTo>
                <a:lnTo>
                  <a:pt x="2497311" y="2458891"/>
                </a:lnTo>
                <a:cubicBezTo>
                  <a:pt x="2499872" y="2715025"/>
                  <a:pt x="2502434" y="2971160"/>
                  <a:pt x="2504995" y="3227294"/>
                </a:cubicBezTo>
                <a:lnTo>
                  <a:pt x="23052" y="3242662"/>
                </a:lnTo>
                <a:lnTo>
                  <a:pt x="23052" y="3603812"/>
                </a:lnTo>
                <a:lnTo>
                  <a:pt x="0" y="3619180"/>
                </a:lnTo>
              </a:path>
            </a:pathLst>
          </a:custGeom>
          <a:ln>
            <a:solidFill>
              <a:srgbClr val="C00000"/>
            </a:solidFill>
            <a:prstDash val="sysDash"/>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54" name="任意多边形 53"/>
          <p:cNvSpPr/>
          <p:nvPr/>
        </p:nvSpPr>
        <p:spPr>
          <a:xfrm>
            <a:off x="2330367" y="2257657"/>
            <a:ext cx="2481943" cy="3511603"/>
          </a:xfrm>
          <a:custGeom>
            <a:avLst/>
            <a:gdLst>
              <a:gd name="connsiteX0" fmla="*/ 0 w 2481943"/>
              <a:gd name="connsiteY0" fmla="*/ 0 h 3511603"/>
              <a:gd name="connsiteX1" fmla="*/ 15368 w 2481943"/>
              <a:gd name="connsiteY1" fmla="*/ 2428154 h 3511603"/>
              <a:gd name="connsiteX2" fmla="*/ 2481943 w 2481943"/>
              <a:gd name="connsiteY2" fmla="*/ 2435839 h 3511603"/>
              <a:gd name="connsiteX3" fmla="*/ 2466575 w 2481943"/>
              <a:gd name="connsiteY3" fmla="*/ 3181190 h 3511603"/>
              <a:gd name="connsiteX4" fmla="*/ 30736 w 2481943"/>
              <a:gd name="connsiteY4" fmla="*/ 3204242 h 3511603"/>
              <a:gd name="connsiteX5" fmla="*/ 30736 w 2481943"/>
              <a:gd name="connsiteY5" fmla="*/ 3511603 h 351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943" h="3511603">
                <a:moveTo>
                  <a:pt x="0" y="0"/>
                </a:moveTo>
                <a:cubicBezTo>
                  <a:pt x="5123" y="809385"/>
                  <a:pt x="10245" y="1618769"/>
                  <a:pt x="15368" y="2428154"/>
                </a:cubicBezTo>
                <a:lnTo>
                  <a:pt x="2481943" y="2435839"/>
                </a:lnTo>
                <a:lnTo>
                  <a:pt x="2466575" y="3181190"/>
                </a:lnTo>
                <a:lnTo>
                  <a:pt x="30736" y="3204242"/>
                </a:lnTo>
                <a:lnTo>
                  <a:pt x="30736" y="3511603"/>
                </a:lnTo>
              </a:path>
            </a:pathLst>
          </a:custGeom>
          <a:ln>
            <a:solidFill>
              <a:srgbClr val="00B050"/>
            </a:solidFill>
            <a:prstDash val="sysDash"/>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Tree>
    <p:extLst>
      <p:ext uri="{BB962C8B-B14F-4D97-AF65-F5344CB8AC3E}">
        <p14:creationId xmlns:p14="http://schemas.microsoft.com/office/powerpoint/2010/main" val="34977746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6" presetClass="emph" presetSubtype="0" fill="hold" grpId="1" nodeType="clickEffect">
                                  <p:stCondLst>
                                    <p:cond delay="0"/>
                                  </p:stCondLst>
                                  <p:childTnLst>
                                    <p:animEffect transition="out" filter="fade">
                                      <p:cBhvr>
                                        <p:cTn id="20" dur="500" tmFilter="0, 0; .2, .5; .8, .5; 1, 0"/>
                                        <p:tgtEl>
                                          <p:spTgt spid="52"/>
                                        </p:tgtEl>
                                      </p:cBhvr>
                                    </p:animEffect>
                                    <p:animScale>
                                      <p:cBhvr>
                                        <p:cTn id="21" dur="250" autoRev="1" fill="hold"/>
                                        <p:tgtEl>
                                          <p:spTgt spid="52"/>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54"/>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6" presetClass="emph" presetSubtype="0" fill="hold" grpId="1" nodeType="clickEffect">
                                  <p:stCondLst>
                                    <p:cond delay="0"/>
                                  </p:stCondLst>
                                  <p:childTnLst>
                                    <p:animEffect transition="out" filter="fade">
                                      <p:cBhvr>
                                        <p:cTn id="29" dur="500" tmFilter="0, 0; .2, .5; .8, .5; 1, 0"/>
                                        <p:tgtEl>
                                          <p:spTgt spid="54"/>
                                        </p:tgtEl>
                                      </p:cBhvr>
                                    </p:animEffect>
                                    <p:animScale>
                                      <p:cBhvr>
                                        <p:cTn id="30" dur="250" autoRev="1" fill="hold"/>
                                        <p:tgtEl>
                                          <p:spTgt spid="5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0" grpId="0"/>
      <p:bldP spid="52" grpId="0" animBg="1"/>
      <p:bldP spid="52" grpId="1" animBg="1"/>
      <p:bldP spid="54" grpId="0" animBg="1"/>
      <p:bldP spid="54" grpId="1"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grpSp>
        <p:nvGrpSpPr>
          <p:cNvPr id="45" name="组合 44"/>
          <p:cNvGrpSpPr/>
          <p:nvPr/>
        </p:nvGrpSpPr>
        <p:grpSpPr>
          <a:xfrm>
            <a:off x="296524" y="1223755"/>
            <a:ext cx="1170131" cy="1170131"/>
            <a:chOff x="382488" y="1472"/>
            <a:chExt cx="1480839" cy="1480839"/>
          </a:xfrm>
        </p:grpSpPr>
        <p:sp>
          <p:nvSpPr>
            <p:cNvPr id="46" name="椭圆 4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7"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400" dirty="0" smtClean="0">
                  <a:latin typeface="微软雅黑" panose="020B0503020204020204" pitchFamily="34" charset="-122"/>
                  <a:ea typeface="微软雅黑" panose="020B0503020204020204" pitchFamily="34" charset="-122"/>
                </a:rPr>
                <a:t>覆盖标准</a:t>
              </a:r>
              <a:endParaRPr lang="zh-CN" altLang="en-US" sz="2400" kern="1200" dirty="0">
                <a:latin typeface="微软雅黑" panose="020B0503020204020204" pitchFamily="34" charset="-122"/>
                <a:ea typeface="微软雅黑" panose="020B0503020204020204" pitchFamily="34" charset="-122"/>
              </a:endParaRPr>
            </a:p>
          </p:txBody>
        </p:sp>
      </p:grpSp>
      <p:sp>
        <p:nvSpPr>
          <p:cNvPr id="48" name="线形标注 1(带强调线) 47"/>
          <p:cNvSpPr/>
          <p:nvPr/>
        </p:nvSpPr>
        <p:spPr>
          <a:xfrm>
            <a:off x="2096725" y="1249674"/>
            <a:ext cx="3137191" cy="495055"/>
          </a:xfrm>
          <a:prstGeom prst="accentCallout1">
            <a:avLst>
              <a:gd name="adj1" fmla="val 23243"/>
              <a:gd name="adj2" fmla="val -1637"/>
              <a:gd name="adj3" fmla="val 98613"/>
              <a:gd name="adj4" fmla="val -2063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solidFill>
                  <a:schemeClr val="tx1"/>
                </a:solidFill>
                <a:latin typeface="微软雅黑" panose="020B0503020204020204" pitchFamily="34" charset="-122"/>
                <a:ea typeface="微软雅黑" panose="020B0503020204020204" pitchFamily="34" charset="-122"/>
              </a:rPr>
              <a:t>判定</a:t>
            </a:r>
            <a:r>
              <a:rPr lang="en-US" altLang="zh-CN" sz="2400" dirty="0" smtClean="0">
                <a:solidFill>
                  <a:schemeClr val="tx1"/>
                </a:solidFill>
                <a:latin typeface="微软雅黑" panose="020B0503020204020204" pitchFamily="34" charset="-122"/>
                <a:ea typeface="微软雅黑" panose="020B0503020204020204" pitchFamily="34" charset="-122"/>
              </a:rPr>
              <a:t>/</a:t>
            </a:r>
            <a:r>
              <a:rPr lang="zh-CN" altLang="en-US" sz="2400" dirty="0" smtClean="0">
                <a:solidFill>
                  <a:schemeClr val="tx1"/>
                </a:solidFill>
                <a:latin typeface="微软雅黑" panose="020B0503020204020204" pitchFamily="34" charset="-122"/>
                <a:ea typeface="微软雅黑" panose="020B0503020204020204" pitchFamily="34" charset="-122"/>
              </a:rPr>
              <a:t>条件覆盖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4242312" y="1143258"/>
            <a:ext cx="4650168" cy="1015663"/>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使得每个判定表达式中的条件都取到各种可能的值，而且每个判定表达式也都取到各种可能的结果。</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926595" y="1898830"/>
            <a:ext cx="4940783" cy="4242085"/>
            <a:chOff x="926595" y="1898830"/>
            <a:chExt cx="4940783" cy="4242085"/>
          </a:xfrm>
        </p:grpSpPr>
        <p:sp>
          <p:nvSpPr>
            <p:cNvPr id="17" name="流程图: 可选过程 16"/>
            <p:cNvSpPr/>
            <p:nvPr/>
          </p:nvSpPr>
          <p:spPr>
            <a:xfrm>
              <a:off x="1760672" y="189883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入口</a:t>
              </a:r>
              <a:endParaRPr lang="zh-CN" altLang="en-US" sz="2000" dirty="0">
                <a:latin typeface="微软雅黑" panose="020B0503020204020204" pitchFamily="34" charset="-122"/>
                <a:ea typeface="微软雅黑" panose="020B0503020204020204" pitchFamily="34" charset="-122"/>
              </a:endParaRPr>
            </a:p>
          </p:txBody>
        </p:sp>
        <p:sp>
          <p:nvSpPr>
            <p:cNvPr id="18" name="流程图: 决策 17"/>
            <p:cNvSpPr/>
            <p:nvPr/>
          </p:nvSpPr>
          <p:spPr>
            <a:xfrm>
              <a:off x="1276868" y="2708919"/>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A&gt;1 AND B=0</a:t>
              </a:r>
              <a:endParaRPr lang="zh-CN" altLang="en-US" sz="2000" dirty="0">
                <a:latin typeface="微软雅黑" panose="020B0503020204020204" pitchFamily="34" charset="-122"/>
                <a:ea typeface="微软雅黑" panose="020B0503020204020204" pitchFamily="34" charset="-122"/>
              </a:endParaRPr>
            </a:p>
          </p:txBody>
        </p:sp>
        <p:sp>
          <p:nvSpPr>
            <p:cNvPr id="19" name="流程图: 过程 18"/>
            <p:cNvSpPr/>
            <p:nvPr/>
          </p:nvSpPr>
          <p:spPr>
            <a:xfrm>
              <a:off x="3986935" y="3023953"/>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X=X/A</a:t>
              </a:r>
              <a:endParaRPr lang="zh-CN" altLang="en-US" sz="2000" dirty="0">
                <a:latin typeface="微软雅黑" panose="020B0503020204020204" pitchFamily="34" charset="-122"/>
                <a:ea typeface="微软雅黑" panose="020B0503020204020204" pitchFamily="34" charset="-122"/>
              </a:endParaRPr>
            </a:p>
          </p:txBody>
        </p:sp>
        <p:sp>
          <p:nvSpPr>
            <p:cNvPr id="20" name="流程图: 决策 19"/>
            <p:cNvSpPr/>
            <p:nvPr/>
          </p:nvSpPr>
          <p:spPr>
            <a:xfrm>
              <a:off x="1276868" y="4194084"/>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A=2 OR X&gt;1</a:t>
              </a:r>
              <a:endParaRPr lang="zh-CN" altLang="en-US" sz="2000" dirty="0">
                <a:latin typeface="微软雅黑" panose="020B0503020204020204" pitchFamily="34" charset="-122"/>
                <a:ea typeface="微软雅黑" panose="020B0503020204020204" pitchFamily="34" charset="-122"/>
              </a:endParaRPr>
            </a:p>
          </p:txBody>
        </p:sp>
        <p:sp>
          <p:nvSpPr>
            <p:cNvPr id="21" name="流程图: 过程 20"/>
            <p:cNvSpPr/>
            <p:nvPr/>
          </p:nvSpPr>
          <p:spPr>
            <a:xfrm>
              <a:off x="3986935" y="4509118"/>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X=X+1</a:t>
              </a:r>
              <a:endParaRPr lang="zh-CN" altLang="en-US" sz="2000" dirty="0">
                <a:latin typeface="微软雅黑" panose="020B0503020204020204" pitchFamily="34" charset="-122"/>
                <a:ea typeface="微软雅黑" panose="020B0503020204020204" pitchFamily="34" charset="-122"/>
              </a:endParaRPr>
            </a:p>
          </p:txBody>
        </p:sp>
        <p:sp>
          <p:nvSpPr>
            <p:cNvPr id="22" name="流程图: 可选过程 21"/>
            <p:cNvSpPr/>
            <p:nvPr/>
          </p:nvSpPr>
          <p:spPr>
            <a:xfrm>
              <a:off x="1760672" y="567925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返回</a:t>
              </a:r>
            </a:p>
          </p:txBody>
        </p:sp>
        <p:cxnSp>
          <p:nvCxnSpPr>
            <p:cNvPr id="23" name="直接箭头连接符 22"/>
            <p:cNvCxnSpPr>
              <a:stCxn id="17" idx="2"/>
              <a:endCxn id="18" idx="0"/>
            </p:cNvCxnSpPr>
            <p:nvPr/>
          </p:nvCxnSpPr>
          <p:spPr>
            <a:xfrm>
              <a:off x="2334485" y="2348880"/>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a:off x="2334486" y="3834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a:xfrm>
              <a:off x="2334484" y="5331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8" idx="3"/>
              <a:endCxn id="19" idx="1"/>
            </p:cNvCxnSpPr>
            <p:nvPr/>
          </p:nvCxnSpPr>
          <p:spPr>
            <a:xfrm flipV="1">
              <a:off x="3392103" y="3271481"/>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20" idx="3"/>
              <a:endCxn id="21" idx="1"/>
            </p:cNvCxnSpPr>
            <p:nvPr/>
          </p:nvCxnSpPr>
          <p:spPr>
            <a:xfrm flipV="1">
              <a:off x="3392103" y="4756646"/>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 name="组合 5"/>
            <p:cNvGrpSpPr/>
            <p:nvPr/>
          </p:nvGrpSpPr>
          <p:grpSpPr>
            <a:xfrm>
              <a:off x="2334486" y="3519008"/>
              <a:ext cx="2440037" cy="495055"/>
              <a:chOff x="2334486" y="3519008"/>
              <a:chExt cx="2440037" cy="495055"/>
            </a:xfrm>
          </p:grpSpPr>
          <p:cxnSp>
            <p:nvCxnSpPr>
              <p:cNvPr id="28" name="直接箭头连接符 27"/>
              <p:cNvCxnSpPr/>
              <p:nvPr/>
            </p:nvCxnSpPr>
            <p:spPr>
              <a:xfrm flipH="1">
                <a:off x="2334486" y="4014063"/>
                <a:ext cx="24400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连接符 28"/>
              <p:cNvCxnSpPr>
                <a:stCxn id="19" idx="2"/>
              </p:cNvCxnSpPr>
              <p:nvPr/>
            </p:nvCxnSpPr>
            <p:spPr>
              <a:xfrm flipH="1">
                <a:off x="4774522" y="3519008"/>
                <a:ext cx="1" cy="495055"/>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合 6"/>
            <p:cNvGrpSpPr/>
            <p:nvPr/>
          </p:nvGrpSpPr>
          <p:grpSpPr>
            <a:xfrm>
              <a:off x="2341020" y="5007088"/>
              <a:ext cx="2433502" cy="495055"/>
              <a:chOff x="2341020" y="5007088"/>
              <a:chExt cx="2433502" cy="495055"/>
            </a:xfrm>
          </p:grpSpPr>
          <p:cxnSp>
            <p:nvCxnSpPr>
              <p:cNvPr id="30" name="直接箭头连接符 29"/>
              <p:cNvCxnSpPr/>
              <p:nvPr/>
            </p:nvCxnSpPr>
            <p:spPr>
              <a:xfrm flipH="1">
                <a:off x="2341020" y="5499230"/>
                <a:ext cx="24335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H="1">
                <a:off x="4774521" y="5007088"/>
                <a:ext cx="1" cy="495055"/>
              </a:xfrm>
              <a:prstGeom prst="line">
                <a:avLst/>
              </a:prstGeom>
            </p:spPr>
            <p:style>
              <a:lnRef idx="2">
                <a:schemeClr val="dk1"/>
              </a:lnRef>
              <a:fillRef idx="0">
                <a:schemeClr val="dk1"/>
              </a:fillRef>
              <a:effectRef idx="1">
                <a:schemeClr val="dk1"/>
              </a:effectRef>
              <a:fontRef idx="minor">
                <a:schemeClr val="tx1"/>
              </a:fontRef>
            </p:style>
          </p:cxnSp>
        </p:grpSp>
        <p:sp>
          <p:nvSpPr>
            <p:cNvPr id="32" name="TextBox 31"/>
            <p:cNvSpPr txBox="1"/>
            <p:nvPr/>
          </p:nvSpPr>
          <p:spPr>
            <a:xfrm>
              <a:off x="1398401" y="189883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3" name="TextBox 32"/>
            <p:cNvSpPr txBox="1"/>
            <p:nvPr/>
          </p:nvSpPr>
          <p:spPr>
            <a:xfrm>
              <a:off x="926595" y="3023091"/>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微软雅黑" panose="020B0503020204020204" pitchFamily="34" charset="-122"/>
                <a:ea typeface="微软雅黑" panose="020B0503020204020204" pitchFamily="34" charset="-122"/>
              </a:endParaRPr>
            </a:p>
          </p:txBody>
        </p:sp>
        <p:sp>
          <p:nvSpPr>
            <p:cNvPr id="34" name="TextBox 33"/>
            <p:cNvSpPr txBox="1"/>
            <p:nvPr/>
          </p:nvSpPr>
          <p:spPr>
            <a:xfrm>
              <a:off x="926595" y="4509118"/>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sp>
          <p:nvSpPr>
            <p:cNvPr id="35" name="TextBox 34"/>
            <p:cNvSpPr txBox="1"/>
            <p:nvPr/>
          </p:nvSpPr>
          <p:spPr>
            <a:xfrm>
              <a:off x="5517105" y="3040649"/>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微软雅黑" panose="020B0503020204020204" pitchFamily="34" charset="-122"/>
                <a:ea typeface="微软雅黑" panose="020B0503020204020204" pitchFamily="34" charset="-122"/>
              </a:endParaRPr>
            </a:p>
          </p:txBody>
        </p:sp>
        <p:sp>
          <p:nvSpPr>
            <p:cNvPr id="36" name="TextBox 35"/>
            <p:cNvSpPr txBox="1"/>
            <p:nvPr/>
          </p:nvSpPr>
          <p:spPr>
            <a:xfrm>
              <a:off x="5517105" y="4525812"/>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e</a:t>
              </a:r>
              <a:endParaRPr lang="zh-CN" altLang="en-US" sz="24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1410399" y="567925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微软雅黑" panose="020B0503020204020204" pitchFamily="34" charset="-122"/>
                <a:ea typeface="微软雅黑" panose="020B0503020204020204" pitchFamily="34" charset="-122"/>
              </a:endParaRPr>
            </a:p>
          </p:txBody>
        </p:sp>
        <p:sp>
          <p:nvSpPr>
            <p:cNvPr id="38" name="TextBox 37"/>
            <p:cNvSpPr txBox="1"/>
            <p:nvPr/>
          </p:nvSpPr>
          <p:spPr>
            <a:xfrm>
              <a:off x="1975493" y="2348880"/>
              <a:ext cx="35027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39" name="TextBox 38"/>
            <p:cNvSpPr txBox="1"/>
            <p:nvPr/>
          </p:nvSpPr>
          <p:spPr>
            <a:xfrm>
              <a:off x="1984203" y="381400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3671900" y="287137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41" name="TextBox 40"/>
            <p:cNvSpPr txBox="1"/>
            <p:nvPr/>
          </p:nvSpPr>
          <p:spPr>
            <a:xfrm>
              <a:off x="4067177" y="3613953"/>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42" name="TextBox 41"/>
            <p:cNvSpPr txBox="1"/>
            <p:nvPr/>
          </p:nvSpPr>
          <p:spPr>
            <a:xfrm>
              <a:off x="3671900" y="4356534"/>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43" name="TextBox 42"/>
            <p:cNvSpPr txBox="1"/>
            <p:nvPr/>
          </p:nvSpPr>
          <p:spPr>
            <a:xfrm>
              <a:off x="4067176" y="509912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7</a:t>
              </a:r>
              <a:endParaRPr lang="zh-CN" altLang="en-US" sz="2000" dirty="0">
                <a:latin typeface="微软雅黑" panose="020B0503020204020204" pitchFamily="34" charset="-122"/>
                <a:ea typeface="微软雅黑" panose="020B0503020204020204" pitchFamily="34" charset="-122"/>
              </a:endParaRPr>
            </a:p>
          </p:txBody>
        </p:sp>
        <p:sp>
          <p:nvSpPr>
            <p:cNvPr id="44" name="TextBox 43"/>
            <p:cNvSpPr txBox="1"/>
            <p:nvPr/>
          </p:nvSpPr>
          <p:spPr>
            <a:xfrm>
              <a:off x="1990746" y="530208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3392103" y="280981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392103" y="427828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2508739" y="3613953"/>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2508738" y="512757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grpSp>
      <p:sp>
        <p:nvSpPr>
          <p:cNvPr id="11" name="TextBox 10"/>
          <p:cNvSpPr txBox="1"/>
          <p:nvPr/>
        </p:nvSpPr>
        <p:spPr>
          <a:xfrm>
            <a:off x="6012160" y="2348880"/>
            <a:ext cx="2880320" cy="1800493"/>
          </a:xfrm>
          <a:prstGeom prst="rect">
            <a:avLst/>
          </a:prstGeom>
          <a:noFill/>
        </p:spPr>
        <p:txBody>
          <a:bodyPr wrap="square" rtlCol="0">
            <a:spAutoFit/>
          </a:bodyPr>
          <a:lstStyle/>
          <a:p>
            <a:pPr>
              <a:spcAft>
                <a:spcPts val="600"/>
              </a:spcAft>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A&gt;1,A</a:t>
            </a:r>
            <a:r>
              <a:rPr lang="en-US" altLang="zh-CN" sz="2400" dirty="0">
                <a:latin typeface="微软雅黑"/>
                <a:ea typeface="微软雅黑"/>
              </a:rPr>
              <a:t>≤</a:t>
            </a:r>
            <a:r>
              <a:rPr lang="en-US" altLang="zh-CN" sz="2400" dirty="0" smtClean="0">
                <a:latin typeface="微软雅黑" panose="020B0503020204020204" pitchFamily="34" charset="-122"/>
                <a:ea typeface="微软雅黑" panose="020B0503020204020204" pitchFamily="34" charset="-122"/>
              </a:rPr>
              <a:t>1,B=0,B</a:t>
            </a:r>
            <a:r>
              <a:rPr lang="en-US" altLang="zh-CN" sz="2400" dirty="0" smtClean="0">
                <a:latin typeface="微软雅黑"/>
                <a:ea typeface="微软雅黑"/>
              </a:rPr>
              <a:t>≠0</a:t>
            </a:r>
          </a:p>
          <a:p>
            <a:pPr>
              <a:spcAft>
                <a:spcPts val="600"/>
              </a:spcAft>
            </a:pPr>
            <a:r>
              <a:rPr lang="en-US" altLang="zh-CN" sz="2400" dirty="0" smtClean="0">
                <a:latin typeface="微软雅黑"/>
                <a:ea typeface="微软雅黑"/>
              </a:rPr>
              <a:t>b</a:t>
            </a:r>
            <a:r>
              <a:rPr lang="zh-CN" altLang="en-US" sz="2400" dirty="0" smtClean="0">
                <a:latin typeface="微软雅黑"/>
                <a:ea typeface="微软雅黑"/>
              </a:rPr>
              <a:t>：</a:t>
            </a:r>
            <a:endParaRPr lang="en-US" altLang="zh-CN" sz="2400" dirty="0" smtClean="0">
              <a:latin typeface="微软雅黑"/>
              <a:ea typeface="微软雅黑"/>
            </a:endParaRPr>
          </a:p>
          <a:p>
            <a:pPr>
              <a:spcAft>
                <a:spcPts val="600"/>
              </a:spcAft>
            </a:pPr>
            <a:r>
              <a:rPr lang="en-US" altLang="zh-CN" sz="2400" dirty="0" smtClean="0">
                <a:latin typeface="微软雅黑"/>
                <a:ea typeface="微软雅黑"/>
              </a:rPr>
              <a:t>A=2,A≠2,X&gt;1,X≤1</a:t>
            </a:r>
            <a:endParaRPr lang="zh-CN" altLang="en-US" sz="2400" dirty="0">
              <a:latin typeface="微软雅黑" panose="020B0503020204020204" pitchFamily="34" charset="-122"/>
              <a:ea typeface="微软雅黑" panose="020B0503020204020204" pitchFamily="34" charset="-122"/>
            </a:endParaRPr>
          </a:p>
        </p:txBody>
      </p:sp>
      <p:sp>
        <p:nvSpPr>
          <p:cNvPr id="49" name="任意多边形 48"/>
          <p:cNvSpPr/>
          <p:nvPr/>
        </p:nvSpPr>
        <p:spPr>
          <a:xfrm>
            <a:off x="2276745" y="2258870"/>
            <a:ext cx="2504995" cy="3619180"/>
          </a:xfrm>
          <a:custGeom>
            <a:avLst/>
            <a:gdLst>
              <a:gd name="connsiteX0" fmla="*/ 30736 w 2504995"/>
              <a:gd name="connsiteY0" fmla="*/ 0 h 3619180"/>
              <a:gd name="connsiteX1" fmla="*/ 38420 w 2504995"/>
              <a:gd name="connsiteY1" fmla="*/ 1014292 h 3619180"/>
              <a:gd name="connsiteX2" fmla="*/ 2474259 w 2504995"/>
              <a:gd name="connsiteY2" fmla="*/ 998924 h 3619180"/>
              <a:gd name="connsiteX3" fmla="*/ 2474259 w 2504995"/>
              <a:gd name="connsiteY3" fmla="*/ 1736592 h 3619180"/>
              <a:gd name="connsiteX4" fmla="*/ 30736 w 2504995"/>
              <a:gd name="connsiteY4" fmla="*/ 1767328 h 3619180"/>
              <a:gd name="connsiteX5" fmla="*/ 15368 w 2504995"/>
              <a:gd name="connsiteY5" fmla="*/ 2481943 h 3619180"/>
              <a:gd name="connsiteX6" fmla="*/ 2497311 w 2504995"/>
              <a:gd name="connsiteY6" fmla="*/ 2458891 h 3619180"/>
              <a:gd name="connsiteX7" fmla="*/ 2504995 w 2504995"/>
              <a:gd name="connsiteY7" fmla="*/ 3227294 h 3619180"/>
              <a:gd name="connsiteX8" fmla="*/ 23052 w 2504995"/>
              <a:gd name="connsiteY8" fmla="*/ 3242662 h 3619180"/>
              <a:gd name="connsiteX9" fmla="*/ 23052 w 2504995"/>
              <a:gd name="connsiteY9" fmla="*/ 3603812 h 3619180"/>
              <a:gd name="connsiteX10" fmla="*/ 0 w 2504995"/>
              <a:gd name="connsiteY10" fmla="*/ 3619180 h 361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4995" h="3619180">
                <a:moveTo>
                  <a:pt x="30736" y="0"/>
                </a:moveTo>
                <a:cubicBezTo>
                  <a:pt x="33297" y="338097"/>
                  <a:pt x="35859" y="676195"/>
                  <a:pt x="38420" y="1014292"/>
                </a:cubicBezTo>
                <a:lnTo>
                  <a:pt x="2474259" y="998924"/>
                </a:lnTo>
                <a:lnTo>
                  <a:pt x="2474259" y="1736592"/>
                </a:lnTo>
                <a:lnTo>
                  <a:pt x="30736" y="1767328"/>
                </a:lnTo>
                <a:lnTo>
                  <a:pt x="15368" y="2481943"/>
                </a:lnTo>
                <a:lnTo>
                  <a:pt x="2497311" y="2458891"/>
                </a:lnTo>
                <a:cubicBezTo>
                  <a:pt x="2499872" y="2715025"/>
                  <a:pt x="2502434" y="2971160"/>
                  <a:pt x="2504995" y="3227294"/>
                </a:cubicBezTo>
                <a:lnTo>
                  <a:pt x="23052" y="3242662"/>
                </a:lnTo>
                <a:lnTo>
                  <a:pt x="23052" y="3603812"/>
                </a:lnTo>
                <a:lnTo>
                  <a:pt x="0" y="3619180"/>
                </a:lnTo>
              </a:path>
            </a:pathLst>
          </a:custGeom>
          <a:ln>
            <a:solidFill>
              <a:srgbClr val="C00000"/>
            </a:solidFill>
            <a:prstDash val="sysDash"/>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8" name="任意多边形 7"/>
          <p:cNvSpPr/>
          <p:nvPr/>
        </p:nvSpPr>
        <p:spPr>
          <a:xfrm>
            <a:off x="2151529" y="2236054"/>
            <a:ext cx="7684" cy="3534655"/>
          </a:xfrm>
          <a:custGeom>
            <a:avLst/>
            <a:gdLst>
              <a:gd name="connsiteX0" fmla="*/ 7684 w 7684"/>
              <a:gd name="connsiteY0" fmla="*/ 0 h 3534655"/>
              <a:gd name="connsiteX1" fmla="*/ 0 w 7684"/>
              <a:gd name="connsiteY1" fmla="*/ 3534655 h 3534655"/>
              <a:gd name="connsiteX2" fmla="*/ 0 w 7684"/>
              <a:gd name="connsiteY2" fmla="*/ 3534655 h 3534655"/>
            </a:gdLst>
            <a:ahLst/>
            <a:cxnLst>
              <a:cxn ang="0">
                <a:pos x="connsiteX0" y="connsiteY0"/>
              </a:cxn>
              <a:cxn ang="0">
                <a:pos x="connsiteX1" y="connsiteY1"/>
              </a:cxn>
              <a:cxn ang="0">
                <a:pos x="connsiteX2" y="connsiteY2"/>
              </a:cxn>
            </a:cxnLst>
            <a:rect l="l" t="t" r="r" b="b"/>
            <a:pathLst>
              <a:path w="7684" h="3534655">
                <a:moveTo>
                  <a:pt x="7684" y="0"/>
                </a:moveTo>
                <a:cubicBezTo>
                  <a:pt x="5123" y="1178218"/>
                  <a:pt x="2561" y="2356437"/>
                  <a:pt x="0" y="3534655"/>
                </a:cubicBezTo>
                <a:lnTo>
                  <a:pt x="0" y="3534655"/>
                </a:lnTo>
              </a:path>
            </a:pathLst>
          </a:custGeom>
          <a:ln>
            <a:solidFill>
              <a:srgbClr val="0070C0"/>
            </a:solidFill>
            <a:prstDash val="sysDash"/>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50" name="TextBox 49"/>
          <p:cNvSpPr txBox="1"/>
          <p:nvPr/>
        </p:nvSpPr>
        <p:spPr>
          <a:xfrm>
            <a:off x="6012160" y="4251863"/>
            <a:ext cx="2880320" cy="1431161"/>
          </a:xfrm>
          <a:prstGeom prst="rect">
            <a:avLst/>
          </a:prstGeom>
          <a:noFill/>
        </p:spPr>
        <p:txBody>
          <a:bodyPr wrap="square" rtlCol="0">
            <a:spAutoFit/>
          </a:bodyPr>
          <a:lstStyle/>
          <a:p>
            <a:pPr>
              <a:spcAft>
                <a:spcPts val="1200"/>
              </a:spcAft>
            </a:pPr>
            <a:r>
              <a:rPr lang="en-US" altLang="zh-CN" sz="2400" b="1" dirty="0" smtClean="0">
                <a:solidFill>
                  <a:srgbClr val="C00000"/>
                </a:solidFill>
                <a:latin typeface="微软雅黑" panose="020B0503020204020204" pitchFamily="34" charset="-122"/>
                <a:ea typeface="微软雅黑" panose="020B0503020204020204" pitchFamily="34" charset="-122"/>
              </a:rPr>
              <a:t>(A,B,X):s…d</a:t>
            </a:r>
          </a:p>
          <a:p>
            <a:pPr>
              <a:spcAft>
                <a:spcPts val="600"/>
              </a:spcAft>
            </a:pPr>
            <a:r>
              <a:rPr lang="en-US" altLang="zh-CN" sz="2400" dirty="0" smtClean="0">
                <a:latin typeface="微软雅黑" panose="020B0503020204020204" pitchFamily="34" charset="-122"/>
                <a:ea typeface="微软雅黑" panose="020B0503020204020204" pitchFamily="34" charset="-122"/>
              </a:rPr>
              <a:t>(2,0,4):</a:t>
            </a:r>
            <a:r>
              <a:rPr lang="en-US" altLang="zh-CN" sz="2400" dirty="0" err="1" smtClean="0">
                <a:latin typeface="微软雅黑" panose="020B0503020204020204" pitchFamily="34" charset="-122"/>
                <a:ea typeface="微软雅黑" panose="020B0503020204020204" pitchFamily="34" charset="-122"/>
              </a:rPr>
              <a:t>sacbed</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(1,1,1):</a:t>
            </a:r>
            <a:r>
              <a:rPr lang="en-US" altLang="zh-CN" sz="2400" dirty="0" err="1" smtClean="0">
                <a:latin typeface="微软雅黑" panose="020B0503020204020204" pitchFamily="34" charset="-122"/>
                <a:ea typeface="微软雅黑" panose="020B0503020204020204" pitchFamily="34" charset="-122"/>
              </a:rPr>
              <a:t>sabd</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53733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0"/>
                                        </p:tgtEl>
                                        <p:attrNameLst>
                                          <p:attrName>style.visibility</p:attrName>
                                        </p:attrNameLst>
                                      </p:cBhvr>
                                      <p:to>
                                        <p:strVal val="visible"/>
                                      </p:to>
                                    </p:set>
                                    <p:animEffect transition="in" filter="fade">
                                      <p:cBhvr>
                                        <p:cTn id="12" dur="500"/>
                                        <p:tgtEl>
                                          <p:spTgt spid="5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9"/>
                                        </p:tgtEl>
                                        <p:attrNameLst>
                                          <p:attrName>style.visibility</p:attrName>
                                        </p:attrNameLst>
                                      </p:cBhvr>
                                      <p:to>
                                        <p:strVal val="visible"/>
                                      </p:to>
                                    </p:set>
                                    <p:animEffect transition="in" filter="fade">
                                      <p:cBhvr>
                                        <p:cTn id="17" dur="500"/>
                                        <p:tgtEl>
                                          <p:spTgt spid="49"/>
                                        </p:tgtEl>
                                      </p:cBhvr>
                                    </p:animEffect>
                                  </p:childTnLst>
                                </p:cTn>
                              </p:par>
                            </p:childTnLst>
                          </p:cTn>
                        </p:par>
                        <p:par>
                          <p:cTn id="18" fill="hold">
                            <p:stCondLst>
                              <p:cond delay="500"/>
                            </p:stCondLst>
                            <p:childTnLst>
                              <p:par>
                                <p:cTn id="19" presetID="26" presetClass="emph" presetSubtype="0" fill="hold" grpId="1" nodeType="afterEffect">
                                  <p:stCondLst>
                                    <p:cond delay="0"/>
                                  </p:stCondLst>
                                  <p:childTnLst>
                                    <p:animEffect transition="out" filter="fade">
                                      <p:cBhvr>
                                        <p:cTn id="20" dur="500" tmFilter="0, 0; .2, .5; .8, .5; 1, 0"/>
                                        <p:tgtEl>
                                          <p:spTgt spid="49"/>
                                        </p:tgtEl>
                                      </p:cBhvr>
                                    </p:animEffect>
                                    <p:animScale>
                                      <p:cBhvr>
                                        <p:cTn id="21" dur="250" autoRev="1" fill="hold"/>
                                        <p:tgtEl>
                                          <p:spTgt spid="49"/>
                                        </p:tgtEl>
                                      </p:cBhvr>
                                      <p:by x="105000" y="105000"/>
                                    </p:animScale>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fade">
                                      <p:cBhvr>
                                        <p:cTn id="26" dur="500"/>
                                        <p:tgtEl>
                                          <p:spTgt spid="8"/>
                                        </p:tgtEl>
                                      </p:cBhvr>
                                    </p:animEffect>
                                  </p:childTnLst>
                                </p:cTn>
                              </p:par>
                            </p:childTnLst>
                          </p:cTn>
                        </p:par>
                        <p:par>
                          <p:cTn id="27" fill="hold">
                            <p:stCondLst>
                              <p:cond delay="500"/>
                            </p:stCondLst>
                            <p:childTnLst>
                              <p:par>
                                <p:cTn id="28" presetID="26" presetClass="emph" presetSubtype="0" fill="hold" grpId="1" nodeType="afterEffect">
                                  <p:stCondLst>
                                    <p:cond delay="0"/>
                                  </p:stCondLst>
                                  <p:childTnLst>
                                    <p:animEffect transition="out" filter="fade">
                                      <p:cBhvr>
                                        <p:cTn id="29" dur="500" tmFilter="0, 0; .2, .5; .8, .5; 1, 0"/>
                                        <p:tgtEl>
                                          <p:spTgt spid="8"/>
                                        </p:tgtEl>
                                      </p:cBhvr>
                                    </p:animEffect>
                                    <p:animScale>
                                      <p:cBhvr>
                                        <p:cTn id="30" dur="250" autoRev="1" fill="hold"/>
                                        <p:tgtEl>
                                          <p:spTgt spid="8"/>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49" grpId="0" animBg="1"/>
      <p:bldP spid="49" grpId="1" animBg="1"/>
      <p:bldP spid="8" grpId="0" animBg="1"/>
      <p:bldP spid="8" grpId="1" animBg="1"/>
      <p:bldP spid="50" grpId="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grpSp>
        <p:nvGrpSpPr>
          <p:cNvPr id="45" name="组合 44"/>
          <p:cNvGrpSpPr/>
          <p:nvPr/>
        </p:nvGrpSpPr>
        <p:grpSpPr>
          <a:xfrm>
            <a:off x="296524" y="1223755"/>
            <a:ext cx="1170131" cy="1170131"/>
            <a:chOff x="382488" y="1472"/>
            <a:chExt cx="1480839" cy="1480839"/>
          </a:xfrm>
        </p:grpSpPr>
        <p:sp>
          <p:nvSpPr>
            <p:cNvPr id="46" name="椭圆 4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7"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400" dirty="0" smtClean="0">
                  <a:latin typeface="微软雅黑" panose="020B0503020204020204" pitchFamily="34" charset="-122"/>
                  <a:ea typeface="微软雅黑" panose="020B0503020204020204" pitchFamily="34" charset="-122"/>
                </a:rPr>
                <a:t>覆盖标准</a:t>
              </a:r>
              <a:endParaRPr lang="zh-CN" altLang="en-US" sz="2400" kern="1200" dirty="0">
                <a:latin typeface="微软雅黑" panose="020B0503020204020204" pitchFamily="34" charset="-122"/>
                <a:ea typeface="微软雅黑" panose="020B0503020204020204" pitchFamily="34" charset="-122"/>
              </a:endParaRPr>
            </a:p>
          </p:txBody>
        </p:sp>
      </p:grpSp>
      <p:sp>
        <p:nvSpPr>
          <p:cNvPr id="48" name="线形标注 1(带强调线) 47"/>
          <p:cNvSpPr/>
          <p:nvPr/>
        </p:nvSpPr>
        <p:spPr>
          <a:xfrm>
            <a:off x="2096725" y="1249674"/>
            <a:ext cx="3137191" cy="495055"/>
          </a:xfrm>
          <a:prstGeom prst="accentCallout1">
            <a:avLst>
              <a:gd name="adj1" fmla="val 23243"/>
              <a:gd name="adj2" fmla="val -1637"/>
              <a:gd name="adj3" fmla="val 98613"/>
              <a:gd name="adj4" fmla="val -2063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solidFill>
                  <a:schemeClr val="tx1"/>
                </a:solidFill>
                <a:latin typeface="微软雅黑" panose="020B0503020204020204" pitchFamily="34" charset="-122"/>
                <a:ea typeface="微软雅黑" panose="020B0503020204020204" pitchFamily="34" charset="-122"/>
              </a:rPr>
              <a:t>条件组合覆盖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2" name="TextBox 1"/>
          <p:cNvSpPr txBox="1"/>
          <p:nvPr/>
        </p:nvSpPr>
        <p:spPr>
          <a:xfrm>
            <a:off x="4067177" y="1143258"/>
            <a:ext cx="4825303" cy="707886"/>
          </a:xfrm>
          <a:prstGeom prst="rect">
            <a:avLst/>
          </a:prstGeom>
          <a:noFill/>
        </p:spPr>
        <p:txBody>
          <a:bodyPr wrap="square" rtlCol="0">
            <a:spAutoFit/>
          </a:bodyPr>
          <a:lstStyle/>
          <a:p>
            <a:r>
              <a:rPr lang="zh-CN" altLang="en-US" sz="2000" dirty="0" smtClean="0">
                <a:latin typeface="微软雅黑" panose="020B0503020204020204" pitchFamily="34" charset="-122"/>
                <a:ea typeface="微软雅黑" panose="020B0503020204020204" pitchFamily="34" charset="-122"/>
              </a:rPr>
              <a:t>使得每个判定表达式中条件的各种可能组合都至少出现一次。</a:t>
            </a:r>
            <a:endParaRPr lang="zh-CN" altLang="en-US" sz="2000" dirty="0">
              <a:latin typeface="微软雅黑" panose="020B0503020204020204" pitchFamily="34" charset="-122"/>
              <a:ea typeface="微软雅黑" panose="020B0503020204020204" pitchFamily="34" charset="-122"/>
            </a:endParaRPr>
          </a:p>
        </p:txBody>
      </p:sp>
      <p:grpSp>
        <p:nvGrpSpPr>
          <p:cNvPr id="9" name="组合 8"/>
          <p:cNvGrpSpPr/>
          <p:nvPr/>
        </p:nvGrpSpPr>
        <p:grpSpPr>
          <a:xfrm>
            <a:off x="926595" y="1898830"/>
            <a:ext cx="4940783" cy="4242085"/>
            <a:chOff x="926595" y="1898830"/>
            <a:chExt cx="4940783" cy="4242085"/>
          </a:xfrm>
        </p:grpSpPr>
        <p:sp>
          <p:nvSpPr>
            <p:cNvPr id="17" name="流程图: 可选过程 16"/>
            <p:cNvSpPr/>
            <p:nvPr/>
          </p:nvSpPr>
          <p:spPr>
            <a:xfrm>
              <a:off x="1760672" y="189883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smtClean="0">
                  <a:latin typeface="微软雅黑" panose="020B0503020204020204" pitchFamily="34" charset="-122"/>
                  <a:ea typeface="微软雅黑" panose="020B0503020204020204" pitchFamily="34" charset="-122"/>
                </a:rPr>
                <a:t>入口</a:t>
              </a:r>
              <a:endParaRPr lang="zh-CN" altLang="en-US" sz="2000" dirty="0">
                <a:latin typeface="微软雅黑" panose="020B0503020204020204" pitchFamily="34" charset="-122"/>
                <a:ea typeface="微软雅黑" panose="020B0503020204020204" pitchFamily="34" charset="-122"/>
              </a:endParaRPr>
            </a:p>
          </p:txBody>
        </p:sp>
        <p:sp>
          <p:nvSpPr>
            <p:cNvPr id="18" name="流程图: 决策 17"/>
            <p:cNvSpPr/>
            <p:nvPr/>
          </p:nvSpPr>
          <p:spPr>
            <a:xfrm>
              <a:off x="1276868" y="2708919"/>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A&gt;1 AND B=0</a:t>
              </a:r>
              <a:endParaRPr lang="zh-CN" altLang="en-US" sz="2000" dirty="0">
                <a:latin typeface="微软雅黑" panose="020B0503020204020204" pitchFamily="34" charset="-122"/>
                <a:ea typeface="微软雅黑" panose="020B0503020204020204" pitchFamily="34" charset="-122"/>
              </a:endParaRPr>
            </a:p>
          </p:txBody>
        </p:sp>
        <p:sp>
          <p:nvSpPr>
            <p:cNvPr id="19" name="流程图: 过程 18"/>
            <p:cNvSpPr/>
            <p:nvPr/>
          </p:nvSpPr>
          <p:spPr>
            <a:xfrm>
              <a:off x="3986935" y="3023953"/>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X=X/A</a:t>
              </a:r>
              <a:endParaRPr lang="zh-CN" altLang="en-US" sz="2000" dirty="0">
                <a:latin typeface="微软雅黑" panose="020B0503020204020204" pitchFamily="34" charset="-122"/>
                <a:ea typeface="微软雅黑" panose="020B0503020204020204" pitchFamily="34" charset="-122"/>
              </a:endParaRPr>
            </a:p>
          </p:txBody>
        </p:sp>
        <p:sp>
          <p:nvSpPr>
            <p:cNvPr id="20" name="流程图: 决策 19"/>
            <p:cNvSpPr/>
            <p:nvPr/>
          </p:nvSpPr>
          <p:spPr>
            <a:xfrm>
              <a:off x="1276868" y="4194084"/>
              <a:ext cx="2115235" cy="1125125"/>
            </a:xfrm>
            <a:prstGeom prst="flowChartDecision">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A=2 OR X&gt;1</a:t>
              </a:r>
              <a:endParaRPr lang="zh-CN" altLang="en-US" sz="2000" dirty="0">
                <a:latin typeface="微软雅黑" panose="020B0503020204020204" pitchFamily="34" charset="-122"/>
                <a:ea typeface="微软雅黑" panose="020B0503020204020204" pitchFamily="34" charset="-122"/>
              </a:endParaRPr>
            </a:p>
          </p:txBody>
        </p:sp>
        <p:sp>
          <p:nvSpPr>
            <p:cNvPr id="21" name="流程图: 过程 20"/>
            <p:cNvSpPr/>
            <p:nvPr/>
          </p:nvSpPr>
          <p:spPr>
            <a:xfrm>
              <a:off x="3986935" y="4509118"/>
              <a:ext cx="1575175" cy="495055"/>
            </a:xfrm>
            <a:prstGeom prst="flowChart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2000" dirty="0" smtClean="0">
                  <a:latin typeface="微软雅黑" panose="020B0503020204020204" pitchFamily="34" charset="-122"/>
                  <a:ea typeface="微软雅黑" panose="020B0503020204020204" pitchFamily="34" charset="-122"/>
                </a:rPr>
                <a:t>X=X+1</a:t>
              </a:r>
              <a:endParaRPr lang="zh-CN" altLang="en-US" sz="2000" dirty="0">
                <a:latin typeface="微软雅黑" panose="020B0503020204020204" pitchFamily="34" charset="-122"/>
                <a:ea typeface="微软雅黑" panose="020B0503020204020204" pitchFamily="34" charset="-122"/>
              </a:endParaRPr>
            </a:p>
          </p:txBody>
        </p:sp>
        <p:sp>
          <p:nvSpPr>
            <p:cNvPr id="22" name="流程图: 可选过程 21"/>
            <p:cNvSpPr/>
            <p:nvPr/>
          </p:nvSpPr>
          <p:spPr>
            <a:xfrm>
              <a:off x="1760672" y="5679250"/>
              <a:ext cx="1147626" cy="450050"/>
            </a:xfrm>
            <a:prstGeom prst="flowChartAlternateProcess">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sz="2000" dirty="0">
                  <a:latin typeface="微软雅黑" panose="020B0503020204020204" pitchFamily="34" charset="-122"/>
                  <a:ea typeface="微软雅黑" panose="020B0503020204020204" pitchFamily="34" charset="-122"/>
                </a:rPr>
                <a:t>返回</a:t>
              </a:r>
            </a:p>
          </p:txBody>
        </p:sp>
        <p:cxnSp>
          <p:nvCxnSpPr>
            <p:cNvPr id="23" name="直接箭头连接符 22"/>
            <p:cNvCxnSpPr>
              <a:stCxn id="17" idx="2"/>
              <a:endCxn id="18" idx="0"/>
            </p:cNvCxnSpPr>
            <p:nvPr/>
          </p:nvCxnSpPr>
          <p:spPr>
            <a:xfrm>
              <a:off x="2334485" y="2348880"/>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4" name="直接箭头连接符 23"/>
            <p:cNvCxnSpPr/>
            <p:nvPr/>
          </p:nvCxnSpPr>
          <p:spPr>
            <a:xfrm>
              <a:off x="2334486" y="3834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5" name="直接箭头连接符 24"/>
            <p:cNvCxnSpPr/>
            <p:nvPr/>
          </p:nvCxnSpPr>
          <p:spPr>
            <a:xfrm>
              <a:off x="2334484" y="5331044"/>
              <a:ext cx="1" cy="360039"/>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6" name="直接箭头连接符 25"/>
            <p:cNvCxnSpPr>
              <a:stCxn id="18" idx="3"/>
              <a:endCxn id="19" idx="1"/>
            </p:cNvCxnSpPr>
            <p:nvPr/>
          </p:nvCxnSpPr>
          <p:spPr>
            <a:xfrm flipV="1">
              <a:off x="3392103" y="3271481"/>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7" name="直接箭头连接符 26"/>
            <p:cNvCxnSpPr>
              <a:stCxn id="20" idx="3"/>
              <a:endCxn id="21" idx="1"/>
            </p:cNvCxnSpPr>
            <p:nvPr/>
          </p:nvCxnSpPr>
          <p:spPr>
            <a:xfrm flipV="1">
              <a:off x="3392103" y="4756646"/>
              <a:ext cx="594832" cy="1"/>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grpSp>
          <p:nvGrpSpPr>
            <p:cNvPr id="6" name="组合 5"/>
            <p:cNvGrpSpPr/>
            <p:nvPr/>
          </p:nvGrpSpPr>
          <p:grpSpPr>
            <a:xfrm>
              <a:off x="2334486" y="3519008"/>
              <a:ext cx="2440037" cy="495055"/>
              <a:chOff x="2334486" y="3519008"/>
              <a:chExt cx="2440037" cy="495055"/>
            </a:xfrm>
          </p:grpSpPr>
          <p:cxnSp>
            <p:nvCxnSpPr>
              <p:cNvPr id="28" name="直接箭头连接符 27"/>
              <p:cNvCxnSpPr/>
              <p:nvPr/>
            </p:nvCxnSpPr>
            <p:spPr>
              <a:xfrm flipH="1">
                <a:off x="2334486" y="4014063"/>
                <a:ext cx="2440037"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29" name="直接连接符 28"/>
              <p:cNvCxnSpPr>
                <a:stCxn id="19" idx="2"/>
              </p:cNvCxnSpPr>
              <p:nvPr/>
            </p:nvCxnSpPr>
            <p:spPr>
              <a:xfrm flipH="1">
                <a:off x="4774522" y="3519008"/>
                <a:ext cx="1" cy="495055"/>
              </a:xfrm>
              <a:prstGeom prst="line">
                <a:avLst/>
              </a:prstGeom>
            </p:spPr>
            <p:style>
              <a:lnRef idx="2">
                <a:schemeClr val="dk1"/>
              </a:lnRef>
              <a:fillRef idx="0">
                <a:schemeClr val="dk1"/>
              </a:fillRef>
              <a:effectRef idx="1">
                <a:schemeClr val="dk1"/>
              </a:effectRef>
              <a:fontRef idx="minor">
                <a:schemeClr val="tx1"/>
              </a:fontRef>
            </p:style>
          </p:cxnSp>
        </p:grpSp>
        <p:grpSp>
          <p:nvGrpSpPr>
            <p:cNvPr id="7" name="组合 6"/>
            <p:cNvGrpSpPr/>
            <p:nvPr/>
          </p:nvGrpSpPr>
          <p:grpSpPr>
            <a:xfrm>
              <a:off x="2341020" y="5007088"/>
              <a:ext cx="2433502" cy="495055"/>
              <a:chOff x="2341020" y="5007088"/>
              <a:chExt cx="2433502" cy="495055"/>
            </a:xfrm>
          </p:grpSpPr>
          <p:cxnSp>
            <p:nvCxnSpPr>
              <p:cNvPr id="30" name="直接箭头连接符 29"/>
              <p:cNvCxnSpPr/>
              <p:nvPr/>
            </p:nvCxnSpPr>
            <p:spPr>
              <a:xfrm flipH="1">
                <a:off x="2341020" y="5499230"/>
                <a:ext cx="2433501" cy="0"/>
              </a:xfrm>
              <a:prstGeom prst="straightConnector1">
                <a:avLst/>
              </a:prstGeom>
              <a:ln>
                <a:tailEnd type="arrow"/>
              </a:ln>
            </p:spPr>
            <p:style>
              <a:lnRef idx="2">
                <a:schemeClr val="dk1"/>
              </a:lnRef>
              <a:fillRef idx="0">
                <a:schemeClr val="dk1"/>
              </a:fillRef>
              <a:effectRef idx="1">
                <a:schemeClr val="dk1"/>
              </a:effectRef>
              <a:fontRef idx="minor">
                <a:schemeClr val="tx1"/>
              </a:fontRef>
            </p:style>
          </p:cxnSp>
          <p:cxnSp>
            <p:nvCxnSpPr>
              <p:cNvPr id="31" name="直接连接符 30"/>
              <p:cNvCxnSpPr/>
              <p:nvPr/>
            </p:nvCxnSpPr>
            <p:spPr>
              <a:xfrm flipH="1">
                <a:off x="4774521" y="5007088"/>
                <a:ext cx="1" cy="495055"/>
              </a:xfrm>
              <a:prstGeom prst="line">
                <a:avLst/>
              </a:prstGeom>
            </p:spPr>
            <p:style>
              <a:lnRef idx="2">
                <a:schemeClr val="dk1"/>
              </a:lnRef>
              <a:fillRef idx="0">
                <a:schemeClr val="dk1"/>
              </a:fillRef>
              <a:effectRef idx="1">
                <a:schemeClr val="dk1"/>
              </a:effectRef>
              <a:fontRef idx="minor">
                <a:schemeClr val="tx1"/>
              </a:fontRef>
            </p:style>
          </p:cxnSp>
        </p:grpSp>
        <p:sp>
          <p:nvSpPr>
            <p:cNvPr id="32" name="TextBox 31"/>
            <p:cNvSpPr txBox="1"/>
            <p:nvPr/>
          </p:nvSpPr>
          <p:spPr>
            <a:xfrm>
              <a:off x="1398401" y="189883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S</a:t>
              </a:r>
              <a:endParaRPr lang="zh-CN" altLang="en-US" sz="2400" dirty="0">
                <a:latin typeface="微软雅黑" panose="020B0503020204020204" pitchFamily="34" charset="-122"/>
                <a:ea typeface="微软雅黑" panose="020B0503020204020204" pitchFamily="34" charset="-122"/>
              </a:endParaRPr>
            </a:p>
          </p:txBody>
        </p:sp>
        <p:sp>
          <p:nvSpPr>
            <p:cNvPr id="33" name="TextBox 32"/>
            <p:cNvSpPr txBox="1"/>
            <p:nvPr/>
          </p:nvSpPr>
          <p:spPr>
            <a:xfrm>
              <a:off x="926595" y="3023091"/>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a</a:t>
              </a:r>
              <a:endParaRPr lang="zh-CN" altLang="en-US" sz="2400" dirty="0">
                <a:latin typeface="微软雅黑" panose="020B0503020204020204" pitchFamily="34" charset="-122"/>
                <a:ea typeface="微软雅黑" panose="020B0503020204020204" pitchFamily="34" charset="-122"/>
              </a:endParaRPr>
            </a:p>
          </p:txBody>
        </p:sp>
        <p:sp>
          <p:nvSpPr>
            <p:cNvPr id="34" name="TextBox 33"/>
            <p:cNvSpPr txBox="1"/>
            <p:nvPr/>
          </p:nvSpPr>
          <p:spPr>
            <a:xfrm>
              <a:off x="926595" y="4509118"/>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b</a:t>
              </a:r>
              <a:endParaRPr lang="zh-CN" altLang="en-US" sz="2400" dirty="0">
                <a:latin typeface="微软雅黑" panose="020B0503020204020204" pitchFamily="34" charset="-122"/>
                <a:ea typeface="微软雅黑" panose="020B0503020204020204" pitchFamily="34" charset="-122"/>
              </a:endParaRPr>
            </a:p>
          </p:txBody>
        </p:sp>
        <p:sp>
          <p:nvSpPr>
            <p:cNvPr id="35" name="TextBox 34"/>
            <p:cNvSpPr txBox="1"/>
            <p:nvPr/>
          </p:nvSpPr>
          <p:spPr>
            <a:xfrm>
              <a:off x="5517105" y="3040649"/>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c</a:t>
              </a:r>
              <a:endParaRPr lang="zh-CN" altLang="en-US" sz="2400" dirty="0">
                <a:latin typeface="微软雅黑" panose="020B0503020204020204" pitchFamily="34" charset="-122"/>
                <a:ea typeface="微软雅黑" panose="020B0503020204020204" pitchFamily="34" charset="-122"/>
              </a:endParaRPr>
            </a:p>
          </p:txBody>
        </p:sp>
        <p:sp>
          <p:nvSpPr>
            <p:cNvPr id="36" name="TextBox 35"/>
            <p:cNvSpPr txBox="1"/>
            <p:nvPr/>
          </p:nvSpPr>
          <p:spPr>
            <a:xfrm>
              <a:off x="5517105" y="4525812"/>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e</a:t>
              </a:r>
              <a:endParaRPr lang="zh-CN" altLang="en-US" sz="2400" dirty="0">
                <a:latin typeface="微软雅黑" panose="020B0503020204020204" pitchFamily="34" charset="-122"/>
                <a:ea typeface="微软雅黑" panose="020B0503020204020204" pitchFamily="34" charset="-122"/>
              </a:endParaRPr>
            </a:p>
          </p:txBody>
        </p:sp>
        <p:sp>
          <p:nvSpPr>
            <p:cNvPr id="37" name="TextBox 36"/>
            <p:cNvSpPr txBox="1"/>
            <p:nvPr/>
          </p:nvSpPr>
          <p:spPr>
            <a:xfrm>
              <a:off x="1410399" y="5679250"/>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d</a:t>
              </a:r>
              <a:endParaRPr lang="zh-CN" altLang="en-US" sz="2400" dirty="0">
                <a:latin typeface="微软雅黑" panose="020B0503020204020204" pitchFamily="34" charset="-122"/>
                <a:ea typeface="微软雅黑" panose="020B0503020204020204" pitchFamily="34" charset="-122"/>
              </a:endParaRPr>
            </a:p>
          </p:txBody>
        </p:sp>
        <p:sp>
          <p:nvSpPr>
            <p:cNvPr id="38" name="TextBox 37"/>
            <p:cNvSpPr txBox="1"/>
            <p:nvPr/>
          </p:nvSpPr>
          <p:spPr>
            <a:xfrm>
              <a:off x="1975493" y="2348880"/>
              <a:ext cx="350273" cy="400110"/>
            </a:xfrm>
            <a:prstGeom prst="rect">
              <a:avLst/>
            </a:prstGeom>
            <a:noFill/>
          </p:spPr>
          <p:txBody>
            <a:bodyPr wrap="square" rtlCol="0">
              <a:spAutoFit/>
            </a:bodyPr>
            <a:lstStyle/>
            <a:p>
              <a:r>
                <a:rPr lang="en-US" altLang="zh-CN" sz="2000" dirty="0">
                  <a:latin typeface="微软雅黑" panose="020B0503020204020204" pitchFamily="34" charset="-122"/>
                  <a:ea typeface="微软雅黑" panose="020B0503020204020204" pitchFamily="34" charset="-122"/>
                </a:rPr>
                <a:t>1</a:t>
              </a:r>
              <a:endParaRPr lang="zh-CN" altLang="en-US" sz="2000" dirty="0">
                <a:latin typeface="微软雅黑" panose="020B0503020204020204" pitchFamily="34" charset="-122"/>
                <a:ea typeface="微软雅黑" panose="020B0503020204020204" pitchFamily="34" charset="-122"/>
              </a:endParaRPr>
            </a:p>
          </p:txBody>
        </p:sp>
        <p:sp>
          <p:nvSpPr>
            <p:cNvPr id="39" name="TextBox 38"/>
            <p:cNvSpPr txBox="1"/>
            <p:nvPr/>
          </p:nvSpPr>
          <p:spPr>
            <a:xfrm>
              <a:off x="1984203" y="381400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2</a:t>
              </a:r>
              <a:endParaRPr lang="zh-CN" altLang="en-US" sz="2000" dirty="0">
                <a:latin typeface="微软雅黑" panose="020B0503020204020204" pitchFamily="34" charset="-122"/>
                <a:ea typeface="微软雅黑" panose="020B0503020204020204" pitchFamily="34" charset="-122"/>
              </a:endParaRPr>
            </a:p>
          </p:txBody>
        </p:sp>
        <p:sp>
          <p:nvSpPr>
            <p:cNvPr id="40" name="TextBox 39"/>
            <p:cNvSpPr txBox="1"/>
            <p:nvPr/>
          </p:nvSpPr>
          <p:spPr>
            <a:xfrm>
              <a:off x="3671900" y="287137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4</a:t>
              </a:r>
              <a:endParaRPr lang="zh-CN" altLang="en-US" sz="2000" dirty="0">
                <a:latin typeface="微软雅黑" panose="020B0503020204020204" pitchFamily="34" charset="-122"/>
                <a:ea typeface="微软雅黑" panose="020B0503020204020204" pitchFamily="34" charset="-122"/>
              </a:endParaRPr>
            </a:p>
          </p:txBody>
        </p:sp>
        <p:sp>
          <p:nvSpPr>
            <p:cNvPr id="41" name="TextBox 40"/>
            <p:cNvSpPr txBox="1"/>
            <p:nvPr/>
          </p:nvSpPr>
          <p:spPr>
            <a:xfrm>
              <a:off x="4067177" y="3613953"/>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5</a:t>
              </a:r>
              <a:endParaRPr lang="zh-CN" altLang="en-US" sz="2000" dirty="0">
                <a:latin typeface="微软雅黑" panose="020B0503020204020204" pitchFamily="34" charset="-122"/>
                <a:ea typeface="微软雅黑" panose="020B0503020204020204" pitchFamily="34" charset="-122"/>
              </a:endParaRPr>
            </a:p>
          </p:txBody>
        </p:sp>
        <p:sp>
          <p:nvSpPr>
            <p:cNvPr id="42" name="TextBox 41"/>
            <p:cNvSpPr txBox="1"/>
            <p:nvPr/>
          </p:nvSpPr>
          <p:spPr>
            <a:xfrm>
              <a:off x="3671900" y="4356534"/>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6</a:t>
              </a:r>
              <a:endParaRPr lang="zh-CN" altLang="en-US" sz="2000" dirty="0">
                <a:latin typeface="微软雅黑" panose="020B0503020204020204" pitchFamily="34" charset="-122"/>
                <a:ea typeface="微软雅黑" panose="020B0503020204020204" pitchFamily="34" charset="-122"/>
              </a:endParaRPr>
            </a:p>
          </p:txBody>
        </p:sp>
        <p:sp>
          <p:nvSpPr>
            <p:cNvPr id="43" name="TextBox 42"/>
            <p:cNvSpPr txBox="1"/>
            <p:nvPr/>
          </p:nvSpPr>
          <p:spPr>
            <a:xfrm>
              <a:off x="4067176" y="5099120"/>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7</a:t>
              </a:r>
              <a:endParaRPr lang="zh-CN" altLang="en-US" sz="2000" dirty="0">
                <a:latin typeface="微软雅黑" panose="020B0503020204020204" pitchFamily="34" charset="-122"/>
                <a:ea typeface="微软雅黑" panose="020B0503020204020204" pitchFamily="34" charset="-122"/>
              </a:endParaRPr>
            </a:p>
          </p:txBody>
        </p:sp>
        <p:sp>
          <p:nvSpPr>
            <p:cNvPr id="44" name="TextBox 43"/>
            <p:cNvSpPr txBox="1"/>
            <p:nvPr/>
          </p:nvSpPr>
          <p:spPr>
            <a:xfrm>
              <a:off x="1990746" y="5302088"/>
              <a:ext cx="350273" cy="400110"/>
            </a:xfrm>
            <a:prstGeom prst="rect">
              <a:avLst/>
            </a:prstGeom>
            <a:noFill/>
          </p:spPr>
          <p:txBody>
            <a:bodyPr wrap="square" rtlCol="0">
              <a:spAutoFit/>
            </a:bodyPr>
            <a:lstStyle/>
            <a:p>
              <a:r>
                <a:rPr lang="en-US" altLang="zh-CN" sz="2000" dirty="0" smtClean="0">
                  <a:latin typeface="微软雅黑" panose="020B0503020204020204" pitchFamily="34" charset="-122"/>
                  <a:ea typeface="微软雅黑" panose="020B0503020204020204" pitchFamily="34" charset="-122"/>
                </a:rPr>
                <a:t>3</a:t>
              </a:r>
              <a:endParaRPr lang="zh-CN" altLang="en-US" sz="2000" dirty="0">
                <a:latin typeface="微软雅黑" panose="020B0503020204020204" pitchFamily="34" charset="-122"/>
                <a:ea typeface="微软雅黑" panose="020B0503020204020204" pitchFamily="34" charset="-122"/>
              </a:endParaRPr>
            </a:p>
          </p:txBody>
        </p:sp>
        <p:sp>
          <p:nvSpPr>
            <p:cNvPr id="56" name="TextBox 55"/>
            <p:cNvSpPr txBox="1"/>
            <p:nvPr/>
          </p:nvSpPr>
          <p:spPr>
            <a:xfrm>
              <a:off x="3392103" y="280981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7" name="TextBox 56"/>
            <p:cNvSpPr txBox="1"/>
            <p:nvPr/>
          </p:nvSpPr>
          <p:spPr>
            <a:xfrm>
              <a:off x="3392103" y="427828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T</a:t>
              </a:r>
              <a:endParaRPr lang="zh-CN" altLang="en-US" sz="2400" dirty="0">
                <a:latin typeface="微软雅黑" panose="020B0503020204020204" pitchFamily="34" charset="-122"/>
                <a:ea typeface="微软雅黑" panose="020B0503020204020204" pitchFamily="34" charset="-122"/>
              </a:endParaRPr>
            </a:p>
          </p:txBody>
        </p:sp>
        <p:sp>
          <p:nvSpPr>
            <p:cNvPr id="58" name="TextBox 57"/>
            <p:cNvSpPr txBox="1"/>
            <p:nvPr/>
          </p:nvSpPr>
          <p:spPr>
            <a:xfrm>
              <a:off x="2508739" y="3613953"/>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sp>
          <p:nvSpPr>
            <p:cNvPr id="59" name="TextBox 58"/>
            <p:cNvSpPr txBox="1"/>
            <p:nvPr/>
          </p:nvSpPr>
          <p:spPr>
            <a:xfrm>
              <a:off x="2508738" y="5127575"/>
              <a:ext cx="350273" cy="461665"/>
            </a:xfrm>
            <a:prstGeom prst="rect">
              <a:avLst/>
            </a:prstGeom>
            <a:noFill/>
          </p:spPr>
          <p:txBody>
            <a:bodyPr wrap="square" rtlCol="0">
              <a:spAutoFit/>
            </a:bodyPr>
            <a:lstStyle/>
            <a:p>
              <a:r>
                <a:rPr lang="en-US" altLang="zh-CN" sz="2400" dirty="0" smtClean="0">
                  <a:latin typeface="微软雅黑" panose="020B0503020204020204" pitchFamily="34" charset="-122"/>
                  <a:ea typeface="微软雅黑" panose="020B0503020204020204" pitchFamily="34" charset="-122"/>
                </a:rPr>
                <a:t>F</a:t>
              </a:r>
              <a:endParaRPr lang="zh-CN" altLang="en-US" sz="2400" dirty="0">
                <a:latin typeface="微软雅黑" panose="020B0503020204020204" pitchFamily="34" charset="-122"/>
                <a:ea typeface="微软雅黑" panose="020B0503020204020204" pitchFamily="34" charset="-122"/>
              </a:endParaRPr>
            </a:p>
          </p:txBody>
        </p:sp>
      </p:grpSp>
      <p:sp>
        <p:nvSpPr>
          <p:cNvPr id="11" name="TextBox 10"/>
          <p:cNvSpPr txBox="1"/>
          <p:nvPr/>
        </p:nvSpPr>
        <p:spPr>
          <a:xfrm>
            <a:off x="5867378" y="1852224"/>
            <a:ext cx="1585969" cy="2246769"/>
          </a:xfrm>
          <a:prstGeom prst="rect">
            <a:avLst/>
          </a:prstGeom>
          <a:noFill/>
        </p:spPr>
        <p:txBody>
          <a:bodyPr wrap="square" rtlCol="0">
            <a:spAutoFit/>
          </a:bodyPr>
          <a:lstStyle/>
          <a:p>
            <a:pPr>
              <a:spcAft>
                <a:spcPts val="600"/>
              </a:spcAft>
            </a:pPr>
            <a:r>
              <a:rPr lang="en-US" altLang="zh-CN" sz="2400" dirty="0" smtClean="0">
                <a:latin typeface="微软雅黑" panose="020B0503020204020204" pitchFamily="34" charset="-122"/>
                <a:ea typeface="微软雅黑" panose="020B0503020204020204" pitchFamily="34" charset="-122"/>
              </a:rPr>
              <a:t>a</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A&gt;1,B=0</a:t>
            </a:r>
          </a:p>
          <a:p>
            <a:pPr>
              <a:spcAft>
                <a:spcPts val="600"/>
              </a:spcAft>
            </a:pPr>
            <a:r>
              <a:rPr lang="en-US" altLang="zh-CN" sz="2400" dirty="0" smtClean="0">
                <a:latin typeface="微软雅黑" panose="020B0503020204020204" pitchFamily="34" charset="-122"/>
                <a:ea typeface="微软雅黑" panose="020B0503020204020204" pitchFamily="34" charset="-122"/>
              </a:rPr>
              <a:t>A&gt;1,B</a:t>
            </a:r>
            <a:r>
              <a:rPr lang="en-US" altLang="zh-CN" sz="2400" dirty="0">
                <a:latin typeface="微软雅黑"/>
                <a:ea typeface="微软雅黑"/>
              </a:rPr>
              <a:t>≠0</a:t>
            </a:r>
          </a:p>
          <a:p>
            <a:pPr>
              <a:spcAft>
                <a:spcPts val="600"/>
              </a:spcAft>
            </a:pPr>
            <a:r>
              <a:rPr lang="en-US" altLang="zh-CN" sz="2400" dirty="0" smtClean="0">
                <a:latin typeface="微软雅黑" panose="020B0503020204020204" pitchFamily="34" charset="-122"/>
                <a:ea typeface="微软雅黑" panose="020B0503020204020204" pitchFamily="34" charset="-122"/>
              </a:rPr>
              <a:t>A</a:t>
            </a:r>
            <a:r>
              <a:rPr lang="en-US" altLang="zh-CN" sz="2400" dirty="0" smtClean="0">
                <a:latin typeface="微软雅黑"/>
                <a:ea typeface="微软雅黑"/>
              </a:rPr>
              <a:t>≤</a:t>
            </a:r>
            <a:r>
              <a:rPr lang="en-US" altLang="zh-CN" sz="2400" dirty="0" smtClean="0">
                <a:latin typeface="微软雅黑" panose="020B0503020204020204" pitchFamily="34" charset="-122"/>
                <a:ea typeface="微软雅黑" panose="020B0503020204020204" pitchFamily="34" charset="-122"/>
              </a:rPr>
              <a:t>1,B=0</a:t>
            </a:r>
            <a:endParaRPr lang="en-US" altLang="zh-CN" sz="2400" dirty="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A</a:t>
            </a:r>
            <a:r>
              <a:rPr lang="en-US" altLang="zh-CN" sz="2400" dirty="0" smtClean="0">
                <a:latin typeface="微软雅黑"/>
                <a:ea typeface="微软雅黑"/>
              </a:rPr>
              <a:t>≤</a:t>
            </a:r>
            <a:r>
              <a:rPr lang="en-US" altLang="zh-CN" sz="2400" dirty="0" smtClean="0">
                <a:latin typeface="微软雅黑" panose="020B0503020204020204" pitchFamily="34" charset="-122"/>
                <a:ea typeface="微软雅黑" panose="020B0503020204020204" pitchFamily="34" charset="-122"/>
              </a:rPr>
              <a:t>1,B</a:t>
            </a:r>
            <a:r>
              <a:rPr lang="en-US" altLang="zh-CN" sz="2400" dirty="0">
                <a:latin typeface="微软雅黑"/>
                <a:ea typeface="微软雅黑"/>
              </a:rPr>
              <a:t>≠</a:t>
            </a:r>
            <a:r>
              <a:rPr lang="en-US" altLang="zh-CN" sz="2400" dirty="0" smtClean="0">
                <a:latin typeface="微软雅黑"/>
                <a:ea typeface="微软雅黑"/>
              </a:rPr>
              <a:t>0</a:t>
            </a:r>
            <a:endParaRPr lang="en-US" altLang="zh-CN" sz="2400" dirty="0">
              <a:latin typeface="微软雅黑"/>
              <a:ea typeface="微软雅黑"/>
            </a:endParaRPr>
          </a:p>
        </p:txBody>
      </p:sp>
      <p:sp>
        <p:nvSpPr>
          <p:cNvPr id="51" name="TextBox 50"/>
          <p:cNvSpPr txBox="1"/>
          <p:nvPr/>
        </p:nvSpPr>
        <p:spPr>
          <a:xfrm>
            <a:off x="7623210" y="1857306"/>
            <a:ext cx="1520790" cy="2246769"/>
          </a:xfrm>
          <a:prstGeom prst="rect">
            <a:avLst/>
          </a:prstGeom>
          <a:noFill/>
        </p:spPr>
        <p:txBody>
          <a:bodyPr wrap="square" rtlCol="0">
            <a:spAutoFit/>
          </a:bodyPr>
          <a:lstStyle/>
          <a:p>
            <a:pPr>
              <a:spcAft>
                <a:spcPts val="600"/>
              </a:spcAft>
            </a:pPr>
            <a:r>
              <a:rPr lang="en-US" altLang="zh-CN" sz="2400" dirty="0" smtClean="0">
                <a:latin typeface="微软雅黑"/>
                <a:ea typeface="微软雅黑"/>
              </a:rPr>
              <a:t>b</a:t>
            </a:r>
            <a:r>
              <a:rPr lang="zh-CN" altLang="en-US" sz="2400" dirty="0" smtClean="0">
                <a:latin typeface="微软雅黑"/>
                <a:ea typeface="微软雅黑"/>
              </a:rPr>
              <a:t>：</a:t>
            </a:r>
            <a:endParaRPr lang="en-US" altLang="zh-CN" sz="2400" dirty="0" smtClean="0">
              <a:latin typeface="微软雅黑"/>
              <a:ea typeface="微软雅黑"/>
            </a:endParaRPr>
          </a:p>
          <a:p>
            <a:pPr>
              <a:spcAft>
                <a:spcPts val="600"/>
              </a:spcAft>
            </a:pPr>
            <a:r>
              <a:rPr lang="en-US" altLang="zh-CN" sz="2400" dirty="0" smtClean="0">
                <a:latin typeface="微软雅黑"/>
                <a:ea typeface="微软雅黑"/>
              </a:rPr>
              <a:t>A=2,X&gt;1</a:t>
            </a:r>
          </a:p>
          <a:p>
            <a:pPr>
              <a:spcAft>
                <a:spcPts val="600"/>
              </a:spcAft>
            </a:pPr>
            <a:r>
              <a:rPr lang="en-US" altLang="zh-CN" sz="2400" dirty="0" smtClean="0">
                <a:latin typeface="微软雅黑"/>
                <a:ea typeface="微软雅黑"/>
              </a:rPr>
              <a:t>A=2,X</a:t>
            </a:r>
            <a:r>
              <a:rPr lang="en-US" altLang="zh-CN" sz="2400" dirty="0">
                <a:latin typeface="微软雅黑"/>
                <a:ea typeface="微软雅黑"/>
              </a:rPr>
              <a:t>≤1</a:t>
            </a:r>
          </a:p>
          <a:p>
            <a:pPr>
              <a:spcAft>
                <a:spcPts val="600"/>
              </a:spcAft>
            </a:pPr>
            <a:r>
              <a:rPr lang="en-US" altLang="zh-CN" sz="2400" dirty="0" smtClean="0">
                <a:latin typeface="微软雅黑"/>
                <a:ea typeface="微软雅黑"/>
              </a:rPr>
              <a:t>A≠2,X&gt;1</a:t>
            </a:r>
          </a:p>
          <a:p>
            <a:pPr>
              <a:spcAft>
                <a:spcPts val="600"/>
              </a:spcAft>
            </a:pPr>
            <a:r>
              <a:rPr lang="en-US" altLang="zh-CN" sz="2400" dirty="0" smtClean="0">
                <a:latin typeface="微软雅黑"/>
                <a:ea typeface="微软雅黑"/>
              </a:rPr>
              <a:t>A</a:t>
            </a:r>
            <a:r>
              <a:rPr lang="en-US" altLang="zh-CN" sz="2400" dirty="0">
                <a:latin typeface="微软雅黑"/>
                <a:ea typeface="微软雅黑"/>
              </a:rPr>
              <a:t>≠</a:t>
            </a:r>
            <a:r>
              <a:rPr lang="en-US" altLang="zh-CN" sz="2400" dirty="0" smtClean="0">
                <a:latin typeface="微软雅黑"/>
                <a:ea typeface="微软雅黑"/>
              </a:rPr>
              <a:t>2,X</a:t>
            </a:r>
            <a:r>
              <a:rPr lang="en-US" altLang="zh-CN" sz="2400" dirty="0">
                <a:latin typeface="微软雅黑"/>
                <a:ea typeface="微软雅黑"/>
              </a:rPr>
              <a:t>≤</a:t>
            </a:r>
            <a:r>
              <a:rPr lang="en-US" altLang="zh-CN" sz="2400" dirty="0" smtClean="0">
                <a:latin typeface="微软雅黑"/>
                <a:ea typeface="微软雅黑"/>
              </a:rPr>
              <a:t>1</a:t>
            </a:r>
            <a:endParaRPr lang="en-US" altLang="zh-CN" sz="2400" dirty="0">
              <a:latin typeface="微软雅黑"/>
              <a:ea typeface="微软雅黑"/>
            </a:endParaRPr>
          </a:p>
        </p:txBody>
      </p:sp>
      <p:grpSp>
        <p:nvGrpSpPr>
          <p:cNvPr id="13" name="组合 12"/>
          <p:cNvGrpSpPr/>
          <p:nvPr/>
        </p:nvGrpSpPr>
        <p:grpSpPr>
          <a:xfrm>
            <a:off x="7258388" y="2532380"/>
            <a:ext cx="495055" cy="1305145"/>
            <a:chOff x="7258388" y="2528899"/>
            <a:chExt cx="495055" cy="1305145"/>
          </a:xfrm>
        </p:grpSpPr>
        <p:cxnSp>
          <p:nvCxnSpPr>
            <p:cNvPr id="5" name="直接箭头连接符 4"/>
            <p:cNvCxnSpPr/>
            <p:nvPr/>
          </p:nvCxnSpPr>
          <p:spPr>
            <a:xfrm>
              <a:off x="7258388" y="2528899"/>
              <a:ext cx="495055"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52" name="直接箭头连接符 51"/>
            <p:cNvCxnSpPr/>
            <p:nvPr/>
          </p:nvCxnSpPr>
          <p:spPr>
            <a:xfrm>
              <a:off x="7258388" y="2963947"/>
              <a:ext cx="495055"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53" name="直接箭头连接符 52"/>
            <p:cNvCxnSpPr/>
            <p:nvPr/>
          </p:nvCxnSpPr>
          <p:spPr>
            <a:xfrm>
              <a:off x="7258388" y="3398995"/>
              <a:ext cx="495055"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cxnSp>
          <p:nvCxnSpPr>
            <p:cNvPr id="54" name="直接箭头连接符 53"/>
            <p:cNvCxnSpPr/>
            <p:nvPr/>
          </p:nvCxnSpPr>
          <p:spPr>
            <a:xfrm>
              <a:off x="7258388" y="3834044"/>
              <a:ext cx="495055" cy="0"/>
            </a:xfrm>
            <a:prstGeom prst="straightConnector1">
              <a:avLst/>
            </a:prstGeom>
            <a:ln>
              <a:headEnd type="arrow"/>
              <a:tailEnd type="arrow"/>
            </a:ln>
          </p:spPr>
          <p:style>
            <a:lnRef idx="3">
              <a:schemeClr val="dk1"/>
            </a:lnRef>
            <a:fillRef idx="0">
              <a:schemeClr val="dk1"/>
            </a:fillRef>
            <a:effectRef idx="2">
              <a:schemeClr val="dk1"/>
            </a:effectRef>
            <a:fontRef idx="minor">
              <a:schemeClr val="tx1"/>
            </a:fontRef>
          </p:style>
        </p:cxnSp>
      </p:grpSp>
      <p:sp>
        <p:nvSpPr>
          <p:cNvPr id="55" name="TextBox 54"/>
          <p:cNvSpPr txBox="1"/>
          <p:nvPr/>
        </p:nvSpPr>
        <p:spPr>
          <a:xfrm>
            <a:off x="6417205" y="4149080"/>
            <a:ext cx="2250250" cy="1800493"/>
          </a:xfrm>
          <a:prstGeom prst="rect">
            <a:avLst/>
          </a:prstGeom>
          <a:noFill/>
        </p:spPr>
        <p:txBody>
          <a:bodyPr wrap="square" rtlCol="0">
            <a:spAutoFit/>
          </a:bodyPr>
          <a:lstStyle/>
          <a:p>
            <a:pPr>
              <a:spcAft>
                <a:spcPts val="600"/>
              </a:spcAft>
            </a:pPr>
            <a:r>
              <a:rPr lang="en-US" altLang="zh-CN" sz="2400" dirty="0" smtClean="0">
                <a:latin typeface="微软雅黑" panose="020B0503020204020204" pitchFamily="34" charset="-122"/>
                <a:ea typeface="微软雅黑" panose="020B0503020204020204" pitchFamily="34" charset="-122"/>
              </a:rPr>
              <a:t>(2,0,4):</a:t>
            </a:r>
            <a:r>
              <a:rPr lang="en-US" altLang="zh-CN" sz="2400" dirty="0" err="1" smtClean="0">
                <a:latin typeface="微软雅黑" panose="020B0503020204020204" pitchFamily="34" charset="-122"/>
                <a:ea typeface="微软雅黑" panose="020B0503020204020204" pitchFamily="34" charset="-122"/>
              </a:rPr>
              <a:t>sacbed</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smtClean="0">
                <a:latin typeface="微软雅黑" panose="020B0503020204020204" pitchFamily="34" charset="-122"/>
                <a:ea typeface="微软雅黑" panose="020B0503020204020204" pitchFamily="34" charset="-122"/>
              </a:rPr>
              <a:t>(2,1,1):</a:t>
            </a:r>
            <a:r>
              <a:rPr lang="en-US" altLang="zh-CN" sz="2400" dirty="0" err="1" smtClean="0">
                <a:latin typeface="微软雅黑" panose="020B0503020204020204" pitchFamily="34" charset="-122"/>
                <a:ea typeface="微软雅黑" panose="020B0503020204020204" pitchFamily="34" charset="-122"/>
              </a:rPr>
              <a:t>sabed</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a:latin typeface="微软雅黑" panose="020B0503020204020204" pitchFamily="34" charset="-122"/>
                <a:ea typeface="微软雅黑" panose="020B0503020204020204" pitchFamily="34" charset="-122"/>
              </a:rPr>
              <a:t>(</a:t>
            </a:r>
            <a:r>
              <a:rPr lang="en-US" altLang="zh-CN" sz="2400" dirty="0" smtClean="0">
                <a:latin typeface="微软雅黑" panose="020B0503020204020204" pitchFamily="34" charset="-122"/>
                <a:ea typeface="微软雅黑" panose="020B0503020204020204" pitchFamily="34" charset="-122"/>
              </a:rPr>
              <a:t>1,0,2):</a:t>
            </a:r>
            <a:r>
              <a:rPr lang="en-US" altLang="zh-CN" sz="2400" dirty="0" err="1" smtClean="0">
                <a:latin typeface="微软雅黑" panose="020B0503020204020204" pitchFamily="34" charset="-122"/>
                <a:ea typeface="微软雅黑" panose="020B0503020204020204" pitchFamily="34" charset="-122"/>
              </a:rPr>
              <a:t>sabed</a:t>
            </a:r>
            <a:endParaRPr lang="en-US" altLang="zh-CN" sz="2400" dirty="0" smtClean="0">
              <a:latin typeface="微软雅黑" panose="020B0503020204020204" pitchFamily="34" charset="-122"/>
              <a:ea typeface="微软雅黑" panose="020B0503020204020204" pitchFamily="34" charset="-122"/>
            </a:endParaRPr>
          </a:p>
          <a:p>
            <a:pPr>
              <a:spcAft>
                <a:spcPts val="600"/>
              </a:spcAft>
            </a:pPr>
            <a:r>
              <a:rPr lang="en-US" altLang="zh-CN" sz="2400" dirty="0">
                <a:latin typeface="微软雅黑" panose="020B0503020204020204" pitchFamily="34" charset="-122"/>
                <a:ea typeface="微软雅黑" panose="020B0503020204020204" pitchFamily="34" charset="-122"/>
              </a:rPr>
              <a:t>(1,1,1):</a:t>
            </a:r>
            <a:r>
              <a:rPr lang="en-US" altLang="zh-CN" sz="2400" dirty="0" err="1" smtClean="0">
                <a:latin typeface="微软雅黑" panose="020B0503020204020204" pitchFamily="34" charset="-122"/>
                <a:ea typeface="微软雅黑" panose="020B0503020204020204" pitchFamily="34" charset="-122"/>
              </a:rPr>
              <a:t>sabd</a:t>
            </a:r>
            <a:endParaRPr lang="zh-CN" altLang="en-US" sz="2400" dirty="0">
              <a:latin typeface="微软雅黑" panose="020B0503020204020204" pitchFamily="34" charset="-122"/>
              <a:ea typeface="微软雅黑" panose="020B0503020204020204" pitchFamily="34" charset="-122"/>
            </a:endParaRPr>
          </a:p>
        </p:txBody>
      </p:sp>
      <p:grpSp>
        <p:nvGrpSpPr>
          <p:cNvPr id="14" name="组合 13"/>
          <p:cNvGrpSpPr/>
          <p:nvPr/>
        </p:nvGrpSpPr>
        <p:grpSpPr>
          <a:xfrm>
            <a:off x="2151529" y="2236054"/>
            <a:ext cx="2630211" cy="3641996"/>
            <a:chOff x="2151529" y="2236054"/>
            <a:chExt cx="2630211" cy="3641996"/>
          </a:xfrm>
        </p:grpSpPr>
        <p:sp>
          <p:nvSpPr>
            <p:cNvPr id="60" name="任意多边形 59"/>
            <p:cNvSpPr/>
            <p:nvPr/>
          </p:nvSpPr>
          <p:spPr>
            <a:xfrm>
              <a:off x="2276745" y="2258870"/>
              <a:ext cx="2504995" cy="3619180"/>
            </a:xfrm>
            <a:custGeom>
              <a:avLst/>
              <a:gdLst>
                <a:gd name="connsiteX0" fmla="*/ 30736 w 2504995"/>
                <a:gd name="connsiteY0" fmla="*/ 0 h 3619180"/>
                <a:gd name="connsiteX1" fmla="*/ 38420 w 2504995"/>
                <a:gd name="connsiteY1" fmla="*/ 1014292 h 3619180"/>
                <a:gd name="connsiteX2" fmla="*/ 2474259 w 2504995"/>
                <a:gd name="connsiteY2" fmla="*/ 998924 h 3619180"/>
                <a:gd name="connsiteX3" fmla="*/ 2474259 w 2504995"/>
                <a:gd name="connsiteY3" fmla="*/ 1736592 h 3619180"/>
                <a:gd name="connsiteX4" fmla="*/ 30736 w 2504995"/>
                <a:gd name="connsiteY4" fmla="*/ 1767328 h 3619180"/>
                <a:gd name="connsiteX5" fmla="*/ 15368 w 2504995"/>
                <a:gd name="connsiteY5" fmla="*/ 2481943 h 3619180"/>
                <a:gd name="connsiteX6" fmla="*/ 2497311 w 2504995"/>
                <a:gd name="connsiteY6" fmla="*/ 2458891 h 3619180"/>
                <a:gd name="connsiteX7" fmla="*/ 2504995 w 2504995"/>
                <a:gd name="connsiteY7" fmla="*/ 3227294 h 3619180"/>
                <a:gd name="connsiteX8" fmla="*/ 23052 w 2504995"/>
                <a:gd name="connsiteY8" fmla="*/ 3242662 h 3619180"/>
                <a:gd name="connsiteX9" fmla="*/ 23052 w 2504995"/>
                <a:gd name="connsiteY9" fmla="*/ 3603812 h 3619180"/>
                <a:gd name="connsiteX10" fmla="*/ 0 w 2504995"/>
                <a:gd name="connsiteY10" fmla="*/ 3619180 h 36191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504995" h="3619180">
                  <a:moveTo>
                    <a:pt x="30736" y="0"/>
                  </a:moveTo>
                  <a:cubicBezTo>
                    <a:pt x="33297" y="338097"/>
                    <a:pt x="35859" y="676195"/>
                    <a:pt x="38420" y="1014292"/>
                  </a:cubicBezTo>
                  <a:lnTo>
                    <a:pt x="2474259" y="998924"/>
                  </a:lnTo>
                  <a:lnTo>
                    <a:pt x="2474259" y="1736592"/>
                  </a:lnTo>
                  <a:lnTo>
                    <a:pt x="30736" y="1767328"/>
                  </a:lnTo>
                  <a:lnTo>
                    <a:pt x="15368" y="2481943"/>
                  </a:lnTo>
                  <a:lnTo>
                    <a:pt x="2497311" y="2458891"/>
                  </a:lnTo>
                  <a:cubicBezTo>
                    <a:pt x="2499872" y="2715025"/>
                    <a:pt x="2502434" y="2971160"/>
                    <a:pt x="2504995" y="3227294"/>
                  </a:cubicBezTo>
                  <a:lnTo>
                    <a:pt x="23052" y="3242662"/>
                  </a:lnTo>
                  <a:lnTo>
                    <a:pt x="23052" y="3603812"/>
                  </a:lnTo>
                  <a:lnTo>
                    <a:pt x="0" y="3619180"/>
                  </a:lnTo>
                </a:path>
              </a:pathLst>
            </a:custGeom>
            <a:ln>
              <a:solidFill>
                <a:srgbClr val="C00000"/>
              </a:solidFill>
              <a:prstDash val="sysDash"/>
              <a:headEnd type="oval" w="med" len="med"/>
              <a:tailEnd type="triangle" w="med" len="med"/>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zh-CN" altLang="en-US"/>
            </a:p>
          </p:txBody>
        </p:sp>
        <p:sp>
          <p:nvSpPr>
            <p:cNvPr id="61" name="任意多边形 60"/>
            <p:cNvSpPr/>
            <p:nvPr/>
          </p:nvSpPr>
          <p:spPr>
            <a:xfrm>
              <a:off x="2151529" y="2236054"/>
              <a:ext cx="7684" cy="3534655"/>
            </a:xfrm>
            <a:custGeom>
              <a:avLst/>
              <a:gdLst>
                <a:gd name="connsiteX0" fmla="*/ 7684 w 7684"/>
                <a:gd name="connsiteY0" fmla="*/ 0 h 3534655"/>
                <a:gd name="connsiteX1" fmla="*/ 0 w 7684"/>
                <a:gd name="connsiteY1" fmla="*/ 3534655 h 3534655"/>
                <a:gd name="connsiteX2" fmla="*/ 0 w 7684"/>
                <a:gd name="connsiteY2" fmla="*/ 3534655 h 3534655"/>
              </a:gdLst>
              <a:ahLst/>
              <a:cxnLst>
                <a:cxn ang="0">
                  <a:pos x="connsiteX0" y="connsiteY0"/>
                </a:cxn>
                <a:cxn ang="0">
                  <a:pos x="connsiteX1" y="connsiteY1"/>
                </a:cxn>
                <a:cxn ang="0">
                  <a:pos x="connsiteX2" y="connsiteY2"/>
                </a:cxn>
              </a:cxnLst>
              <a:rect l="l" t="t" r="r" b="b"/>
              <a:pathLst>
                <a:path w="7684" h="3534655">
                  <a:moveTo>
                    <a:pt x="7684" y="0"/>
                  </a:moveTo>
                  <a:cubicBezTo>
                    <a:pt x="5123" y="1178218"/>
                    <a:pt x="2561" y="2356437"/>
                    <a:pt x="0" y="3534655"/>
                  </a:cubicBezTo>
                  <a:lnTo>
                    <a:pt x="0" y="3534655"/>
                  </a:lnTo>
                </a:path>
              </a:pathLst>
            </a:custGeom>
            <a:ln>
              <a:solidFill>
                <a:srgbClr val="0070C0"/>
              </a:solidFill>
              <a:prstDash val="sysDash"/>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sp>
          <p:nvSpPr>
            <p:cNvPr id="62" name="任意多边形 61"/>
            <p:cNvSpPr/>
            <p:nvPr/>
          </p:nvSpPr>
          <p:spPr>
            <a:xfrm>
              <a:off x="2225072" y="2257657"/>
              <a:ext cx="2481943" cy="3511603"/>
            </a:xfrm>
            <a:custGeom>
              <a:avLst/>
              <a:gdLst>
                <a:gd name="connsiteX0" fmla="*/ 0 w 2481943"/>
                <a:gd name="connsiteY0" fmla="*/ 0 h 3511603"/>
                <a:gd name="connsiteX1" fmla="*/ 15368 w 2481943"/>
                <a:gd name="connsiteY1" fmla="*/ 2428154 h 3511603"/>
                <a:gd name="connsiteX2" fmla="*/ 2481943 w 2481943"/>
                <a:gd name="connsiteY2" fmla="*/ 2435839 h 3511603"/>
                <a:gd name="connsiteX3" fmla="*/ 2466575 w 2481943"/>
                <a:gd name="connsiteY3" fmla="*/ 3181190 h 3511603"/>
                <a:gd name="connsiteX4" fmla="*/ 30736 w 2481943"/>
                <a:gd name="connsiteY4" fmla="*/ 3204242 h 3511603"/>
                <a:gd name="connsiteX5" fmla="*/ 30736 w 2481943"/>
                <a:gd name="connsiteY5" fmla="*/ 3511603 h 35116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81943" h="3511603">
                  <a:moveTo>
                    <a:pt x="0" y="0"/>
                  </a:moveTo>
                  <a:cubicBezTo>
                    <a:pt x="5123" y="809385"/>
                    <a:pt x="10245" y="1618769"/>
                    <a:pt x="15368" y="2428154"/>
                  </a:cubicBezTo>
                  <a:lnTo>
                    <a:pt x="2481943" y="2435839"/>
                  </a:lnTo>
                  <a:lnTo>
                    <a:pt x="2466575" y="3181190"/>
                  </a:lnTo>
                  <a:lnTo>
                    <a:pt x="30736" y="3204242"/>
                  </a:lnTo>
                  <a:lnTo>
                    <a:pt x="30736" y="3511603"/>
                  </a:lnTo>
                </a:path>
              </a:pathLst>
            </a:custGeom>
            <a:ln>
              <a:solidFill>
                <a:srgbClr val="00B050"/>
              </a:solidFill>
              <a:prstDash val="sysDash"/>
              <a:headEnd type="oval"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p:spTree>
    <p:extLst>
      <p:ext uri="{BB962C8B-B14F-4D97-AF65-F5344CB8AC3E}">
        <p14:creationId xmlns:p14="http://schemas.microsoft.com/office/powerpoint/2010/main" val="16276211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1"/>
                                        </p:tgtEl>
                                        <p:attrNameLst>
                                          <p:attrName>style.visibility</p:attrName>
                                        </p:attrNameLst>
                                      </p:cBhvr>
                                      <p:to>
                                        <p:strVal val="visible"/>
                                      </p:to>
                                    </p:set>
                                    <p:animEffect transition="in" filter="fade">
                                      <p:cBhvr>
                                        <p:cTn id="12" dur="500"/>
                                        <p:tgtEl>
                                          <p:spTgt spid="5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55"/>
                                        </p:tgtEl>
                                        <p:attrNameLst>
                                          <p:attrName>style.visibility</p:attrName>
                                        </p:attrNameLst>
                                      </p:cBhvr>
                                      <p:to>
                                        <p:strVal val="visible"/>
                                      </p:to>
                                    </p:set>
                                    <p:animEffect transition="in" filter="fade">
                                      <p:cBhvr>
                                        <p:cTn id="22" dur="500"/>
                                        <p:tgtEl>
                                          <p:spTgt spid="55"/>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par>
                          <p:cTn id="28" fill="hold">
                            <p:stCondLst>
                              <p:cond delay="500"/>
                            </p:stCondLst>
                            <p:childTnLst>
                              <p:par>
                                <p:cTn id="29" presetID="26" presetClass="emph" presetSubtype="0" fill="hold" nodeType="afterEffect">
                                  <p:stCondLst>
                                    <p:cond delay="0"/>
                                  </p:stCondLst>
                                  <p:childTnLst>
                                    <p:animEffect transition="out" filter="fade">
                                      <p:cBhvr>
                                        <p:cTn id="30" dur="500" tmFilter="0, 0; .2, .5; .8, .5; 1, 0"/>
                                        <p:tgtEl>
                                          <p:spTgt spid="14"/>
                                        </p:tgtEl>
                                      </p:cBhvr>
                                    </p:animEffect>
                                    <p:animScale>
                                      <p:cBhvr>
                                        <p:cTn id="31" dur="250" autoRev="1" fill="hold"/>
                                        <p:tgtEl>
                                          <p:spTgt spid="14"/>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51" grpId="0"/>
      <p:bldP spid="5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a:solidFill>
                  <a:srgbClr val="FFFFFF"/>
                </a:solidFill>
              </a:rPr>
              <a:t>逻辑</a:t>
            </a:r>
            <a:r>
              <a:rPr lang="zh-CN" altLang="en-US" sz="3600" dirty="0" smtClean="0">
                <a:solidFill>
                  <a:srgbClr val="FFFFFF"/>
                </a:solidFill>
              </a:rPr>
              <a:t>覆盖</a:t>
            </a:r>
            <a:endParaRPr lang="zh-CN" altLang="en-US" sz="3600" dirty="0">
              <a:solidFill>
                <a:srgbClr val="FFFFFF"/>
              </a:solidFill>
            </a:endParaRPr>
          </a:p>
        </p:txBody>
      </p:sp>
      <p:grpSp>
        <p:nvGrpSpPr>
          <p:cNvPr id="45" name="组合 44"/>
          <p:cNvGrpSpPr/>
          <p:nvPr/>
        </p:nvGrpSpPr>
        <p:grpSpPr>
          <a:xfrm>
            <a:off x="841579" y="2589541"/>
            <a:ext cx="1480839" cy="1480839"/>
            <a:chOff x="382488" y="1472"/>
            <a:chExt cx="1480839" cy="1480839"/>
          </a:xfrm>
        </p:grpSpPr>
        <p:sp>
          <p:nvSpPr>
            <p:cNvPr id="46" name="椭圆 4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47"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Aft>
                  <a:spcPct val="35000"/>
                </a:spcAft>
              </a:pPr>
              <a:r>
                <a:rPr lang="zh-CN" altLang="en-US" sz="2800" dirty="0" smtClean="0">
                  <a:latin typeface="微软雅黑" panose="020B0503020204020204" pitchFamily="34" charset="-122"/>
                  <a:ea typeface="微软雅黑" panose="020B0503020204020204" pitchFamily="34" charset="-122"/>
                </a:rPr>
                <a:t>覆盖标准</a:t>
              </a:r>
              <a:endParaRPr lang="zh-CN" altLang="en-US" sz="2800" kern="1200" dirty="0">
                <a:latin typeface="微软雅黑" panose="020B0503020204020204" pitchFamily="34" charset="-122"/>
                <a:ea typeface="微软雅黑" panose="020B0503020204020204" pitchFamily="34" charset="-122"/>
              </a:endParaRPr>
            </a:p>
          </p:txBody>
        </p:sp>
      </p:grpSp>
      <p:sp>
        <p:nvSpPr>
          <p:cNvPr id="49" name="线形标注 1(带强调线) 48"/>
          <p:cNvSpPr/>
          <p:nvPr/>
        </p:nvSpPr>
        <p:spPr>
          <a:xfrm>
            <a:off x="2681790" y="4419110"/>
            <a:ext cx="3137191" cy="495055"/>
          </a:xfrm>
          <a:prstGeom prst="accentCallout1">
            <a:avLst>
              <a:gd name="adj1" fmla="val 23243"/>
              <a:gd name="adj2" fmla="val -1637"/>
              <a:gd name="adj3" fmla="val -72124"/>
              <a:gd name="adj4" fmla="val -31655"/>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路径覆盖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53" name="线形标注 1(带强调线) 52"/>
          <p:cNvSpPr/>
          <p:nvPr/>
        </p:nvSpPr>
        <p:spPr>
          <a:xfrm>
            <a:off x="2681790" y="1853825"/>
            <a:ext cx="3137191" cy="495055"/>
          </a:xfrm>
          <a:prstGeom prst="accentCallout1">
            <a:avLst>
              <a:gd name="adj1" fmla="val 23243"/>
              <a:gd name="adj2" fmla="val -1637"/>
              <a:gd name="adj3" fmla="val 151386"/>
              <a:gd name="adj4" fmla="val -32145"/>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点覆盖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54" name="线形标注 1(带强调线) 53"/>
          <p:cNvSpPr/>
          <p:nvPr/>
        </p:nvSpPr>
        <p:spPr>
          <a:xfrm>
            <a:off x="2681790" y="3136468"/>
            <a:ext cx="3137191" cy="495055"/>
          </a:xfrm>
          <a:prstGeom prst="accentCallout1">
            <a:avLst>
              <a:gd name="adj1" fmla="val 23243"/>
              <a:gd name="adj2" fmla="val -1637"/>
              <a:gd name="adj3" fmla="val 25661"/>
              <a:gd name="adj4" fmla="val -12061"/>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solidFill>
                  <a:schemeClr val="tx1"/>
                </a:solidFill>
                <a:latin typeface="微软雅黑" panose="020B0503020204020204" pitchFamily="34" charset="-122"/>
                <a:ea typeface="微软雅黑" panose="020B0503020204020204" pitchFamily="34" charset="-122"/>
              </a:rPr>
              <a:t>边覆盖</a:t>
            </a:r>
            <a:endParaRPr lang="zh-CN" altLang="en-US" sz="2400" dirty="0">
              <a:solidFill>
                <a:srgbClr val="C00000"/>
              </a:solidFill>
              <a:latin typeface="微软雅黑" panose="020B0503020204020204" pitchFamily="34" charset="-122"/>
              <a:ea typeface="微软雅黑" panose="020B0503020204020204" pitchFamily="34" charset="-122"/>
            </a:endParaRPr>
          </a:p>
        </p:txBody>
      </p:sp>
      <p:sp>
        <p:nvSpPr>
          <p:cNvPr id="17" name="TextBox 16"/>
          <p:cNvSpPr txBox="1"/>
          <p:nvPr/>
        </p:nvSpPr>
        <p:spPr>
          <a:xfrm>
            <a:off x="4055697" y="1593520"/>
            <a:ext cx="4650168" cy="1015663"/>
          </a:xfrm>
          <a:prstGeom prst="rect">
            <a:avLst/>
          </a:prstGeom>
          <a:noFill/>
        </p:spPr>
        <p:txBody>
          <a:bodyPr wrap="square" rtlCol="0">
            <a:spAutoFit/>
          </a:bodyPr>
          <a:lstStyle/>
          <a:p>
            <a:pPr algn="just"/>
            <a:r>
              <a:rPr lang="zh-CN" altLang="en-US" sz="2000" dirty="0" smtClean="0">
                <a:latin typeface="微软雅黑" panose="020B0503020204020204" pitchFamily="34" charset="-122"/>
                <a:ea typeface="微软雅黑" panose="020B0503020204020204" pitchFamily="34" charset="-122"/>
              </a:rPr>
              <a:t>如果连通图</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的子图</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使连通的，而且包含</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的所有节点，则称</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是</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的点覆盖（等同于语句覆盖）。</a:t>
            </a:r>
            <a:endParaRPr lang="zh-CN" altLang="en-US" sz="2000" dirty="0">
              <a:latin typeface="微软雅黑" panose="020B0503020204020204" pitchFamily="34" charset="-122"/>
              <a:ea typeface="微软雅黑" panose="020B0503020204020204" pitchFamily="34" charset="-122"/>
            </a:endParaRPr>
          </a:p>
        </p:txBody>
      </p:sp>
      <p:sp>
        <p:nvSpPr>
          <p:cNvPr id="18" name="TextBox 17"/>
          <p:cNvSpPr txBox="1"/>
          <p:nvPr/>
        </p:nvSpPr>
        <p:spPr>
          <a:xfrm>
            <a:off x="4055697" y="2952869"/>
            <a:ext cx="4650168" cy="1015663"/>
          </a:xfrm>
          <a:prstGeom prst="rect">
            <a:avLst/>
          </a:prstGeom>
          <a:noFill/>
        </p:spPr>
        <p:txBody>
          <a:bodyPr wrap="square" rtlCol="0">
            <a:spAutoFit/>
          </a:bodyPr>
          <a:lstStyle/>
          <a:p>
            <a:pPr algn="just"/>
            <a:r>
              <a:rPr lang="zh-CN" altLang="en-US" sz="2000" dirty="0" smtClean="0">
                <a:latin typeface="微软雅黑" panose="020B0503020204020204" pitchFamily="34" charset="-122"/>
                <a:ea typeface="微软雅黑" panose="020B0503020204020204" pitchFamily="34" charset="-122"/>
              </a:rPr>
              <a:t>如果连通图</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的子图</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使连通的，而且包含</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的所有边，则称</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是</a:t>
            </a:r>
            <a:r>
              <a:rPr lang="en-US" altLang="zh-CN" sz="2000" dirty="0" smtClean="0">
                <a:latin typeface="微软雅黑" panose="020B0503020204020204" pitchFamily="34" charset="-122"/>
                <a:ea typeface="微软雅黑" panose="020B0503020204020204" pitchFamily="34" charset="-122"/>
              </a:rPr>
              <a:t>G</a:t>
            </a:r>
            <a:r>
              <a:rPr lang="zh-CN" altLang="en-US" sz="2000" dirty="0" smtClean="0">
                <a:latin typeface="微软雅黑" panose="020B0503020204020204" pitchFamily="34" charset="-122"/>
                <a:ea typeface="微软雅黑" panose="020B0503020204020204" pitchFamily="34" charset="-122"/>
              </a:rPr>
              <a:t>的边覆盖（等同于判定覆盖）。</a:t>
            </a:r>
            <a:endParaRPr lang="zh-CN" altLang="en-US" sz="2000" dirty="0">
              <a:latin typeface="微软雅黑" panose="020B0503020204020204" pitchFamily="34" charset="-122"/>
              <a:ea typeface="微软雅黑" panose="020B0503020204020204" pitchFamily="34" charset="-122"/>
            </a:endParaRPr>
          </a:p>
        </p:txBody>
      </p:sp>
      <p:sp>
        <p:nvSpPr>
          <p:cNvPr id="19" name="TextBox 18"/>
          <p:cNvSpPr txBox="1"/>
          <p:nvPr/>
        </p:nvSpPr>
        <p:spPr>
          <a:xfrm>
            <a:off x="4055697" y="4312219"/>
            <a:ext cx="4650168" cy="707886"/>
          </a:xfrm>
          <a:prstGeom prst="rect">
            <a:avLst/>
          </a:prstGeom>
          <a:noFill/>
        </p:spPr>
        <p:txBody>
          <a:bodyPr wrap="square" rtlCol="0">
            <a:spAutoFit/>
          </a:bodyPr>
          <a:lstStyle/>
          <a:p>
            <a:pPr algn="just"/>
            <a:r>
              <a:rPr lang="zh-CN" altLang="en-US" sz="2000" dirty="0" smtClean="0">
                <a:latin typeface="微软雅黑" panose="020B0503020204020204" pitchFamily="34" charset="-122"/>
                <a:ea typeface="微软雅黑" panose="020B0503020204020204" pitchFamily="34" charset="-122"/>
              </a:rPr>
              <a:t>选取足够多的测试数据，使得程序的每条可能路径都至少执行一次。</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3616382"/>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白盒测试</a:t>
            </a:r>
            <a:r>
              <a:rPr lang="zh-CN" altLang="en-US" sz="3600" dirty="0" smtClean="0">
                <a:solidFill>
                  <a:srgbClr val="FFFFFF"/>
                </a:solidFill>
              </a:rPr>
              <a:t>技术</a:t>
            </a:r>
            <a:r>
              <a:rPr lang="en-US" altLang="zh-CN" sz="3600" dirty="0" smtClean="0">
                <a:solidFill>
                  <a:srgbClr val="FFFFFF"/>
                </a:solidFill>
              </a:rPr>
              <a:t>-</a:t>
            </a:r>
            <a:r>
              <a:rPr lang="zh-CN" altLang="en-US" sz="3600" dirty="0" smtClean="0">
                <a:solidFill>
                  <a:srgbClr val="FFFFFF"/>
                </a:solidFill>
              </a:rPr>
              <a:t>控制结构测试</a:t>
            </a:r>
            <a:endParaRPr lang="zh-CN" altLang="en-US" sz="3600" dirty="0">
              <a:solidFill>
                <a:srgbClr val="FFFFFF"/>
              </a:solidFill>
            </a:endParaRPr>
          </a:p>
        </p:txBody>
      </p:sp>
      <p:sp>
        <p:nvSpPr>
          <p:cNvPr id="12" name="圆角矩形 11"/>
          <p:cNvSpPr/>
          <p:nvPr/>
        </p:nvSpPr>
        <p:spPr>
          <a:xfrm>
            <a:off x="1286635" y="3889026"/>
            <a:ext cx="1565199" cy="1565199"/>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基本路径测试</a:t>
            </a:r>
            <a:endParaRPr lang="zh-CN" altLang="en-US" sz="2800" b="1" dirty="0">
              <a:latin typeface="微软雅黑" panose="020B0503020204020204" pitchFamily="34" charset="-122"/>
              <a:ea typeface="微软雅黑" panose="020B0503020204020204" pitchFamily="34" charset="-122"/>
            </a:endParaRPr>
          </a:p>
        </p:txBody>
      </p:sp>
      <p:sp>
        <p:nvSpPr>
          <p:cNvPr id="13" name="圆角矩形 12"/>
          <p:cNvSpPr/>
          <p:nvPr/>
        </p:nvSpPr>
        <p:spPr>
          <a:xfrm>
            <a:off x="3784413" y="3889026"/>
            <a:ext cx="1565199" cy="1565199"/>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条件</a:t>
            </a:r>
            <a:endParaRPr lang="en-US" altLang="zh-CN" sz="2800" b="1" dirty="0" smtClean="0">
              <a:latin typeface="微软雅黑" panose="020B0503020204020204" pitchFamily="34" charset="-122"/>
              <a:ea typeface="微软雅黑" panose="020B0503020204020204" pitchFamily="34" charset="-122"/>
            </a:endParaRPr>
          </a:p>
          <a:p>
            <a:pPr algn="ctr"/>
            <a:r>
              <a:rPr lang="zh-CN" altLang="en-US" sz="2800" b="1" dirty="0" smtClean="0">
                <a:latin typeface="微软雅黑" panose="020B0503020204020204" pitchFamily="34" charset="-122"/>
                <a:ea typeface="微软雅黑" panose="020B0503020204020204" pitchFamily="34" charset="-122"/>
              </a:rPr>
              <a:t>测试</a:t>
            </a:r>
            <a:endParaRPr lang="zh-CN" altLang="en-US" sz="2800" b="1" dirty="0">
              <a:latin typeface="微软雅黑" panose="020B0503020204020204" pitchFamily="34" charset="-122"/>
              <a:ea typeface="微软雅黑" panose="020B0503020204020204" pitchFamily="34" charset="-122"/>
            </a:endParaRPr>
          </a:p>
        </p:txBody>
      </p:sp>
      <p:sp>
        <p:nvSpPr>
          <p:cNvPr id="14" name="圆角矩形 13"/>
          <p:cNvSpPr/>
          <p:nvPr/>
        </p:nvSpPr>
        <p:spPr>
          <a:xfrm>
            <a:off x="6282190" y="3889026"/>
            <a:ext cx="1565199" cy="1565199"/>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800" b="1" dirty="0" smtClean="0">
                <a:latin typeface="微软雅黑" panose="020B0503020204020204" pitchFamily="34" charset="-122"/>
                <a:ea typeface="微软雅黑" panose="020B0503020204020204" pitchFamily="34" charset="-122"/>
              </a:rPr>
              <a:t>循环</a:t>
            </a:r>
            <a:endParaRPr lang="en-US" altLang="zh-CN" sz="2800" b="1" dirty="0" smtClean="0">
              <a:latin typeface="微软雅黑" panose="020B0503020204020204" pitchFamily="34" charset="-122"/>
              <a:ea typeface="微软雅黑" panose="020B0503020204020204" pitchFamily="34" charset="-122"/>
            </a:endParaRPr>
          </a:p>
          <a:p>
            <a:pPr algn="ctr"/>
            <a:r>
              <a:rPr lang="zh-CN" altLang="en-US" sz="2800" b="1" dirty="0" smtClean="0">
                <a:latin typeface="微软雅黑" panose="020B0503020204020204" pitchFamily="34" charset="-122"/>
                <a:ea typeface="微软雅黑" panose="020B0503020204020204" pitchFamily="34" charset="-122"/>
              </a:rPr>
              <a:t>测试</a:t>
            </a:r>
            <a:endParaRPr lang="zh-CN" altLang="en-US" sz="2800" b="1" dirty="0">
              <a:latin typeface="微软雅黑" panose="020B0503020204020204" pitchFamily="34" charset="-122"/>
              <a:ea typeface="微软雅黑" panose="020B0503020204020204" pitchFamily="34" charset="-122"/>
            </a:endParaRPr>
          </a:p>
        </p:txBody>
      </p:sp>
      <p:sp>
        <p:nvSpPr>
          <p:cNvPr id="15" name="圆角矩形 14"/>
          <p:cNvSpPr/>
          <p:nvPr/>
        </p:nvSpPr>
        <p:spPr>
          <a:xfrm>
            <a:off x="3599404" y="1268760"/>
            <a:ext cx="1935601" cy="193560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控制结构测试</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12178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p:cTn id="7" dur="1000" fill="hold"/>
                                        <p:tgtEl>
                                          <p:spTgt spid="12"/>
                                        </p:tgtEl>
                                        <p:attrNameLst>
                                          <p:attrName>ppt_w</p:attrName>
                                        </p:attrNameLst>
                                      </p:cBhvr>
                                      <p:tavLst>
                                        <p:tav tm="0">
                                          <p:val>
                                            <p:fltVal val="0"/>
                                          </p:val>
                                        </p:tav>
                                        <p:tav tm="100000">
                                          <p:val>
                                            <p:strVal val="#ppt_w"/>
                                          </p:val>
                                        </p:tav>
                                      </p:tavLst>
                                    </p:anim>
                                    <p:anim calcmode="lin" valueType="num">
                                      <p:cBhvr>
                                        <p:cTn id="8" dur="1000" fill="hold"/>
                                        <p:tgtEl>
                                          <p:spTgt spid="12"/>
                                        </p:tgtEl>
                                        <p:attrNameLst>
                                          <p:attrName>ppt_h</p:attrName>
                                        </p:attrNameLst>
                                      </p:cBhvr>
                                      <p:tavLst>
                                        <p:tav tm="0">
                                          <p:val>
                                            <p:fltVal val="0"/>
                                          </p:val>
                                        </p:tav>
                                        <p:tav tm="100000">
                                          <p:val>
                                            <p:strVal val="#ppt_h"/>
                                          </p:val>
                                        </p:tav>
                                      </p:tavLst>
                                    </p:anim>
                                    <p:anim calcmode="lin" valueType="num">
                                      <p:cBhvr>
                                        <p:cTn id="9" dur="1000" fill="hold"/>
                                        <p:tgtEl>
                                          <p:spTgt spid="12"/>
                                        </p:tgtEl>
                                        <p:attrNameLst>
                                          <p:attrName>style.rotation</p:attrName>
                                        </p:attrNameLst>
                                      </p:cBhvr>
                                      <p:tavLst>
                                        <p:tav tm="0">
                                          <p:val>
                                            <p:fltVal val="90"/>
                                          </p:val>
                                        </p:tav>
                                        <p:tav tm="100000">
                                          <p:val>
                                            <p:fltVal val="0"/>
                                          </p:val>
                                        </p:tav>
                                      </p:tavLst>
                                    </p:anim>
                                    <p:animEffect transition="in" filter="fade">
                                      <p:cBhvr>
                                        <p:cTn id="10" dur="1000"/>
                                        <p:tgtEl>
                                          <p:spTgt spid="12"/>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13"/>
                                        </p:tgtEl>
                                        <p:attrNameLst>
                                          <p:attrName>style.visibility</p:attrName>
                                        </p:attrNameLst>
                                      </p:cBhvr>
                                      <p:to>
                                        <p:strVal val="visible"/>
                                      </p:to>
                                    </p:set>
                                    <p:anim calcmode="lin" valueType="num">
                                      <p:cBhvr>
                                        <p:cTn id="15" dur="1000" fill="hold"/>
                                        <p:tgtEl>
                                          <p:spTgt spid="13"/>
                                        </p:tgtEl>
                                        <p:attrNameLst>
                                          <p:attrName>ppt_w</p:attrName>
                                        </p:attrNameLst>
                                      </p:cBhvr>
                                      <p:tavLst>
                                        <p:tav tm="0">
                                          <p:val>
                                            <p:fltVal val="0"/>
                                          </p:val>
                                        </p:tav>
                                        <p:tav tm="100000">
                                          <p:val>
                                            <p:strVal val="#ppt_w"/>
                                          </p:val>
                                        </p:tav>
                                      </p:tavLst>
                                    </p:anim>
                                    <p:anim calcmode="lin" valueType="num">
                                      <p:cBhvr>
                                        <p:cTn id="16" dur="1000" fill="hold"/>
                                        <p:tgtEl>
                                          <p:spTgt spid="13"/>
                                        </p:tgtEl>
                                        <p:attrNameLst>
                                          <p:attrName>ppt_h</p:attrName>
                                        </p:attrNameLst>
                                      </p:cBhvr>
                                      <p:tavLst>
                                        <p:tav tm="0">
                                          <p:val>
                                            <p:fltVal val="0"/>
                                          </p:val>
                                        </p:tav>
                                        <p:tav tm="100000">
                                          <p:val>
                                            <p:strVal val="#ppt_h"/>
                                          </p:val>
                                        </p:tav>
                                      </p:tavLst>
                                    </p:anim>
                                    <p:anim calcmode="lin" valueType="num">
                                      <p:cBhvr>
                                        <p:cTn id="17" dur="1000" fill="hold"/>
                                        <p:tgtEl>
                                          <p:spTgt spid="13"/>
                                        </p:tgtEl>
                                        <p:attrNameLst>
                                          <p:attrName>style.rotation</p:attrName>
                                        </p:attrNameLst>
                                      </p:cBhvr>
                                      <p:tavLst>
                                        <p:tav tm="0">
                                          <p:val>
                                            <p:fltVal val="90"/>
                                          </p:val>
                                        </p:tav>
                                        <p:tav tm="100000">
                                          <p:val>
                                            <p:fltVal val="0"/>
                                          </p:val>
                                        </p:tav>
                                      </p:tavLst>
                                    </p:anim>
                                    <p:animEffect transition="in" filter="fade">
                                      <p:cBhvr>
                                        <p:cTn id="18" dur="1000"/>
                                        <p:tgtEl>
                                          <p:spTgt spid="13"/>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anim calcmode="lin" valueType="num">
                                      <p:cBhvr>
                                        <p:cTn id="23" dur="1000" fill="hold"/>
                                        <p:tgtEl>
                                          <p:spTgt spid="14"/>
                                        </p:tgtEl>
                                        <p:attrNameLst>
                                          <p:attrName>ppt_w</p:attrName>
                                        </p:attrNameLst>
                                      </p:cBhvr>
                                      <p:tavLst>
                                        <p:tav tm="0">
                                          <p:val>
                                            <p:fltVal val="0"/>
                                          </p:val>
                                        </p:tav>
                                        <p:tav tm="100000">
                                          <p:val>
                                            <p:strVal val="#ppt_w"/>
                                          </p:val>
                                        </p:tav>
                                      </p:tavLst>
                                    </p:anim>
                                    <p:anim calcmode="lin" valueType="num">
                                      <p:cBhvr>
                                        <p:cTn id="24" dur="1000" fill="hold"/>
                                        <p:tgtEl>
                                          <p:spTgt spid="14"/>
                                        </p:tgtEl>
                                        <p:attrNameLst>
                                          <p:attrName>ppt_h</p:attrName>
                                        </p:attrNameLst>
                                      </p:cBhvr>
                                      <p:tavLst>
                                        <p:tav tm="0">
                                          <p:val>
                                            <p:fltVal val="0"/>
                                          </p:val>
                                        </p:tav>
                                        <p:tav tm="100000">
                                          <p:val>
                                            <p:strVal val="#ppt_h"/>
                                          </p:val>
                                        </p:tav>
                                      </p:tavLst>
                                    </p:anim>
                                    <p:anim calcmode="lin" valueType="num">
                                      <p:cBhvr>
                                        <p:cTn id="25" dur="1000" fill="hold"/>
                                        <p:tgtEl>
                                          <p:spTgt spid="14"/>
                                        </p:tgtEl>
                                        <p:attrNameLst>
                                          <p:attrName>style.rotation</p:attrName>
                                        </p:attrNameLst>
                                      </p:cBhvr>
                                      <p:tavLst>
                                        <p:tav tm="0">
                                          <p:val>
                                            <p:fltVal val="90"/>
                                          </p:val>
                                        </p:tav>
                                        <p:tav tm="100000">
                                          <p:val>
                                            <p:fltVal val="0"/>
                                          </p:val>
                                        </p:tav>
                                      </p:tavLst>
                                    </p:anim>
                                    <p:animEffect transition="in" filter="fade">
                                      <p:cBhvr>
                                        <p:cTn id="26" dur="1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控制结构测试</a:t>
            </a:r>
            <a:r>
              <a:rPr lang="en-US" altLang="zh-CN" sz="3600" dirty="0" smtClean="0">
                <a:solidFill>
                  <a:srgbClr val="FFFFFF"/>
                </a:solidFill>
              </a:rPr>
              <a:t>-</a:t>
            </a:r>
            <a:r>
              <a:rPr lang="zh-CN" altLang="en-US" sz="3600" dirty="0" smtClean="0">
                <a:solidFill>
                  <a:srgbClr val="FFFFFF"/>
                </a:solidFill>
              </a:rPr>
              <a:t>基本路径测试</a:t>
            </a:r>
            <a:endParaRPr lang="zh-CN" altLang="en-US" sz="3600" dirty="0">
              <a:solidFill>
                <a:srgbClr val="FFFFFF"/>
              </a:solidFill>
            </a:endParaRPr>
          </a:p>
        </p:txBody>
      </p:sp>
      <p:graphicFrame>
        <p:nvGraphicFramePr>
          <p:cNvPr id="7" name="图示 6"/>
          <p:cNvGraphicFramePr/>
          <p:nvPr>
            <p:extLst>
              <p:ext uri="{D42A27DB-BD31-4B8C-83A1-F6EECF244321}">
                <p14:modId xmlns:p14="http://schemas.microsoft.com/office/powerpoint/2010/main" val="3517346770"/>
              </p:ext>
            </p:extLst>
          </p:nvPr>
        </p:nvGraphicFramePr>
        <p:xfrm>
          <a:off x="611561" y="1808820"/>
          <a:ext cx="7920879" cy="378042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483306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控制结构测试</a:t>
            </a:r>
            <a:r>
              <a:rPr lang="en-US" altLang="zh-CN" sz="3600" dirty="0" smtClean="0">
                <a:solidFill>
                  <a:srgbClr val="FFFFFF"/>
                </a:solidFill>
              </a:rPr>
              <a:t>-</a:t>
            </a:r>
            <a:r>
              <a:rPr lang="zh-CN" altLang="en-US" sz="3600" dirty="0" smtClean="0">
                <a:solidFill>
                  <a:srgbClr val="FFFFFF"/>
                </a:solidFill>
              </a:rPr>
              <a:t>基本路径测试</a:t>
            </a:r>
            <a:endParaRPr lang="zh-CN" altLang="en-US" sz="3600" dirty="0">
              <a:solidFill>
                <a:srgbClr val="FFFFFF"/>
              </a:solidFill>
            </a:endParaRPr>
          </a:p>
        </p:txBody>
      </p:sp>
      <p:grpSp>
        <p:nvGrpSpPr>
          <p:cNvPr id="68" name="组合 67"/>
          <p:cNvGrpSpPr/>
          <p:nvPr/>
        </p:nvGrpSpPr>
        <p:grpSpPr>
          <a:xfrm>
            <a:off x="251520" y="953725"/>
            <a:ext cx="5456498" cy="5246993"/>
            <a:chOff x="698413" y="972317"/>
            <a:chExt cx="5456498" cy="5246993"/>
          </a:xfrm>
        </p:grpSpPr>
        <p:sp>
          <p:nvSpPr>
            <p:cNvPr id="2" name="椭圆 1"/>
            <p:cNvSpPr/>
            <p:nvPr/>
          </p:nvSpPr>
          <p:spPr>
            <a:xfrm>
              <a:off x="3921460" y="972317"/>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1</a:t>
              </a:r>
              <a:endParaRPr lang="zh-CN" altLang="en-US" b="1" spc="-200" dirty="0">
                <a:latin typeface="微软雅黑" panose="020B0503020204020204" pitchFamily="34" charset="-122"/>
                <a:ea typeface="微软雅黑" panose="020B0503020204020204" pitchFamily="34" charset="-122"/>
              </a:endParaRPr>
            </a:p>
          </p:txBody>
        </p:sp>
        <p:sp>
          <p:nvSpPr>
            <p:cNvPr id="6" name="椭圆 5"/>
            <p:cNvSpPr/>
            <p:nvPr/>
          </p:nvSpPr>
          <p:spPr>
            <a:xfrm>
              <a:off x="3921460" y="1688679"/>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2</a:t>
              </a:r>
              <a:endParaRPr lang="zh-CN" altLang="en-US" b="1" spc="-200" dirty="0">
                <a:latin typeface="微软雅黑" panose="020B0503020204020204" pitchFamily="34" charset="-122"/>
                <a:ea typeface="微软雅黑" panose="020B0503020204020204" pitchFamily="34" charset="-122"/>
              </a:endParaRPr>
            </a:p>
          </p:txBody>
        </p:sp>
        <p:sp>
          <p:nvSpPr>
            <p:cNvPr id="8" name="椭圆 7"/>
            <p:cNvSpPr/>
            <p:nvPr/>
          </p:nvSpPr>
          <p:spPr>
            <a:xfrm>
              <a:off x="3921460" y="2405041"/>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3</a:t>
              </a:r>
              <a:endParaRPr lang="zh-CN" altLang="en-US" b="1" spc="-200" dirty="0">
                <a:latin typeface="微软雅黑" panose="020B0503020204020204" pitchFamily="34" charset="-122"/>
                <a:ea typeface="微软雅黑" panose="020B0503020204020204" pitchFamily="34" charset="-122"/>
              </a:endParaRPr>
            </a:p>
          </p:txBody>
        </p:sp>
        <p:sp>
          <p:nvSpPr>
            <p:cNvPr id="9" name="椭圆 8"/>
            <p:cNvSpPr/>
            <p:nvPr/>
          </p:nvSpPr>
          <p:spPr>
            <a:xfrm>
              <a:off x="3921460" y="3121403"/>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4</a:t>
              </a:r>
              <a:endParaRPr lang="zh-CN" altLang="en-US" b="1" spc="-200" dirty="0">
                <a:latin typeface="微软雅黑" panose="020B0503020204020204" pitchFamily="34" charset="-122"/>
                <a:ea typeface="微软雅黑" panose="020B0503020204020204" pitchFamily="34" charset="-122"/>
              </a:endParaRPr>
            </a:p>
          </p:txBody>
        </p:sp>
        <p:sp>
          <p:nvSpPr>
            <p:cNvPr id="10" name="椭圆 9"/>
            <p:cNvSpPr/>
            <p:nvPr/>
          </p:nvSpPr>
          <p:spPr>
            <a:xfrm>
              <a:off x="3921460" y="3837765"/>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5</a:t>
              </a:r>
              <a:endParaRPr lang="zh-CN" altLang="en-US" b="1" spc="-200" dirty="0">
                <a:latin typeface="微软雅黑" panose="020B0503020204020204" pitchFamily="34" charset="-122"/>
                <a:ea typeface="微软雅黑" panose="020B0503020204020204" pitchFamily="34" charset="-122"/>
              </a:endParaRPr>
            </a:p>
          </p:txBody>
        </p:sp>
        <p:sp>
          <p:nvSpPr>
            <p:cNvPr id="11" name="椭圆 10"/>
            <p:cNvSpPr/>
            <p:nvPr/>
          </p:nvSpPr>
          <p:spPr>
            <a:xfrm>
              <a:off x="3921458" y="4554125"/>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6</a:t>
              </a:r>
              <a:endParaRPr lang="zh-CN" altLang="en-US" b="1" spc="-200" dirty="0">
                <a:latin typeface="微软雅黑" panose="020B0503020204020204" pitchFamily="34" charset="-122"/>
                <a:ea typeface="微软雅黑" panose="020B0503020204020204" pitchFamily="34" charset="-122"/>
              </a:endParaRPr>
            </a:p>
          </p:txBody>
        </p:sp>
        <p:sp>
          <p:nvSpPr>
            <p:cNvPr id="13" name="椭圆 12"/>
            <p:cNvSpPr/>
            <p:nvPr/>
          </p:nvSpPr>
          <p:spPr>
            <a:xfrm>
              <a:off x="4617005" y="5094185"/>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7</a:t>
              </a:r>
              <a:endParaRPr lang="zh-CN" altLang="en-US" b="1" spc="-200" dirty="0">
                <a:latin typeface="微软雅黑" panose="020B0503020204020204" pitchFamily="34" charset="-122"/>
                <a:ea typeface="微软雅黑" panose="020B0503020204020204" pitchFamily="34" charset="-122"/>
              </a:endParaRPr>
            </a:p>
          </p:txBody>
        </p:sp>
        <p:sp>
          <p:nvSpPr>
            <p:cNvPr id="14" name="椭圆 13"/>
            <p:cNvSpPr/>
            <p:nvPr/>
          </p:nvSpPr>
          <p:spPr>
            <a:xfrm>
              <a:off x="3202012" y="5094185"/>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8</a:t>
              </a:r>
              <a:endParaRPr lang="zh-CN" altLang="en-US" b="1" spc="-200" dirty="0">
                <a:latin typeface="微软雅黑" panose="020B0503020204020204" pitchFamily="34" charset="-122"/>
                <a:ea typeface="微软雅黑" panose="020B0503020204020204" pitchFamily="34" charset="-122"/>
              </a:endParaRPr>
            </a:p>
          </p:txBody>
        </p:sp>
        <p:sp>
          <p:nvSpPr>
            <p:cNvPr id="15" name="椭圆 14"/>
            <p:cNvSpPr/>
            <p:nvPr/>
          </p:nvSpPr>
          <p:spPr>
            <a:xfrm>
              <a:off x="3921457" y="5724255"/>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9</a:t>
              </a:r>
              <a:endParaRPr lang="zh-CN" altLang="en-US" b="1" spc="-200" dirty="0">
                <a:latin typeface="微软雅黑" panose="020B0503020204020204" pitchFamily="34" charset="-122"/>
                <a:ea typeface="微软雅黑" panose="020B0503020204020204" pitchFamily="34" charset="-122"/>
              </a:endParaRPr>
            </a:p>
          </p:txBody>
        </p:sp>
        <p:sp>
          <p:nvSpPr>
            <p:cNvPr id="16" name="椭圆 15"/>
            <p:cNvSpPr/>
            <p:nvPr/>
          </p:nvSpPr>
          <p:spPr>
            <a:xfrm>
              <a:off x="1350483" y="2483895"/>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10</a:t>
              </a:r>
              <a:endParaRPr lang="zh-CN" altLang="en-US" b="1" spc="-200" dirty="0">
                <a:latin typeface="微软雅黑" panose="020B0503020204020204" pitchFamily="34" charset="-122"/>
                <a:ea typeface="微软雅黑" panose="020B0503020204020204" pitchFamily="34" charset="-122"/>
              </a:endParaRPr>
            </a:p>
          </p:txBody>
        </p:sp>
        <p:sp>
          <p:nvSpPr>
            <p:cNvPr id="17" name="椭圆 16"/>
            <p:cNvSpPr/>
            <p:nvPr/>
          </p:nvSpPr>
          <p:spPr>
            <a:xfrm>
              <a:off x="2048563" y="3158969"/>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11</a:t>
              </a:r>
              <a:endParaRPr lang="zh-CN" altLang="en-US" b="1" spc="-200" dirty="0">
                <a:latin typeface="微软雅黑" panose="020B0503020204020204" pitchFamily="34" charset="-122"/>
                <a:ea typeface="微软雅黑" panose="020B0503020204020204" pitchFamily="34" charset="-122"/>
              </a:endParaRPr>
            </a:p>
          </p:txBody>
        </p:sp>
        <p:sp>
          <p:nvSpPr>
            <p:cNvPr id="18" name="椭圆 17"/>
            <p:cNvSpPr/>
            <p:nvPr/>
          </p:nvSpPr>
          <p:spPr>
            <a:xfrm>
              <a:off x="698413" y="3165257"/>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12</a:t>
              </a:r>
              <a:endParaRPr lang="zh-CN" altLang="en-US" b="1" spc="-200" dirty="0">
                <a:latin typeface="微软雅黑" panose="020B0503020204020204" pitchFamily="34" charset="-122"/>
                <a:ea typeface="微软雅黑" panose="020B0503020204020204" pitchFamily="34" charset="-122"/>
              </a:endParaRPr>
            </a:p>
          </p:txBody>
        </p:sp>
        <p:sp>
          <p:nvSpPr>
            <p:cNvPr id="19" name="椭圆 18"/>
            <p:cNvSpPr/>
            <p:nvPr/>
          </p:nvSpPr>
          <p:spPr>
            <a:xfrm>
              <a:off x="1350483" y="3834045"/>
              <a:ext cx="495055" cy="495055"/>
            </a:xfrm>
            <a:prstGeom prst="ellipse">
              <a:avLst/>
            </a:prstGeom>
          </p:spPr>
          <p:style>
            <a:lnRef idx="2">
              <a:schemeClr val="accent4">
                <a:shade val="50000"/>
              </a:schemeClr>
            </a:lnRef>
            <a:fillRef idx="1">
              <a:schemeClr val="accent4"/>
            </a:fillRef>
            <a:effectRef idx="0">
              <a:schemeClr val="accent4"/>
            </a:effectRef>
            <a:fontRef idx="minor">
              <a:schemeClr val="lt1"/>
            </a:fontRef>
          </p:style>
          <p:txBody>
            <a:bodyPr lIns="0" tIns="0" rIns="0" bIns="0" rtlCol="0" anchor="ctr"/>
            <a:lstStyle/>
            <a:p>
              <a:pPr algn="ctr"/>
              <a:r>
                <a:rPr lang="en-US" altLang="zh-CN" b="1" spc="-200" dirty="0" smtClean="0">
                  <a:latin typeface="微软雅黑" panose="020B0503020204020204" pitchFamily="34" charset="-122"/>
                  <a:ea typeface="微软雅黑" panose="020B0503020204020204" pitchFamily="34" charset="-122"/>
                </a:rPr>
                <a:t>13</a:t>
              </a:r>
              <a:endParaRPr lang="zh-CN" altLang="en-US" b="1" spc="-200" dirty="0">
                <a:latin typeface="微软雅黑" panose="020B0503020204020204" pitchFamily="34" charset="-122"/>
                <a:ea typeface="微软雅黑" panose="020B0503020204020204" pitchFamily="34" charset="-122"/>
              </a:endParaRPr>
            </a:p>
          </p:txBody>
        </p:sp>
        <p:cxnSp>
          <p:nvCxnSpPr>
            <p:cNvPr id="5" name="直接箭头连接符 4"/>
            <p:cNvCxnSpPr>
              <a:stCxn id="2" idx="4"/>
              <a:endCxn id="6" idx="0"/>
            </p:cNvCxnSpPr>
            <p:nvPr/>
          </p:nvCxnSpPr>
          <p:spPr>
            <a:xfrm>
              <a:off x="4168988" y="1467372"/>
              <a:ext cx="0" cy="22130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0" name="直接箭头连接符 19"/>
            <p:cNvCxnSpPr/>
            <p:nvPr/>
          </p:nvCxnSpPr>
          <p:spPr>
            <a:xfrm>
              <a:off x="4168988" y="2183734"/>
              <a:ext cx="0" cy="22130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1" name="直接箭头连接符 20"/>
            <p:cNvCxnSpPr/>
            <p:nvPr/>
          </p:nvCxnSpPr>
          <p:spPr>
            <a:xfrm>
              <a:off x="4168984" y="2900096"/>
              <a:ext cx="0" cy="22130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2" name="直接箭头连接符 21"/>
            <p:cNvCxnSpPr/>
            <p:nvPr/>
          </p:nvCxnSpPr>
          <p:spPr>
            <a:xfrm>
              <a:off x="4164261" y="3616458"/>
              <a:ext cx="0" cy="22130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3" name="直接箭头连接符 22"/>
            <p:cNvCxnSpPr/>
            <p:nvPr/>
          </p:nvCxnSpPr>
          <p:spPr>
            <a:xfrm>
              <a:off x="4168988" y="4332818"/>
              <a:ext cx="0" cy="22130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4" name="直接箭头连接符 23"/>
            <p:cNvCxnSpPr>
              <a:stCxn id="16" idx="3"/>
              <a:endCxn id="18" idx="7"/>
            </p:cNvCxnSpPr>
            <p:nvPr/>
          </p:nvCxnSpPr>
          <p:spPr>
            <a:xfrm flipH="1">
              <a:off x="1120969" y="2906451"/>
              <a:ext cx="302013" cy="331305"/>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27" name="直接箭头连接符 26"/>
            <p:cNvCxnSpPr>
              <a:stCxn id="16" idx="5"/>
              <a:endCxn id="17" idx="1"/>
            </p:cNvCxnSpPr>
            <p:nvPr/>
          </p:nvCxnSpPr>
          <p:spPr>
            <a:xfrm>
              <a:off x="1773039" y="2906451"/>
              <a:ext cx="348023" cy="32501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0" name="直接箭头连接符 29"/>
            <p:cNvCxnSpPr>
              <a:stCxn id="18" idx="5"/>
              <a:endCxn id="19" idx="1"/>
            </p:cNvCxnSpPr>
            <p:nvPr/>
          </p:nvCxnSpPr>
          <p:spPr>
            <a:xfrm>
              <a:off x="1120969" y="3587813"/>
              <a:ext cx="302013" cy="318731"/>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3" name="直接箭头连接符 32"/>
            <p:cNvCxnSpPr>
              <a:stCxn id="17" idx="3"/>
              <a:endCxn id="19" idx="7"/>
            </p:cNvCxnSpPr>
            <p:nvPr/>
          </p:nvCxnSpPr>
          <p:spPr>
            <a:xfrm flipH="1">
              <a:off x="1773039" y="3581525"/>
              <a:ext cx="348023" cy="325019"/>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36" name="直接箭头连接符 35"/>
            <p:cNvCxnSpPr>
              <a:stCxn id="6" idx="2"/>
              <a:endCxn id="16" idx="7"/>
            </p:cNvCxnSpPr>
            <p:nvPr/>
          </p:nvCxnSpPr>
          <p:spPr>
            <a:xfrm flipH="1">
              <a:off x="1773039" y="1936207"/>
              <a:ext cx="2148421" cy="620187"/>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40" name="直接箭头连接符 39"/>
            <p:cNvCxnSpPr>
              <a:stCxn id="8" idx="2"/>
              <a:endCxn id="16" idx="6"/>
            </p:cNvCxnSpPr>
            <p:nvPr/>
          </p:nvCxnSpPr>
          <p:spPr>
            <a:xfrm flipH="1">
              <a:off x="1845538" y="2652569"/>
              <a:ext cx="2075922" cy="78854"/>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43" name="直接箭头连接符 42"/>
            <p:cNvCxnSpPr>
              <a:stCxn id="10" idx="3"/>
              <a:endCxn id="14" idx="0"/>
            </p:cNvCxnSpPr>
            <p:nvPr/>
          </p:nvCxnSpPr>
          <p:spPr>
            <a:xfrm flipH="1">
              <a:off x="3449540" y="4260321"/>
              <a:ext cx="544419" cy="833864"/>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46" name="直接箭头连接符 45"/>
            <p:cNvCxnSpPr>
              <a:stCxn id="11" idx="3"/>
              <a:endCxn id="14" idx="7"/>
            </p:cNvCxnSpPr>
            <p:nvPr/>
          </p:nvCxnSpPr>
          <p:spPr>
            <a:xfrm flipH="1">
              <a:off x="3624568" y="4976681"/>
              <a:ext cx="369389" cy="190003"/>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49" name="直接箭头连接符 48"/>
            <p:cNvCxnSpPr>
              <a:stCxn id="11" idx="5"/>
              <a:endCxn id="13" idx="1"/>
            </p:cNvCxnSpPr>
            <p:nvPr/>
          </p:nvCxnSpPr>
          <p:spPr>
            <a:xfrm>
              <a:off x="4344014" y="4976681"/>
              <a:ext cx="345490" cy="190003"/>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2" name="直接箭头连接符 51"/>
            <p:cNvCxnSpPr>
              <a:stCxn id="13" idx="2"/>
              <a:endCxn id="14" idx="6"/>
            </p:cNvCxnSpPr>
            <p:nvPr/>
          </p:nvCxnSpPr>
          <p:spPr>
            <a:xfrm flipH="1">
              <a:off x="3697067" y="5341713"/>
              <a:ext cx="919938" cy="0"/>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cxnSp>
          <p:nvCxnSpPr>
            <p:cNvPr id="55" name="直接箭头连接符 54"/>
            <p:cNvCxnSpPr>
              <a:stCxn id="14" idx="5"/>
              <a:endCxn id="15" idx="1"/>
            </p:cNvCxnSpPr>
            <p:nvPr/>
          </p:nvCxnSpPr>
          <p:spPr>
            <a:xfrm>
              <a:off x="3624568" y="5516741"/>
              <a:ext cx="369388" cy="280013"/>
            </a:xfrm>
            <a:prstGeom prst="straightConnector1">
              <a:avLst/>
            </a:prstGeom>
            <a:ln>
              <a:headEnd type="none" w="med" len="med"/>
              <a:tailEnd type="triangle" w="med" len="med"/>
            </a:ln>
          </p:spPr>
          <p:style>
            <a:lnRef idx="3">
              <a:schemeClr val="dk1"/>
            </a:lnRef>
            <a:fillRef idx="0">
              <a:schemeClr val="dk1"/>
            </a:fillRef>
            <a:effectRef idx="2">
              <a:schemeClr val="dk1"/>
            </a:effectRef>
            <a:fontRef idx="minor">
              <a:schemeClr val="tx1"/>
            </a:fontRef>
          </p:style>
        </p:cxnSp>
        <p:sp>
          <p:nvSpPr>
            <p:cNvPr id="67" name="任意多边形 66"/>
            <p:cNvSpPr/>
            <p:nvPr/>
          </p:nvSpPr>
          <p:spPr>
            <a:xfrm>
              <a:off x="4433687" y="1936206"/>
              <a:ext cx="1721224" cy="4018920"/>
            </a:xfrm>
            <a:custGeom>
              <a:avLst/>
              <a:gdLst>
                <a:gd name="connsiteX0" fmla="*/ 0 w 1721224"/>
                <a:gd name="connsiteY0" fmla="*/ 4687260 h 4687260"/>
                <a:gd name="connsiteX1" fmla="*/ 1721224 w 1721224"/>
                <a:gd name="connsiteY1" fmla="*/ 3088981 h 4687260"/>
                <a:gd name="connsiteX2" fmla="*/ 0 w 1721224"/>
                <a:gd name="connsiteY2" fmla="*/ 0 h 4687260"/>
              </a:gdLst>
              <a:ahLst/>
              <a:cxnLst>
                <a:cxn ang="0">
                  <a:pos x="connsiteX0" y="connsiteY0"/>
                </a:cxn>
                <a:cxn ang="0">
                  <a:pos x="connsiteX1" y="connsiteY1"/>
                </a:cxn>
                <a:cxn ang="0">
                  <a:pos x="connsiteX2" y="connsiteY2"/>
                </a:cxn>
              </a:cxnLst>
              <a:rect l="l" t="t" r="r" b="b"/>
              <a:pathLst>
                <a:path w="1721224" h="4687260">
                  <a:moveTo>
                    <a:pt x="0" y="4687260"/>
                  </a:moveTo>
                  <a:cubicBezTo>
                    <a:pt x="860612" y="4278725"/>
                    <a:pt x="1721224" y="3870191"/>
                    <a:pt x="1721224" y="3088981"/>
                  </a:cubicBezTo>
                  <a:cubicBezTo>
                    <a:pt x="1721224" y="2307771"/>
                    <a:pt x="860612" y="1153885"/>
                    <a:pt x="0" y="0"/>
                  </a:cubicBezTo>
                </a:path>
              </a:pathLst>
            </a:custGeom>
            <a:ln>
              <a:headEnd type="none" w="med" len="med"/>
              <a:tailEnd type="triangle" w="med" len="med"/>
            </a:ln>
          </p:spPr>
          <p:style>
            <a:lnRef idx="3">
              <a:schemeClr val="dk1"/>
            </a:lnRef>
            <a:fillRef idx="0">
              <a:schemeClr val="dk1"/>
            </a:fillRef>
            <a:effectRef idx="2">
              <a:schemeClr val="dk1"/>
            </a:effectRef>
            <a:fontRef idx="minor">
              <a:schemeClr val="tx1"/>
            </a:fontRef>
          </p:style>
          <p:txBody>
            <a:bodyPr rtlCol="0" anchor="ctr"/>
            <a:lstStyle/>
            <a:p>
              <a:pPr algn="ctr"/>
              <a:endParaRPr lang="zh-CN" altLang="en-US"/>
            </a:p>
          </p:txBody>
        </p:sp>
      </p:grpSp>
      <p:sp>
        <p:nvSpPr>
          <p:cNvPr id="69" name="TextBox 68"/>
          <p:cNvSpPr txBox="1"/>
          <p:nvPr/>
        </p:nvSpPr>
        <p:spPr>
          <a:xfrm>
            <a:off x="5067055" y="1043735"/>
            <a:ext cx="4005445" cy="2323713"/>
          </a:xfrm>
          <a:prstGeom prst="rect">
            <a:avLst/>
          </a:prstGeom>
          <a:noFill/>
        </p:spPr>
        <p:txBody>
          <a:bodyPr wrap="square" rtlCol="0">
            <a:spAutoFit/>
          </a:bodyPr>
          <a:lstStyle/>
          <a:p>
            <a:pPr>
              <a:spcAft>
                <a:spcPts val="600"/>
              </a:spcAft>
            </a:pPr>
            <a:r>
              <a:rPr lang="zh-CN" altLang="en-US" sz="2000" b="1" dirty="0" smtClean="0">
                <a:latin typeface="微软雅黑" panose="020B0503020204020204" pitchFamily="34" charset="-122"/>
                <a:ea typeface="微软雅黑" panose="020B0503020204020204" pitchFamily="34" charset="-122"/>
              </a:rPr>
              <a:t>路径</a:t>
            </a:r>
            <a:r>
              <a:rPr lang="en-US" altLang="zh-CN" sz="2000" b="1" dirty="0" smtClean="0">
                <a:latin typeface="微软雅黑" panose="020B0503020204020204" pitchFamily="34" charset="-122"/>
                <a:ea typeface="微软雅黑" panose="020B0503020204020204" pitchFamily="34" charset="-122"/>
              </a:rPr>
              <a:t>1</a:t>
            </a:r>
            <a:r>
              <a:rPr lang="zh-CN" altLang="en-US" sz="2000" b="1"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1-2-10-11-13</a:t>
            </a:r>
          </a:p>
          <a:p>
            <a:pPr>
              <a:spcAft>
                <a:spcPts val="600"/>
              </a:spcAft>
            </a:pPr>
            <a:r>
              <a:rPr lang="zh-CN" altLang="en-US" sz="2000" b="1" dirty="0" smtClean="0">
                <a:latin typeface="微软雅黑" panose="020B0503020204020204" pitchFamily="34" charset="-122"/>
                <a:ea typeface="微软雅黑" panose="020B0503020204020204" pitchFamily="34" charset="-122"/>
              </a:rPr>
              <a:t>路径</a:t>
            </a:r>
            <a:r>
              <a:rPr lang="en-US" altLang="zh-CN" sz="2000" b="1" dirty="0" smtClean="0">
                <a:latin typeface="微软雅黑" panose="020B0503020204020204" pitchFamily="34" charset="-122"/>
                <a:ea typeface="微软雅黑" panose="020B0503020204020204" pitchFamily="34" charset="-122"/>
              </a:rPr>
              <a:t>2</a:t>
            </a:r>
            <a:r>
              <a:rPr lang="zh-CN" altLang="en-US" sz="2000" b="1"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1-2-10-12-13</a:t>
            </a:r>
            <a:endParaRPr lang="zh-CN" altLang="en-US" sz="2000" dirty="0">
              <a:latin typeface="微软雅黑" panose="020B0503020204020204" pitchFamily="34" charset="-122"/>
              <a:ea typeface="微软雅黑" panose="020B0503020204020204" pitchFamily="34" charset="-122"/>
            </a:endParaRPr>
          </a:p>
          <a:p>
            <a:pPr>
              <a:spcAft>
                <a:spcPts val="600"/>
              </a:spcAft>
            </a:pPr>
            <a:r>
              <a:rPr lang="zh-CN" altLang="en-US" sz="2000" b="1" dirty="0" smtClean="0">
                <a:latin typeface="微软雅黑" panose="020B0503020204020204" pitchFamily="34" charset="-122"/>
                <a:ea typeface="微软雅黑" panose="020B0503020204020204" pitchFamily="34" charset="-122"/>
              </a:rPr>
              <a:t>路径</a:t>
            </a:r>
            <a:r>
              <a:rPr lang="en-US" altLang="zh-CN" sz="2000" b="1" dirty="0" smtClean="0">
                <a:latin typeface="微软雅黑" panose="020B0503020204020204" pitchFamily="34" charset="-122"/>
                <a:ea typeface="微软雅黑" panose="020B0503020204020204" pitchFamily="34" charset="-122"/>
              </a:rPr>
              <a:t>3</a:t>
            </a:r>
            <a:r>
              <a:rPr lang="zh-CN" altLang="en-US" sz="2000" b="1"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1-2-3-10-11-13</a:t>
            </a:r>
            <a:endParaRPr lang="zh-CN" altLang="en-US" sz="2000" dirty="0">
              <a:latin typeface="微软雅黑" panose="020B0503020204020204" pitchFamily="34" charset="-122"/>
              <a:ea typeface="微软雅黑" panose="020B0503020204020204" pitchFamily="34" charset="-122"/>
            </a:endParaRPr>
          </a:p>
          <a:p>
            <a:pPr>
              <a:spcAft>
                <a:spcPts val="600"/>
              </a:spcAft>
            </a:pPr>
            <a:r>
              <a:rPr lang="zh-CN" altLang="en-US" sz="2000" b="1" dirty="0" smtClean="0">
                <a:latin typeface="微软雅黑" panose="020B0503020204020204" pitchFamily="34" charset="-122"/>
                <a:ea typeface="微软雅黑" panose="020B0503020204020204" pitchFamily="34" charset="-122"/>
              </a:rPr>
              <a:t>路径</a:t>
            </a:r>
            <a:r>
              <a:rPr lang="en-US" altLang="zh-CN" sz="2000" b="1" dirty="0" smtClean="0">
                <a:latin typeface="微软雅黑" panose="020B0503020204020204" pitchFamily="34" charset="-122"/>
                <a:ea typeface="微软雅黑" panose="020B0503020204020204" pitchFamily="34" charset="-122"/>
              </a:rPr>
              <a:t>4</a:t>
            </a:r>
            <a:r>
              <a:rPr lang="zh-CN" altLang="en-US" sz="2000" b="1"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1-2-3-4-5-8-9-2-…</a:t>
            </a:r>
            <a:endParaRPr lang="zh-CN" altLang="en-US" sz="2000" dirty="0">
              <a:latin typeface="微软雅黑" panose="020B0503020204020204" pitchFamily="34" charset="-122"/>
              <a:ea typeface="微软雅黑" panose="020B0503020204020204" pitchFamily="34" charset="-122"/>
            </a:endParaRPr>
          </a:p>
          <a:p>
            <a:pPr>
              <a:spcAft>
                <a:spcPts val="600"/>
              </a:spcAft>
            </a:pPr>
            <a:r>
              <a:rPr lang="zh-CN" altLang="en-US" sz="2000" b="1" dirty="0" smtClean="0">
                <a:latin typeface="微软雅黑" panose="020B0503020204020204" pitchFamily="34" charset="-122"/>
                <a:ea typeface="微软雅黑" panose="020B0503020204020204" pitchFamily="34" charset="-122"/>
              </a:rPr>
              <a:t>路径</a:t>
            </a:r>
            <a:r>
              <a:rPr lang="en-US" altLang="zh-CN" sz="2000" b="1" dirty="0" smtClean="0">
                <a:latin typeface="微软雅黑" panose="020B0503020204020204" pitchFamily="34" charset="-122"/>
                <a:ea typeface="微软雅黑" panose="020B0503020204020204" pitchFamily="34" charset="-122"/>
              </a:rPr>
              <a:t>5</a:t>
            </a:r>
            <a:r>
              <a:rPr lang="zh-CN" altLang="en-US" sz="2000" b="1"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1-2-3-4-5-6-8-9-2-…</a:t>
            </a:r>
          </a:p>
          <a:p>
            <a:pPr>
              <a:spcAft>
                <a:spcPts val="600"/>
              </a:spcAft>
            </a:pPr>
            <a:r>
              <a:rPr lang="zh-CN" altLang="en-US" sz="2000" b="1" dirty="0" smtClean="0">
                <a:latin typeface="微软雅黑" panose="020B0503020204020204" pitchFamily="34" charset="-122"/>
                <a:ea typeface="微软雅黑" panose="020B0503020204020204" pitchFamily="34" charset="-122"/>
              </a:rPr>
              <a:t>路径</a:t>
            </a:r>
            <a:r>
              <a:rPr lang="en-US" altLang="zh-CN" sz="2000" b="1" dirty="0" smtClean="0">
                <a:latin typeface="微软雅黑" panose="020B0503020204020204" pitchFamily="34" charset="-122"/>
                <a:ea typeface="微软雅黑" panose="020B0503020204020204" pitchFamily="34" charset="-122"/>
              </a:rPr>
              <a:t>6</a:t>
            </a:r>
            <a:r>
              <a:rPr lang="zh-CN" altLang="en-US" sz="2000" b="1" dirty="0" smtClean="0">
                <a:latin typeface="微软雅黑" panose="020B0503020204020204" pitchFamily="34" charset="-122"/>
                <a:ea typeface="微软雅黑" panose="020B0503020204020204" pitchFamily="34" charset="-122"/>
              </a:rPr>
              <a:t>：</a:t>
            </a:r>
            <a:r>
              <a:rPr lang="en-US" altLang="zh-CN" sz="2000" dirty="0" smtClean="0">
                <a:latin typeface="微软雅黑" panose="020B0503020204020204" pitchFamily="34" charset="-122"/>
                <a:ea typeface="微软雅黑" panose="020B0503020204020204" pitchFamily="34" charset="-122"/>
              </a:rPr>
              <a:t> 1-2-3-4-5-6-7-8-9-2-</a:t>
            </a:r>
            <a:r>
              <a:rPr lang="en-US" altLang="zh-CN" sz="2000" dirty="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42562787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9"/>
                                        </p:tgtEl>
                                        <p:attrNameLst>
                                          <p:attrName>style.visibility</p:attrName>
                                        </p:attrNameLst>
                                      </p:cBhvr>
                                      <p:to>
                                        <p:strVal val="visible"/>
                                      </p:to>
                                    </p:set>
                                    <p:animEffect transition="in" filter="fade">
                                      <p:cBhvr>
                                        <p:cTn id="7"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控制结构测试</a:t>
            </a:r>
            <a:r>
              <a:rPr lang="en-US" altLang="zh-CN" sz="3600" dirty="0" smtClean="0">
                <a:solidFill>
                  <a:srgbClr val="FFFFFF"/>
                </a:solidFill>
              </a:rPr>
              <a:t>-</a:t>
            </a:r>
            <a:r>
              <a:rPr lang="zh-CN" altLang="en-US" sz="3600" dirty="0" smtClean="0">
                <a:solidFill>
                  <a:srgbClr val="FFFFFF"/>
                </a:solidFill>
              </a:rPr>
              <a:t>条件测试</a:t>
            </a:r>
            <a:endParaRPr lang="zh-CN" altLang="en-US" sz="3600" dirty="0">
              <a:solidFill>
                <a:srgbClr val="FFFFFF"/>
              </a:solidFill>
            </a:endParaRPr>
          </a:p>
        </p:txBody>
      </p:sp>
      <p:sp>
        <p:nvSpPr>
          <p:cNvPr id="4" name="TextBox 3"/>
          <p:cNvSpPr txBox="1"/>
          <p:nvPr/>
        </p:nvSpPr>
        <p:spPr>
          <a:xfrm>
            <a:off x="971600" y="1268760"/>
            <a:ext cx="7200800" cy="954107"/>
          </a:xfrm>
          <a:prstGeom prst="rect">
            <a:avLst/>
          </a:prstGeom>
          <a:noFill/>
        </p:spPr>
        <p:txBody>
          <a:bodyPr wrap="square" rtlCol="0">
            <a:spAutoFit/>
          </a:bodyPr>
          <a:lstStyle/>
          <a:p>
            <a:pPr algn="just"/>
            <a:r>
              <a:rPr lang="zh-CN" altLang="en-US" sz="2400" dirty="0" smtClean="0">
                <a:latin typeface="微软雅黑" panose="020B0503020204020204" pitchFamily="34" charset="-122"/>
                <a:ea typeface="微软雅黑" panose="020B0503020204020204" pitchFamily="34" charset="-122"/>
              </a:rPr>
              <a:t>       用</a:t>
            </a:r>
            <a:r>
              <a:rPr lang="zh-CN" altLang="en-US" sz="2800" b="1" dirty="0" smtClean="0">
                <a:solidFill>
                  <a:srgbClr val="C00000"/>
                </a:solidFill>
                <a:latin typeface="微软雅黑" panose="020B0503020204020204" pitchFamily="34" charset="-122"/>
                <a:ea typeface="微软雅黑" panose="020B0503020204020204" pitchFamily="34" charset="-122"/>
              </a:rPr>
              <a:t>条件测试</a:t>
            </a:r>
            <a:r>
              <a:rPr lang="zh-CN" altLang="en-US" sz="2400" dirty="0" smtClean="0">
                <a:latin typeface="微软雅黑" panose="020B0503020204020204" pitchFamily="34" charset="-122"/>
                <a:ea typeface="微软雅黑" panose="020B0503020204020204" pitchFamily="34" charset="-122"/>
              </a:rPr>
              <a:t>技术来检查程序模块中包含的</a:t>
            </a:r>
            <a:r>
              <a:rPr lang="zh-CN" altLang="en-US" sz="2800" b="1" dirty="0" smtClean="0">
                <a:solidFill>
                  <a:srgbClr val="C00000"/>
                </a:solidFill>
                <a:latin typeface="微软雅黑" panose="020B0503020204020204" pitchFamily="34" charset="-122"/>
                <a:ea typeface="微软雅黑" panose="020B0503020204020204" pitchFamily="34" charset="-122"/>
              </a:rPr>
              <a:t>逻辑条件</a:t>
            </a:r>
            <a:r>
              <a:rPr lang="zh-CN" altLang="en-US" sz="2400" dirty="0" smtClean="0">
                <a:latin typeface="微软雅黑" panose="020B0503020204020204" pitchFamily="34" charset="-122"/>
                <a:ea typeface="微软雅黑" panose="020B0503020204020204" pitchFamily="34" charset="-122"/>
              </a:rPr>
              <a:t>（以</a:t>
            </a:r>
            <a:r>
              <a:rPr lang="zh-CN" altLang="en-US" sz="2400" b="1" dirty="0" smtClean="0">
                <a:solidFill>
                  <a:srgbClr val="C00000"/>
                </a:solidFill>
                <a:latin typeface="微软雅黑" panose="020B0503020204020204" pitchFamily="34" charset="-122"/>
                <a:ea typeface="微软雅黑" panose="020B0503020204020204" pitchFamily="34" charset="-122"/>
              </a:rPr>
              <a:t>关系表达式</a:t>
            </a:r>
            <a:r>
              <a:rPr lang="zh-CN" altLang="en-US" sz="2400" dirty="0" smtClean="0">
                <a:latin typeface="微软雅黑" panose="020B0503020204020204" pitchFamily="34" charset="-122"/>
                <a:ea typeface="微软雅黑" panose="020B0503020204020204" pitchFamily="34" charset="-122"/>
              </a:rPr>
              <a:t>的模式呈现）</a:t>
            </a:r>
            <a:endParaRPr lang="zh-CN" altLang="en-US" sz="2400" dirty="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982850" y="2385453"/>
            <a:ext cx="7144545" cy="3698842"/>
            <a:chOff x="746575" y="2385453"/>
            <a:chExt cx="7144545" cy="3698842"/>
          </a:xfrm>
        </p:grpSpPr>
        <p:sp>
          <p:nvSpPr>
            <p:cNvPr id="38" name="圆角矩形 37"/>
            <p:cNvSpPr/>
            <p:nvPr/>
          </p:nvSpPr>
          <p:spPr>
            <a:xfrm>
              <a:off x="746575" y="2385453"/>
              <a:ext cx="1890210" cy="630070"/>
            </a:xfrm>
            <a:prstGeom prst="roundRect">
              <a:avLst/>
            </a:prstGeom>
            <a:solidFill>
              <a:srgbClr val="00006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关系表达式</a:t>
              </a:r>
              <a:endParaRPr lang="zh-CN" altLang="en-US" sz="2400" dirty="0">
                <a:latin typeface="微软雅黑" panose="020B0503020204020204" pitchFamily="34" charset="-122"/>
                <a:ea typeface="微软雅黑" panose="020B0503020204020204" pitchFamily="34" charset="-122"/>
              </a:endParaRPr>
            </a:p>
          </p:txBody>
        </p:sp>
        <p:sp>
          <p:nvSpPr>
            <p:cNvPr id="39" name="等于号 38"/>
            <p:cNvSpPr/>
            <p:nvPr/>
          </p:nvSpPr>
          <p:spPr>
            <a:xfrm>
              <a:off x="2951820" y="2520468"/>
              <a:ext cx="450050" cy="360040"/>
            </a:xfrm>
            <a:prstGeom prst="mathEqual">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400">
                <a:solidFill>
                  <a:schemeClr val="tx1"/>
                </a:solidFill>
                <a:latin typeface="微软雅黑" panose="020B0503020204020204" pitchFamily="34" charset="-122"/>
                <a:ea typeface="微软雅黑" panose="020B0503020204020204" pitchFamily="34" charset="-122"/>
              </a:endParaRPr>
            </a:p>
          </p:txBody>
        </p:sp>
        <p:sp>
          <p:nvSpPr>
            <p:cNvPr id="41" name="加号 40"/>
            <p:cNvSpPr/>
            <p:nvPr/>
          </p:nvSpPr>
          <p:spPr>
            <a:xfrm>
              <a:off x="3311860" y="2835502"/>
              <a:ext cx="495055" cy="495055"/>
            </a:xfrm>
            <a:prstGeom prst="mathPlus">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42" name="圆角矩形 41"/>
            <p:cNvSpPr/>
            <p:nvPr/>
          </p:nvSpPr>
          <p:spPr>
            <a:xfrm>
              <a:off x="3750659" y="2385453"/>
              <a:ext cx="4140461" cy="630070"/>
            </a:xfrm>
            <a:prstGeom prst="roundRect">
              <a:avLst/>
            </a:prstGeom>
            <a:solidFill>
              <a:srgbClr val="00006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布尔算符（</a:t>
              </a:r>
              <a:r>
                <a:rPr lang="en-US" altLang="zh-CN" sz="2400" dirty="0" smtClean="0">
                  <a:latin typeface="微软雅黑" panose="020B0503020204020204" pitchFamily="34" charset="-122"/>
                  <a:ea typeface="微软雅黑" panose="020B0503020204020204" pitchFamily="34" charset="-122"/>
                </a:rPr>
                <a:t>AND,OR,NOT</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44" name="圆角矩形 43"/>
            <p:cNvSpPr/>
            <p:nvPr/>
          </p:nvSpPr>
          <p:spPr>
            <a:xfrm>
              <a:off x="3750659" y="3152646"/>
              <a:ext cx="4140461" cy="630070"/>
            </a:xfrm>
            <a:prstGeom prst="roundRect">
              <a:avLst/>
            </a:prstGeom>
            <a:solidFill>
              <a:srgbClr val="00006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布尔变量（</a:t>
              </a:r>
              <a:r>
                <a:rPr lang="en-US" altLang="zh-CN" sz="2400" dirty="0" err="1" smtClean="0">
                  <a:latin typeface="微软雅黑" panose="020B0503020204020204" pitchFamily="34" charset="-122"/>
                  <a:ea typeface="微软雅黑" panose="020B0503020204020204" pitchFamily="34" charset="-122"/>
                </a:rPr>
                <a:t>True,False</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45" name="圆角矩形 44"/>
            <p:cNvSpPr/>
            <p:nvPr/>
          </p:nvSpPr>
          <p:spPr>
            <a:xfrm>
              <a:off x="3750659" y="3919839"/>
              <a:ext cx="4140461" cy="630070"/>
            </a:xfrm>
            <a:prstGeom prst="roundRect">
              <a:avLst/>
            </a:prstGeom>
            <a:solidFill>
              <a:srgbClr val="00006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布尔括弧</a:t>
              </a:r>
              <a:endParaRPr lang="zh-CN" altLang="en-US" sz="2400" dirty="0">
                <a:latin typeface="微软雅黑" panose="020B0503020204020204" pitchFamily="34" charset="-122"/>
                <a:ea typeface="微软雅黑" panose="020B0503020204020204" pitchFamily="34" charset="-122"/>
              </a:endParaRPr>
            </a:p>
          </p:txBody>
        </p:sp>
        <p:sp>
          <p:nvSpPr>
            <p:cNvPr id="47" name="圆角矩形 46"/>
            <p:cNvSpPr/>
            <p:nvPr/>
          </p:nvSpPr>
          <p:spPr>
            <a:xfrm>
              <a:off x="3750659" y="4687032"/>
              <a:ext cx="4140461" cy="630070"/>
            </a:xfrm>
            <a:prstGeom prst="roundRect">
              <a:avLst/>
            </a:prstGeom>
            <a:solidFill>
              <a:srgbClr val="00006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关系算符（</a:t>
              </a:r>
              <a:r>
                <a:rPr lang="en-US" altLang="zh-CN" sz="2400" dirty="0" smtClean="0">
                  <a:latin typeface="微软雅黑" panose="020B0503020204020204" pitchFamily="34" charset="-122"/>
                  <a:ea typeface="微软雅黑" panose="020B0503020204020204" pitchFamily="34" charset="-122"/>
                </a:rPr>
                <a:t>&lt;,≤,&gt;,≥,=,≠</a:t>
              </a:r>
              <a:r>
                <a:rPr lang="zh-CN" altLang="en-US" sz="2400" dirty="0" smtClean="0">
                  <a:latin typeface="微软雅黑" panose="020B0503020204020204" pitchFamily="34" charset="-122"/>
                  <a:ea typeface="微软雅黑" panose="020B0503020204020204" pitchFamily="34" charset="-122"/>
                </a:rPr>
                <a:t>）</a:t>
              </a:r>
              <a:endParaRPr lang="zh-CN" altLang="en-US" sz="2400" dirty="0">
                <a:latin typeface="微软雅黑" panose="020B0503020204020204" pitchFamily="34" charset="-122"/>
                <a:ea typeface="微软雅黑" panose="020B0503020204020204" pitchFamily="34" charset="-122"/>
              </a:endParaRPr>
            </a:p>
          </p:txBody>
        </p:sp>
        <p:sp>
          <p:nvSpPr>
            <p:cNvPr id="48" name="圆角矩形 47"/>
            <p:cNvSpPr/>
            <p:nvPr/>
          </p:nvSpPr>
          <p:spPr>
            <a:xfrm>
              <a:off x="3750659" y="5454225"/>
              <a:ext cx="4140461" cy="630070"/>
            </a:xfrm>
            <a:prstGeom prst="roundRect">
              <a:avLst/>
            </a:prstGeom>
            <a:solidFill>
              <a:srgbClr val="000066"/>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算术表达式</a:t>
              </a:r>
              <a:endParaRPr lang="zh-CN" altLang="en-US" sz="2400" dirty="0">
                <a:latin typeface="微软雅黑" panose="020B0503020204020204" pitchFamily="34" charset="-122"/>
                <a:ea typeface="微软雅黑" panose="020B0503020204020204" pitchFamily="34" charset="-122"/>
              </a:endParaRPr>
            </a:p>
          </p:txBody>
        </p:sp>
        <p:sp>
          <p:nvSpPr>
            <p:cNvPr id="50" name="加号 49"/>
            <p:cNvSpPr/>
            <p:nvPr/>
          </p:nvSpPr>
          <p:spPr>
            <a:xfrm>
              <a:off x="3311860" y="3600587"/>
              <a:ext cx="495055" cy="495055"/>
            </a:xfrm>
            <a:prstGeom prst="mathPlus">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1" name="加号 50"/>
            <p:cNvSpPr/>
            <p:nvPr/>
          </p:nvSpPr>
          <p:spPr>
            <a:xfrm>
              <a:off x="3311860" y="4365672"/>
              <a:ext cx="495055" cy="495055"/>
            </a:xfrm>
            <a:prstGeom prst="mathPlus">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sp>
          <p:nvSpPr>
            <p:cNvPr id="53" name="加号 52"/>
            <p:cNvSpPr/>
            <p:nvPr/>
          </p:nvSpPr>
          <p:spPr>
            <a:xfrm>
              <a:off x="3311860" y="5130757"/>
              <a:ext cx="495055" cy="495055"/>
            </a:xfrm>
            <a:prstGeom prst="mathPlus">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sz="2400">
                <a:latin typeface="微软雅黑" panose="020B0503020204020204" pitchFamily="34" charset="-122"/>
                <a:ea typeface="微软雅黑" panose="020B0503020204020204" pitchFamily="34" charset="-122"/>
              </a:endParaRPr>
            </a:p>
          </p:txBody>
        </p:sp>
      </p:grpSp>
    </p:spTree>
    <p:extLst>
      <p:ext uri="{BB962C8B-B14F-4D97-AF65-F5344CB8AC3E}">
        <p14:creationId xmlns:p14="http://schemas.microsoft.com/office/powerpoint/2010/main" val="24962492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fade">
                                      <p:cBhvr>
                                        <p:cTn id="7" dur="500"/>
                                        <p:tgtEl>
                                          <p:spTgt spid="12"/>
                                        </p:tgtEl>
                                      </p:cBhvr>
                                    </p:animEffect>
                                    <p:anim calcmode="lin" valueType="num">
                                      <p:cBhvr>
                                        <p:cTn id="8" dur="500" fill="hold"/>
                                        <p:tgtEl>
                                          <p:spTgt spid="12"/>
                                        </p:tgtEl>
                                        <p:attrNameLst>
                                          <p:attrName>ppt_x</p:attrName>
                                        </p:attrNameLst>
                                      </p:cBhvr>
                                      <p:tavLst>
                                        <p:tav tm="0">
                                          <p:val>
                                            <p:strVal val="#ppt_x"/>
                                          </p:val>
                                        </p:tav>
                                        <p:tav tm="100000">
                                          <p:val>
                                            <p:strVal val="#ppt_x"/>
                                          </p:val>
                                        </p:tav>
                                      </p:tavLst>
                                    </p:anim>
                                    <p:anim calcmode="lin" valueType="num">
                                      <p:cBhvr>
                                        <p:cTn id="9" dur="5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控制结构测试</a:t>
            </a:r>
            <a:r>
              <a:rPr lang="en-US" altLang="zh-CN" sz="3600" dirty="0" smtClean="0">
                <a:solidFill>
                  <a:srgbClr val="FFFFFF"/>
                </a:solidFill>
              </a:rPr>
              <a:t>-</a:t>
            </a:r>
            <a:r>
              <a:rPr lang="zh-CN" altLang="en-US" sz="3600" dirty="0" smtClean="0">
                <a:solidFill>
                  <a:srgbClr val="FFFFFF"/>
                </a:solidFill>
              </a:rPr>
              <a:t>条件测试</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1882040522"/>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42015911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概述</a:t>
            </a:r>
            <a:endParaRPr lang="zh-CN" altLang="en-US" sz="3600" dirty="0">
              <a:solidFill>
                <a:srgbClr val="FFFFFF"/>
              </a:solidFill>
            </a:endParaRPr>
          </a:p>
        </p:txBody>
      </p:sp>
      <p:grpSp>
        <p:nvGrpSpPr>
          <p:cNvPr id="5" name="组合 4"/>
          <p:cNvGrpSpPr/>
          <p:nvPr/>
        </p:nvGrpSpPr>
        <p:grpSpPr>
          <a:xfrm>
            <a:off x="841579" y="2589541"/>
            <a:ext cx="1480839" cy="1480839"/>
            <a:chOff x="382488" y="1472"/>
            <a:chExt cx="1480839" cy="1480839"/>
          </a:xfrm>
        </p:grpSpPr>
        <p:sp>
          <p:nvSpPr>
            <p:cNvPr id="6" name="椭圆 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8"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微软雅黑" panose="020B0503020204020204" pitchFamily="34" charset="-122"/>
                  <a:ea typeface="微软雅黑" panose="020B0503020204020204" pitchFamily="34" charset="-122"/>
                </a:rPr>
                <a:t>编码</a:t>
              </a:r>
              <a:endParaRPr lang="zh-CN" altLang="en-US" sz="3700" kern="1200" dirty="0">
                <a:latin typeface="微软雅黑" panose="020B0503020204020204" pitchFamily="34" charset="-122"/>
                <a:ea typeface="微软雅黑" panose="020B0503020204020204" pitchFamily="34" charset="-122"/>
              </a:endParaRPr>
            </a:p>
          </p:txBody>
        </p:sp>
      </p:grpSp>
      <p:sp>
        <p:nvSpPr>
          <p:cNvPr id="33" name="线形标注 1(带强调线) 32"/>
          <p:cNvSpPr/>
          <p:nvPr/>
        </p:nvSpPr>
        <p:spPr>
          <a:xfrm>
            <a:off x="3176844" y="1493785"/>
            <a:ext cx="4995555" cy="855095"/>
          </a:xfrm>
          <a:prstGeom prst="accentCallout1">
            <a:avLst>
              <a:gd name="adj1" fmla="val 23243"/>
              <a:gd name="adj2" fmla="val -1637"/>
              <a:gd name="adj3" fmla="val 152938"/>
              <a:gd name="adj4" fmla="val -21441"/>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a:latin typeface="微软雅黑" panose="020B0503020204020204" pitchFamily="34" charset="-122"/>
                <a:ea typeface="微软雅黑" panose="020B0503020204020204" pitchFamily="34" charset="-122"/>
              </a:rPr>
              <a:t>定义：</a:t>
            </a:r>
            <a:r>
              <a:rPr lang="zh-CN" altLang="en-US" sz="2400" dirty="0">
                <a:latin typeface="微软雅黑" panose="020B0503020204020204" pitchFamily="34" charset="-122"/>
                <a:ea typeface="微软雅黑" panose="020B0503020204020204" pitchFamily="34" charset="-122"/>
              </a:rPr>
              <a:t>把软件设计结果翻译成用某种程序设计语言书写的程序</a:t>
            </a:r>
          </a:p>
        </p:txBody>
      </p:sp>
      <p:sp>
        <p:nvSpPr>
          <p:cNvPr id="34" name="线形标注 1(带强调线) 33"/>
          <p:cNvSpPr/>
          <p:nvPr/>
        </p:nvSpPr>
        <p:spPr>
          <a:xfrm>
            <a:off x="3176843" y="2782082"/>
            <a:ext cx="4995555" cy="855095"/>
          </a:xfrm>
          <a:prstGeom prst="accentCallout1">
            <a:avLst>
              <a:gd name="adj1" fmla="val 23243"/>
              <a:gd name="adj2" fmla="val -1637"/>
              <a:gd name="adj3" fmla="val 60380"/>
              <a:gd name="adj4" fmla="val -17134"/>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程序的质量主要取决于</a:t>
            </a:r>
            <a:r>
              <a:rPr lang="zh-CN" altLang="en-US" sz="2400" b="1" dirty="0">
                <a:latin typeface="微软雅黑" panose="020B0503020204020204" pitchFamily="34" charset="-122"/>
                <a:ea typeface="微软雅黑" panose="020B0503020204020204" pitchFamily="34" charset="-122"/>
              </a:rPr>
              <a:t>软件设计</a:t>
            </a:r>
            <a:r>
              <a:rPr lang="zh-CN" altLang="en-US" sz="2400" dirty="0">
                <a:latin typeface="微软雅黑" panose="020B0503020204020204" pitchFamily="34" charset="-122"/>
                <a:ea typeface="微软雅黑" panose="020B0503020204020204" pitchFamily="34" charset="-122"/>
              </a:rPr>
              <a:t>的质量</a:t>
            </a:r>
          </a:p>
        </p:txBody>
      </p:sp>
      <p:sp>
        <p:nvSpPr>
          <p:cNvPr id="35" name="线形标注 1(带强调线) 34"/>
          <p:cNvSpPr/>
          <p:nvPr/>
        </p:nvSpPr>
        <p:spPr>
          <a:xfrm>
            <a:off x="3176842" y="4070380"/>
            <a:ext cx="4995555" cy="1113815"/>
          </a:xfrm>
          <a:prstGeom prst="accentCallout1">
            <a:avLst>
              <a:gd name="adj1" fmla="val 23243"/>
              <a:gd name="adj2" fmla="val -1637"/>
              <a:gd name="adj3" fmla="val -23181"/>
              <a:gd name="adj4" fmla="val -2113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程序设计语言的特点及编码风格对程序的可靠性、可读性、可测试性和可维护性产生深远的影响</a:t>
            </a:r>
          </a:p>
        </p:txBody>
      </p:sp>
    </p:spTree>
    <p:extLst>
      <p:ext uri="{BB962C8B-B14F-4D97-AF65-F5344CB8AC3E}">
        <p14:creationId xmlns:p14="http://schemas.microsoft.com/office/powerpoint/2010/main" val="17619046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控制结构测试</a:t>
            </a:r>
            <a:r>
              <a:rPr lang="en-US" altLang="zh-CN" sz="3600" dirty="0" smtClean="0">
                <a:solidFill>
                  <a:srgbClr val="FFFFFF"/>
                </a:solidFill>
              </a:rPr>
              <a:t>-</a:t>
            </a:r>
            <a:r>
              <a:rPr lang="zh-CN" altLang="en-US" sz="3600" dirty="0" smtClean="0">
                <a:solidFill>
                  <a:srgbClr val="FFFFFF"/>
                </a:solidFill>
              </a:rPr>
              <a:t>条件测试</a:t>
            </a:r>
            <a:endParaRPr lang="zh-CN" altLang="en-US" sz="3600" dirty="0">
              <a:solidFill>
                <a:srgbClr val="FFFFFF"/>
              </a:solidFill>
            </a:endParaRPr>
          </a:p>
        </p:txBody>
      </p:sp>
      <p:graphicFrame>
        <p:nvGraphicFramePr>
          <p:cNvPr id="2" name="图示 1"/>
          <p:cNvGraphicFramePr/>
          <p:nvPr>
            <p:extLst>
              <p:ext uri="{D42A27DB-BD31-4B8C-83A1-F6EECF244321}">
                <p14:modId xmlns:p14="http://schemas.microsoft.com/office/powerpoint/2010/main" val="827763442"/>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5080616"/>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控制结构测试</a:t>
            </a:r>
            <a:r>
              <a:rPr lang="en-US" altLang="zh-CN" sz="3600" dirty="0" smtClean="0">
                <a:solidFill>
                  <a:srgbClr val="FFFFFF"/>
                </a:solidFill>
              </a:rPr>
              <a:t>-</a:t>
            </a:r>
            <a:r>
              <a:rPr lang="zh-CN" altLang="en-US" sz="3600" dirty="0">
                <a:solidFill>
                  <a:srgbClr val="FFFFFF"/>
                </a:solidFill>
              </a:rPr>
              <a:t>循环测试</a:t>
            </a:r>
          </a:p>
        </p:txBody>
      </p:sp>
      <p:graphicFrame>
        <p:nvGraphicFramePr>
          <p:cNvPr id="4" name="图示 3"/>
          <p:cNvGraphicFramePr/>
          <p:nvPr>
            <p:extLst>
              <p:ext uri="{D42A27DB-BD31-4B8C-83A1-F6EECF244321}">
                <p14:modId xmlns:p14="http://schemas.microsoft.com/office/powerpoint/2010/main" val="3665550099"/>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1951085"/>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控制结构测试</a:t>
            </a:r>
            <a:r>
              <a:rPr lang="en-US" altLang="zh-CN" sz="3600" dirty="0" smtClean="0">
                <a:solidFill>
                  <a:srgbClr val="FFFFFF"/>
                </a:solidFill>
              </a:rPr>
              <a:t>-</a:t>
            </a:r>
            <a:r>
              <a:rPr lang="zh-CN" altLang="en-US" sz="3600" dirty="0">
                <a:solidFill>
                  <a:srgbClr val="FFFFFF"/>
                </a:solidFill>
              </a:rPr>
              <a:t>循环测试</a:t>
            </a:r>
          </a:p>
        </p:txBody>
      </p:sp>
      <p:graphicFrame>
        <p:nvGraphicFramePr>
          <p:cNvPr id="4" name="图示 3"/>
          <p:cNvGraphicFramePr/>
          <p:nvPr>
            <p:extLst>
              <p:ext uri="{D42A27DB-BD31-4B8C-83A1-F6EECF244321}">
                <p14:modId xmlns:p14="http://schemas.microsoft.com/office/powerpoint/2010/main" val="647812260"/>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62169984"/>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控制结构测试</a:t>
            </a:r>
            <a:r>
              <a:rPr lang="en-US" altLang="zh-CN" sz="3600" dirty="0" smtClean="0">
                <a:solidFill>
                  <a:srgbClr val="FFFFFF"/>
                </a:solidFill>
              </a:rPr>
              <a:t>-</a:t>
            </a:r>
            <a:r>
              <a:rPr lang="zh-CN" altLang="en-US" sz="3600" dirty="0">
                <a:solidFill>
                  <a:srgbClr val="FFFFFF"/>
                </a:solidFill>
              </a:rPr>
              <a:t>循环测试</a:t>
            </a:r>
          </a:p>
        </p:txBody>
      </p:sp>
      <p:graphicFrame>
        <p:nvGraphicFramePr>
          <p:cNvPr id="4" name="图示 3"/>
          <p:cNvGraphicFramePr/>
          <p:nvPr>
            <p:extLst>
              <p:ext uri="{D42A27DB-BD31-4B8C-83A1-F6EECF244321}">
                <p14:modId xmlns:p14="http://schemas.microsoft.com/office/powerpoint/2010/main" val="1219916915"/>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86703491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rgbClr val="C00000"/>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2189753844"/>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黑盒测试技术</a:t>
            </a:r>
          </a:p>
        </p:txBody>
      </p:sp>
      <p:grpSp>
        <p:nvGrpSpPr>
          <p:cNvPr id="4" name="组合 3"/>
          <p:cNvGrpSpPr/>
          <p:nvPr/>
        </p:nvGrpSpPr>
        <p:grpSpPr>
          <a:xfrm>
            <a:off x="841579" y="2589541"/>
            <a:ext cx="1480839" cy="1480839"/>
            <a:chOff x="382488" y="1472"/>
            <a:chExt cx="1480839" cy="1480839"/>
          </a:xfrm>
        </p:grpSpPr>
        <p:sp>
          <p:nvSpPr>
            <p:cNvPr id="5" name="椭圆 4"/>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2800" kern="1200" dirty="0" smtClean="0">
                  <a:latin typeface="微软雅黑" panose="020B0503020204020204" pitchFamily="34" charset="-122"/>
                  <a:ea typeface="微软雅黑" panose="020B0503020204020204" pitchFamily="34" charset="-122"/>
                </a:rPr>
                <a:t>错误类型</a:t>
              </a:r>
              <a:endParaRPr lang="zh-CN" altLang="en-US" sz="2800" kern="1200" dirty="0">
                <a:latin typeface="微软雅黑" panose="020B0503020204020204" pitchFamily="34" charset="-122"/>
                <a:ea typeface="微软雅黑" panose="020B0503020204020204" pitchFamily="34" charset="-122"/>
              </a:endParaRPr>
            </a:p>
          </p:txBody>
        </p:sp>
      </p:grpSp>
      <p:sp>
        <p:nvSpPr>
          <p:cNvPr id="7" name="线形标注 1(带强调线) 6"/>
          <p:cNvSpPr/>
          <p:nvPr/>
        </p:nvSpPr>
        <p:spPr>
          <a:xfrm>
            <a:off x="3207016" y="1488555"/>
            <a:ext cx="5355596" cy="495055"/>
          </a:xfrm>
          <a:prstGeom prst="accentCallout1">
            <a:avLst>
              <a:gd name="adj1" fmla="val 23243"/>
              <a:gd name="adj2" fmla="val -1637"/>
              <a:gd name="adj3" fmla="val 227442"/>
              <a:gd name="adj4" fmla="val -28184"/>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功能不正确或遗漏了功能</a:t>
            </a:r>
            <a:endParaRPr lang="zh-CN" altLang="en-US" sz="2400" dirty="0">
              <a:latin typeface="微软雅黑" panose="020B0503020204020204" pitchFamily="34" charset="-122"/>
              <a:ea typeface="微软雅黑" panose="020B0503020204020204" pitchFamily="34" charset="-122"/>
            </a:endParaRPr>
          </a:p>
        </p:txBody>
      </p:sp>
      <p:sp>
        <p:nvSpPr>
          <p:cNvPr id="8" name="线形标注 1(带强调线) 7"/>
          <p:cNvSpPr/>
          <p:nvPr/>
        </p:nvSpPr>
        <p:spPr>
          <a:xfrm>
            <a:off x="3207016" y="2358961"/>
            <a:ext cx="5355596" cy="500285"/>
          </a:xfrm>
          <a:prstGeom prst="accentCallout1">
            <a:avLst>
              <a:gd name="adj1" fmla="val 23243"/>
              <a:gd name="adj2" fmla="val -1637"/>
              <a:gd name="adj3" fmla="val 92138"/>
              <a:gd name="adj4" fmla="val -20290"/>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界面错误</a:t>
            </a:r>
            <a:endParaRPr lang="zh-CN" altLang="en-US" sz="2400" dirty="0">
              <a:latin typeface="微软雅黑" panose="020B0503020204020204" pitchFamily="34" charset="-122"/>
              <a:ea typeface="微软雅黑" panose="020B0503020204020204" pitchFamily="34" charset="-122"/>
            </a:endParaRPr>
          </a:p>
        </p:txBody>
      </p:sp>
      <p:sp>
        <p:nvSpPr>
          <p:cNvPr id="9" name="线形标注 1(带强调线) 8"/>
          <p:cNvSpPr/>
          <p:nvPr/>
        </p:nvSpPr>
        <p:spPr>
          <a:xfrm>
            <a:off x="3207015" y="3234597"/>
            <a:ext cx="5355598" cy="550521"/>
          </a:xfrm>
          <a:prstGeom prst="accentCallout1">
            <a:avLst>
              <a:gd name="adj1" fmla="val 23243"/>
              <a:gd name="adj2" fmla="val -1637"/>
              <a:gd name="adj3" fmla="val 22945"/>
              <a:gd name="adj4" fmla="val -17115"/>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solidFill>
                  <a:schemeClr val="tx1"/>
                </a:solidFill>
                <a:latin typeface="微软雅黑" panose="020B0503020204020204" pitchFamily="34" charset="-122"/>
                <a:ea typeface="微软雅黑" panose="020B0503020204020204" pitchFamily="34" charset="-122"/>
              </a:rPr>
              <a:t>数据结构错误或外部数据库访问错误</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0" name="线形标注 1(带强调线) 9"/>
          <p:cNvSpPr/>
          <p:nvPr/>
        </p:nvSpPr>
        <p:spPr>
          <a:xfrm>
            <a:off x="3207015" y="4160469"/>
            <a:ext cx="5355598" cy="532904"/>
          </a:xfrm>
          <a:prstGeom prst="accentCallout1">
            <a:avLst>
              <a:gd name="adj1" fmla="val 23243"/>
              <a:gd name="adj2" fmla="val -1637"/>
              <a:gd name="adj3" fmla="val -72323"/>
              <a:gd name="adj4" fmla="val -19698"/>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性能错误</a:t>
            </a:r>
            <a:endParaRPr lang="zh-CN" altLang="en-US" sz="2400" dirty="0">
              <a:latin typeface="微软雅黑" panose="020B0503020204020204" pitchFamily="34" charset="-122"/>
              <a:ea typeface="微软雅黑" panose="020B0503020204020204" pitchFamily="34" charset="-122"/>
            </a:endParaRPr>
          </a:p>
        </p:txBody>
      </p:sp>
      <p:sp>
        <p:nvSpPr>
          <p:cNvPr id="11" name="线形标注 1(带强调线) 10"/>
          <p:cNvSpPr/>
          <p:nvPr/>
        </p:nvSpPr>
        <p:spPr>
          <a:xfrm>
            <a:off x="3207015" y="5068723"/>
            <a:ext cx="5355598" cy="520517"/>
          </a:xfrm>
          <a:prstGeom prst="accentCallout1">
            <a:avLst>
              <a:gd name="adj1" fmla="val 23243"/>
              <a:gd name="adj2" fmla="val -1637"/>
              <a:gd name="adj3" fmla="val -196997"/>
              <a:gd name="adj4" fmla="val -28451"/>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初始化和终止错误</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43023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黑盒测试技术</a:t>
            </a:r>
          </a:p>
        </p:txBody>
      </p:sp>
      <p:grpSp>
        <p:nvGrpSpPr>
          <p:cNvPr id="4" name="组合 3"/>
          <p:cNvGrpSpPr/>
          <p:nvPr/>
        </p:nvGrpSpPr>
        <p:grpSpPr>
          <a:xfrm>
            <a:off x="841579" y="2589541"/>
            <a:ext cx="1480839" cy="1480839"/>
            <a:chOff x="382488" y="1472"/>
            <a:chExt cx="1480839" cy="1480839"/>
          </a:xfrm>
        </p:grpSpPr>
        <p:sp>
          <p:nvSpPr>
            <p:cNvPr id="5" name="椭圆 4"/>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2800" dirty="0" smtClean="0">
                  <a:latin typeface="微软雅黑" panose="020B0503020204020204" pitchFamily="34" charset="-122"/>
                  <a:ea typeface="微软雅黑" panose="020B0503020204020204" pitchFamily="34" charset="-122"/>
                </a:rPr>
                <a:t>考虑问题</a:t>
              </a:r>
              <a:endParaRPr lang="zh-CN" altLang="en-US" sz="2800" kern="1200" dirty="0">
                <a:latin typeface="微软雅黑" panose="020B0503020204020204" pitchFamily="34" charset="-122"/>
                <a:ea typeface="微软雅黑" panose="020B0503020204020204" pitchFamily="34" charset="-122"/>
              </a:endParaRPr>
            </a:p>
          </p:txBody>
        </p:sp>
      </p:grpSp>
      <p:sp>
        <p:nvSpPr>
          <p:cNvPr id="7" name="线形标注 1(带强调线) 6"/>
          <p:cNvSpPr/>
          <p:nvPr/>
        </p:nvSpPr>
        <p:spPr>
          <a:xfrm>
            <a:off x="3207016" y="1268760"/>
            <a:ext cx="5355596" cy="495055"/>
          </a:xfrm>
          <a:prstGeom prst="accentCallout1">
            <a:avLst>
              <a:gd name="adj1" fmla="val 23243"/>
              <a:gd name="adj2" fmla="val -1637"/>
              <a:gd name="adj3" fmla="val 264694"/>
              <a:gd name="adj4" fmla="val -30480"/>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怎样测试功能的有效性？</a:t>
            </a:r>
            <a:endParaRPr lang="zh-CN" altLang="en-US" sz="2400" dirty="0">
              <a:latin typeface="微软雅黑" panose="020B0503020204020204" pitchFamily="34" charset="-122"/>
              <a:ea typeface="微软雅黑" panose="020B0503020204020204" pitchFamily="34" charset="-122"/>
            </a:endParaRPr>
          </a:p>
        </p:txBody>
      </p:sp>
      <p:sp>
        <p:nvSpPr>
          <p:cNvPr id="8" name="线形标注 1(带强调线) 7"/>
          <p:cNvSpPr/>
          <p:nvPr/>
        </p:nvSpPr>
        <p:spPr>
          <a:xfrm>
            <a:off x="3207016" y="1977086"/>
            <a:ext cx="5355596" cy="545290"/>
          </a:xfrm>
          <a:prstGeom prst="accentCallout1">
            <a:avLst>
              <a:gd name="adj1" fmla="val 23243"/>
              <a:gd name="adj2" fmla="val -1637"/>
              <a:gd name="adj3" fmla="val 134540"/>
              <a:gd name="adj4" fmla="val -23160"/>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哪些</a:t>
            </a:r>
            <a:r>
              <a:rPr lang="zh-CN" altLang="en-US" sz="2400" dirty="0" smtClean="0">
                <a:latin typeface="微软雅黑" panose="020B0503020204020204" pitchFamily="34" charset="-122"/>
                <a:ea typeface="微软雅黑" panose="020B0503020204020204" pitchFamily="34" charset="-122"/>
              </a:rPr>
              <a:t>类型的输入可构成好测试用例？</a:t>
            </a:r>
            <a:endParaRPr lang="zh-CN" altLang="en-US" sz="2400" dirty="0">
              <a:latin typeface="微软雅黑" panose="020B0503020204020204" pitchFamily="34" charset="-122"/>
              <a:ea typeface="微软雅黑" panose="020B0503020204020204" pitchFamily="34" charset="-122"/>
            </a:endParaRPr>
          </a:p>
        </p:txBody>
      </p:sp>
      <p:sp>
        <p:nvSpPr>
          <p:cNvPr id="9" name="线形标注 1(带强调线) 8"/>
          <p:cNvSpPr/>
          <p:nvPr/>
        </p:nvSpPr>
        <p:spPr>
          <a:xfrm>
            <a:off x="3207015" y="2735647"/>
            <a:ext cx="5355598" cy="505516"/>
          </a:xfrm>
          <a:prstGeom prst="accentCallout1">
            <a:avLst>
              <a:gd name="adj1" fmla="val 23243"/>
              <a:gd name="adj2" fmla="val -1637"/>
              <a:gd name="adj3" fmla="val 33585"/>
              <a:gd name="adj4" fmla="val -19124"/>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solidFill>
                  <a:schemeClr val="tx1"/>
                </a:solidFill>
                <a:latin typeface="微软雅黑" panose="020B0503020204020204" pitchFamily="34" charset="-122"/>
                <a:ea typeface="微软雅黑" panose="020B0503020204020204" pitchFamily="34" charset="-122"/>
              </a:rPr>
              <a:t>系统是否对特定输入值特别敏感？</a:t>
            </a:r>
            <a:endParaRPr lang="zh-CN" altLang="en-US" sz="2400" dirty="0">
              <a:solidFill>
                <a:schemeClr val="tx1"/>
              </a:solidFill>
              <a:latin typeface="微软雅黑" panose="020B0503020204020204" pitchFamily="34" charset="-122"/>
              <a:ea typeface="微软雅黑" panose="020B0503020204020204" pitchFamily="34" charset="-122"/>
            </a:endParaRPr>
          </a:p>
        </p:txBody>
      </p:sp>
      <p:sp>
        <p:nvSpPr>
          <p:cNvPr id="10" name="线形标注 1(带强调线) 9"/>
          <p:cNvSpPr/>
          <p:nvPr/>
        </p:nvSpPr>
        <p:spPr>
          <a:xfrm>
            <a:off x="3207015" y="3454434"/>
            <a:ext cx="5355598" cy="487899"/>
          </a:xfrm>
          <a:prstGeom prst="accentCallout1">
            <a:avLst>
              <a:gd name="adj1" fmla="val 23243"/>
              <a:gd name="adj2" fmla="val -1637"/>
              <a:gd name="adj3" fmla="val 11084"/>
              <a:gd name="adj4" fmla="val -17402"/>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怎样划分数据类的边界？</a:t>
            </a:r>
            <a:endParaRPr lang="zh-CN" altLang="en-US" sz="2400" dirty="0">
              <a:latin typeface="微软雅黑" panose="020B0503020204020204" pitchFamily="34" charset="-122"/>
              <a:ea typeface="微软雅黑" panose="020B0503020204020204" pitchFamily="34" charset="-122"/>
            </a:endParaRPr>
          </a:p>
        </p:txBody>
      </p:sp>
      <p:sp>
        <p:nvSpPr>
          <p:cNvPr id="11" name="线形标注 1(带强调线) 10"/>
          <p:cNvSpPr/>
          <p:nvPr/>
        </p:nvSpPr>
        <p:spPr>
          <a:xfrm>
            <a:off x="3207015" y="4155604"/>
            <a:ext cx="5355598" cy="815321"/>
          </a:xfrm>
          <a:prstGeom prst="accentCallout1">
            <a:avLst>
              <a:gd name="adj1" fmla="val 23243"/>
              <a:gd name="adj2" fmla="val -1637"/>
              <a:gd name="adj3" fmla="val -31192"/>
              <a:gd name="adj4" fmla="val -21420"/>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系统能够承受什么样的数据率和数据量？</a:t>
            </a:r>
            <a:endParaRPr lang="zh-CN" altLang="en-US" sz="2400" dirty="0">
              <a:latin typeface="微软雅黑" panose="020B0503020204020204" pitchFamily="34" charset="-122"/>
              <a:ea typeface="微软雅黑" panose="020B0503020204020204" pitchFamily="34" charset="-122"/>
            </a:endParaRPr>
          </a:p>
        </p:txBody>
      </p:sp>
      <p:sp>
        <p:nvSpPr>
          <p:cNvPr id="12" name="线形标注 1(带强调线) 11"/>
          <p:cNvSpPr/>
          <p:nvPr/>
        </p:nvSpPr>
        <p:spPr>
          <a:xfrm>
            <a:off x="3207016" y="5184195"/>
            <a:ext cx="5355596" cy="810091"/>
          </a:xfrm>
          <a:prstGeom prst="accentCallout1">
            <a:avLst>
              <a:gd name="adj1" fmla="val 23243"/>
              <a:gd name="adj2" fmla="val -1637"/>
              <a:gd name="adj3" fmla="val -139816"/>
              <a:gd name="adj4" fmla="val -3062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数据的特定组合将对系统运行产生什么影响？</a:t>
            </a:r>
            <a:endParaRPr lang="zh-CN" altLang="en-US" sz="2400"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888080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wipe(left)">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
                                        </p:tgtEl>
                                        <p:attrNameLst>
                                          <p:attrName>style.visibility</p:attrName>
                                        </p:attrNameLst>
                                      </p:cBhvr>
                                      <p:to>
                                        <p:strVal val="visible"/>
                                      </p:to>
                                    </p:set>
                                    <p:animEffect transition="in" filter="wipe(left)">
                                      <p:cBhvr>
                                        <p:cTn id="22" dur="500"/>
                                        <p:tgtEl>
                                          <p:spTgt spid="1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1"/>
                                        </p:tgtEl>
                                        <p:attrNameLst>
                                          <p:attrName>style.visibility</p:attrName>
                                        </p:attrNameLst>
                                      </p:cBhvr>
                                      <p:to>
                                        <p:strVal val="visible"/>
                                      </p:to>
                                    </p:set>
                                    <p:animEffect transition="in" filter="wipe(left)">
                                      <p:cBhvr>
                                        <p:cTn id="27" dur="500"/>
                                        <p:tgtEl>
                                          <p:spTgt spid="1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黑盒测试技术</a:t>
            </a:r>
          </a:p>
        </p:txBody>
      </p:sp>
      <p:sp>
        <p:nvSpPr>
          <p:cNvPr id="7" name="圆角矩形 6"/>
          <p:cNvSpPr/>
          <p:nvPr/>
        </p:nvSpPr>
        <p:spPr>
          <a:xfrm>
            <a:off x="971600" y="2236560"/>
            <a:ext cx="1935601" cy="193560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等价类划分</a:t>
            </a:r>
            <a:endParaRPr lang="zh-CN" altLang="en-US" sz="3200" b="1" dirty="0">
              <a:latin typeface="微软雅黑" panose="020B0503020204020204" pitchFamily="34" charset="-122"/>
              <a:ea typeface="微软雅黑" panose="020B0503020204020204" pitchFamily="34" charset="-122"/>
            </a:endParaRPr>
          </a:p>
        </p:txBody>
      </p:sp>
      <p:sp>
        <p:nvSpPr>
          <p:cNvPr id="8" name="圆角矩形 7"/>
          <p:cNvSpPr/>
          <p:nvPr/>
        </p:nvSpPr>
        <p:spPr>
          <a:xfrm>
            <a:off x="6237185" y="2236560"/>
            <a:ext cx="1935601" cy="193560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错误</a:t>
            </a:r>
            <a:endParaRPr lang="en-US" altLang="zh-CN" sz="3200" b="1" dirty="0" smtClean="0">
              <a:latin typeface="微软雅黑" panose="020B0503020204020204" pitchFamily="34" charset="-122"/>
              <a:ea typeface="微软雅黑" panose="020B0503020204020204" pitchFamily="34" charset="-122"/>
            </a:endParaRPr>
          </a:p>
          <a:p>
            <a:pPr algn="ctr"/>
            <a:r>
              <a:rPr lang="zh-CN" altLang="en-US" sz="3200" b="1" dirty="0" smtClean="0">
                <a:latin typeface="微软雅黑" panose="020B0503020204020204" pitchFamily="34" charset="-122"/>
                <a:ea typeface="微软雅黑" panose="020B0503020204020204" pitchFamily="34" charset="-122"/>
              </a:rPr>
              <a:t>推测</a:t>
            </a:r>
            <a:endParaRPr lang="zh-CN" altLang="en-US" sz="3200" b="1" dirty="0">
              <a:latin typeface="微软雅黑" panose="020B0503020204020204" pitchFamily="34" charset="-122"/>
              <a:ea typeface="微软雅黑" panose="020B0503020204020204" pitchFamily="34" charset="-122"/>
            </a:endParaRPr>
          </a:p>
        </p:txBody>
      </p:sp>
      <p:sp>
        <p:nvSpPr>
          <p:cNvPr id="9" name="圆角矩形 8"/>
          <p:cNvSpPr/>
          <p:nvPr/>
        </p:nvSpPr>
        <p:spPr>
          <a:xfrm>
            <a:off x="3604392" y="2236560"/>
            <a:ext cx="1935601" cy="1935601"/>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3200" b="1" dirty="0" smtClean="0">
                <a:latin typeface="微软雅黑" panose="020B0503020204020204" pitchFamily="34" charset="-122"/>
                <a:ea typeface="微软雅黑" panose="020B0503020204020204" pitchFamily="34" charset="-122"/>
              </a:rPr>
              <a:t>边界值分析</a:t>
            </a:r>
            <a:endParaRPr lang="zh-CN" altLang="en-US" sz="3200" b="1" dirty="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348327764"/>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黑盒测试</a:t>
            </a:r>
            <a:r>
              <a:rPr lang="zh-CN" altLang="en-US" sz="3600" dirty="0" smtClean="0">
                <a:solidFill>
                  <a:srgbClr val="FFFFFF"/>
                </a:solidFill>
              </a:rPr>
              <a:t>技术</a:t>
            </a:r>
            <a:r>
              <a:rPr lang="en-US" altLang="zh-CN" sz="3600" dirty="0" smtClean="0">
                <a:solidFill>
                  <a:srgbClr val="FFFFFF"/>
                </a:solidFill>
              </a:rPr>
              <a:t>-</a:t>
            </a:r>
            <a:r>
              <a:rPr lang="zh-CN" altLang="en-US" sz="3600" dirty="0" smtClean="0">
                <a:solidFill>
                  <a:srgbClr val="FFFFFF"/>
                </a:solidFill>
              </a:rPr>
              <a:t>等价类划分</a:t>
            </a:r>
            <a:endParaRPr lang="zh-CN" altLang="en-US" sz="3600" dirty="0">
              <a:solidFill>
                <a:srgbClr val="FFFFFF"/>
              </a:solidFill>
            </a:endParaRPr>
          </a:p>
        </p:txBody>
      </p:sp>
      <p:sp>
        <p:nvSpPr>
          <p:cNvPr id="6" name="TextBox 5"/>
          <p:cNvSpPr txBox="1"/>
          <p:nvPr/>
        </p:nvSpPr>
        <p:spPr>
          <a:xfrm>
            <a:off x="961738" y="1988840"/>
            <a:ext cx="7200800" cy="3170099"/>
          </a:xfrm>
          <a:prstGeom prst="rect">
            <a:avLst/>
          </a:prstGeom>
          <a:noFill/>
        </p:spPr>
        <p:txBody>
          <a:bodyPr wrap="square" rtlCol="0">
            <a:spAutoFit/>
          </a:bodyPr>
          <a:lstStyle/>
          <a:p>
            <a:pPr algn="just"/>
            <a:r>
              <a:rPr lang="zh-CN" altLang="en-US" sz="2400" dirty="0" smtClean="0">
                <a:latin typeface="微软雅黑" panose="020B0503020204020204" pitchFamily="34" charset="-122"/>
                <a:ea typeface="微软雅黑" panose="020B0503020204020204" pitchFamily="34" charset="-122"/>
              </a:rPr>
              <a:t>       </a:t>
            </a:r>
            <a:r>
              <a:rPr lang="zh-CN" altLang="en-US" sz="2800" b="1" dirty="0" smtClean="0">
                <a:solidFill>
                  <a:srgbClr val="C00000"/>
                </a:solidFill>
                <a:latin typeface="微软雅黑" panose="020B0503020204020204" pitchFamily="34" charset="-122"/>
                <a:ea typeface="微软雅黑" panose="020B0503020204020204" pitchFamily="34" charset="-122"/>
              </a:rPr>
              <a:t>定义：</a:t>
            </a:r>
            <a:r>
              <a:rPr lang="zh-CN" altLang="en-US" sz="2400" dirty="0" smtClean="0">
                <a:latin typeface="微软雅黑" panose="020B0503020204020204" pitchFamily="34" charset="-122"/>
                <a:ea typeface="微软雅黑" panose="020B0503020204020204" pitchFamily="34" charset="-122"/>
              </a:rPr>
              <a:t>把程序的输入域</a:t>
            </a:r>
            <a:r>
              <a:rPr lang="zh-CN" altLang="en-US" sz="2400" b="1" dirty="0" smtClean="0">
                <a:latin typeface="微软雅黑" panose="020B0503020204020204" pitchFamily="34" charset="-122"/>
                <a:ea typeface="微软雅黑" panose="020B0503020204020204" pitchFamily="34" charset="-122"/>
              </a:rPr>
              <a:t>划分</a:t>
            </a:r>
            <a:r>
              <a:rPr lang="zh-CN" altLang="en-US" sz="2400" dirty="0" smtClean="0">
                <a:latin typeface="微软雅黑" panose="020B0503020204020204" pitchFamily="34" charset="-122"/>
                <a:ea typeface="微软雅黑" panose="020B0503020204020204" pitchFamily="34" charset="-122"/>
              </a:rPr>
              <a:t>成若干个数据类（称为</a:t>
            </a:r>
            <a:r>
              <a:rPr lang="zh-CN" altLang="en-US" sz="2400" b="1" dirty="0" smtClean="0">
                <a:latin typeface="微软雅黑" panose="020B0503020204020204" pitchFamily="34" charset="-122"/>
                <a:ea typeface="微软雅黑" panose="020B0503020204020204" pitchFamily="34" charset="-122"/>
              </a:rPr>
              <a:t>等价类</a:t>
            </a:r>
            <a:r>
              <a:rPr lang="zh-CN" altLang="en-US" sz="2400" dirty="0" smtClean="0">
                <a:latin typeface="微软雅黑" panose="020B0503020204020204" pitchFamily="34" charset="-122"/>
                <a:ea typeface="微软雅黑" panose="020B0503020204020204" pitchFamily="34" charset="-122"/>
              </a:rPr>
              <a:t>），据此导出测试用例。一个理想的测试用例能独自发现一类错误。</a:t>
            </a:r>
            <a:endParaRPr lang="en-US" altLang="zh-CN" sz="2400" dirty="0" smtClean="0">
              <a:latin typeface="微软雅黑" panose="020B0503020204020204" pitchFamily="34" charset="-122"/>
              <a:ea typeface="微软雅黑" panose="020B0503020204020204" pitchFamily="34" charset="-122"/>
            </a:endParaRPr>
          </a:p>
          <a:p>
            <a:pPr algn="just"/>
            <a:endParaRPr lang="en-US" altLang="zh-CN" sz="2400" dirty="0" smtClean="0">
              <a:latin typeface="微软雅黑" panose="020B0503020204020204" pitchFamily="34" charset="-122"/>
              <a:ea typeface="微软雅黑" panose="020B0503020204020204" pitchFamily="34" charset="-122"/>
            </a:endParaRPr>
          </a:p>
          <a:p>
            <a:pPr algn="just"/>
            <a:r>
              <a:rPr lang="zh-CN" altLang="en-US" sz="2800" b="1" dirty="0" smtClean="0">
                <a:solidFill>
                  <a:srgbClr val="C00000"/>
                </a:solidFill>
                <a:latin typeface="微软雅黑" panose="020B0503020204020204" pitchFamily="34" charset="-122"/>
                <a:ea typeface="微软雅黑" panose="020B0503020204020204" pitchFamily="34" charset="-122"/>
              </a:rPr>
              <a:t>      假定：</a:t>
            </a:r>
            <a:r>
              <a:rPr lang="zh-CN" altLang="en-US" sz="2400" dirty="0" smtClean="0">
                <a:latin typeface="微软雅黑" panose="020B0503020204020204" pitchFamily="34" charset="-122"/>
                <a:ea typeface="微软雅黑" panose="020B0503020204020204" pitchFamily="34" charset="-122"/>
              </a:rPr>
              <a:t>每个数据类中的一个典型值在测试中的作用与这一类中所有其他值的作用相同。因此，可以从每个等价类中只取一组数据作为测试用例，以代表等价类中的其他数据。</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1691680" y="2940273"/>
            <a:ext cx="5760640" cy="830997"/>
          </a:xfrm>
          <a:prstGeom prst="rect">
            <a:avLst/>
          </a:prstGeom>
          <a:solidFill>
            <a:schemeClr val="bg1"/>
          </a:solidFill>
        </p:spPr>
        <p:txBody>
          <a:bodyPr wrap="square">
            <a:spAutoFit/>
          </a:bodyPr>
          <a:lstStyle/>
          <a:p>
            <a:pPr algn="ctr"/>
            <a:r>
              <a:rPr lang="zh-CN" altLang="en-US" sz="4800" b="1" dirty="0" smtClean="0">
                <a:solidFill>
                  <a:srgbClr val="C00000"/>
                </a:solidFill>
                <a:latin typeface="微软雅黑" panose="020B0503020204020204" pitchFamily="34" charset="-122"/>
                <a:ea typeface="微软雅黑" panose="020B0503020204020204" pitchFamily="34" charset="-122"/>
              </a:rPr>
              <a:t>穷举测试不可能</a:t>
            </a:r>
            <a:endParaRPr lang="zh-CN" altLang="en-US" sz="48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990779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anim calcmode="lin" valueType="num">
                                      <p:cBhvr>
                                        <p:cTn id="8" dur="500" fill="hold"/>
                                        <p:tgtEl>
                                          <p:spTgt spid="6">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6">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6">
                                            <p:txEl>
                                              <p:pRg st="2" end="2"/>
                                            </p:txEl>
                                          </p:spTgt>
                                        </p:tgtEl>
                                        <p:attrNameLst>
                                          <p:attrName>style.visibility</p:attrName>
                                        </p:attrNameLst>
                                      </p:cBhvr>
                                      <p:to>
                                        <p:strVal val="visible"/>
                                      </p:to>
                                    </p:set>
                                    <p:animEffect transition="in" filter="fade">
                                      <p:cBhvr>
                                        <p:cTn id="14" dur="500"/>
                                        <p:tgtEl>
                                          <p:spTgt spid="6">
                                            <p:txEl>
                                              <p:pRg st="2" end="2"/>
                                            </p:txEl>
                                          </p:spTgt>
                                        </p:tgtEl>
                                      </p:cBhvr>
                                    </p:animEffect>
                                    <p:anim calcmode="lin" valueType="num">
                                      <p:cBhvr>
                                        <p:cTn id="15" dur="500" fill="hold"/>
                                        <p:tgtEl>
                                          <p:spTgt spid="6">
                                            <p:txEl>
                                              <p:pRg st="2" end="2"/>
                                            </p:txEl>
                                          </p:spTgt>
                                        </p:tgtEl>
                                        <p:attrNameLst>
                                          <p:attrName>ppt_x</p:attrName>
                                        </p:attrNameLst>
                                      </p:cBhvr>
                                      <p:tavLst>
                                        <p:tav tm="0">
                                          <p:val>
                                            <p:strVal val="#ppt_x"/>
                                          </p:val>
                                        </p:tav>
                                        <p:tav tm="100000">
                                          <p:val>
                                            <p:strVal val="#ppt_x"/>
                                          </p:val>
                                        </p:tav>
                                      </p:tavLst>
                                    </p:anim>
                                    <p:anim calcmode="lin" valueType="num">
                                      <p:cBhvr>
                                        <p:cTn id="16" dur="500" fill="hold"/>
                                        <p:tgtEl>
                                          <p:spTgt spid="6">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par>
                                <p:cTn id="21" presetID="32" presetClass="emph" presetSubtype="0" fill="hold" grpId="1" nodeType="withEffect">
                                  <p:stCondLst>
                                    <p:cond delay="0"/>
                                  </p:stCondLst>
                                  <p:childTnLst>
                                    <p:animRot by="120000">
                                      <p:cBhvr>
                                        <p:cTn id="22" dur="100" fill="hold">
                                          <p:stCondLst>
                                            <p:cond delay="0"/>
                                          </p:stCondLst>
                                        </p:cTn>
                                        <p:tgtEl>
                                          <p:spTgt spid="2"/>
                                        </p:tgtEl>
                                        <p:attrNameLst>
                                          <p:attrName>r</p:attrName>
                                        </p:attrNameLst>
                                      </p:cBhvr>
                                    </p:animRot>
                                    <p:animRot by="-240000">
                                      <p:cBhvr>
                                        <p:cTn id="23" dur="200" fill="hold">
                                          <p:stCondLst>
                                            <p:cond delay="200"/>
                                          </p:stCondLst>
                                        </p:cTn>
                                        <p:tgtEl>
                                          <p:spTgt spid="2"/>
                                        </p:tgtEl>
                                        <p:attrNameLst>
                                          <p:attrName>r</p:attrName>
                                        </p:attrNameLst>
                                      </p:cBhvr>
                                    </p:animRot>
                                    <p:animRot by="240000">
                                      <p:cBhvr>
                                        <p:cTn id="24" dur="200" fill="hold">
                                          <p:stCondLst>
                                            <p:cond delay="400"/>
                                          </p:stCondLst>
                                        </p:cTn>
                                        <p:tgtEl>
                                          <p:spTgt spid="2"/>
                                        </p:tgtEl>
                                        <p:attrNameLst>
                                          <p:attrName>r</p:attrName>
                                        </p:attrNameLst>
                                      </p:cBhvr>
                                    </p:animRot>
                                    <p:animRot by="-240000">
                                      <p:cBhvr>
                                        <p:cTn id="25" dur="200" fill="hold">
                                          <p:stCondLst>
                                            <p:cond delay="600"/>
                                          </p:stCondLst>
                                        </p:cTn>
                                        <p:tgtEl>
                                          <p:spTgt spid="2"/>
                                        </p:tgtEl>
                                        <p:attrNameLst>
                                          <p:attrName>r</p:attrName>
                                        </p:attrNameLst>
                                      </p:cBhvr>
                                    </p:animRot>
                                    <p:animRot by="120000">
                                      <p:cBhvr>
                                        <p:cTn id="26"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2" grpId="0" animBg="1"/>
      <p:bldP spid="2" grpId="1" animBg="1"/>
    </p:bld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黑盒测试</a:t>
            </a:r>
            <a:r>
              <a:rPr lang="zh-CN" altLang="en-US" sz="3600" dirty="0" smtClean="0">
                <a:solidFill>
                  <a:srgbClr val="FFFFFF"/>
                </a:solidFill>
              </a:rPr>
              <a:t>技术</a:t>
            </a:r>
            <a:r>
              <a:rPr lang="en-US" altLang="zh-CN" sz="3600" dirty="0" smtClean="0">
                <a:solidFill>
                  <a:srgbClr val="FFFFFF"/>
                </a:solidFill>
              </a:rPr>
              <a:t>-</a:t>
            </a:r>
            <a:r>
              <a:rPr lang="zh-CN" altLang="en-US" sz="3600" dirty="0" smtClean="0">
                <a:solidFill>
                  <a:srgbClr val="FFFFFF"/>
                </a:solidFill>
              </a:rPr>
              <a:t>等价类划分</a:t>
            </a:r>
            <a:endParaRPr lang="zh-CN" altLang="en-US" sz="3600" dirty="0">
              <a:solidFill>
                <a:srgbClr val="FFFFFF"/>
              </a:solidFill>
            </a:endParaRPr>
          </a:p>
        </p:txBody>
      </p:sp>
      <p:sp>
        <p:nvSpPr>
          <p:cNvPr id="7" name="圆角矩形 6"/>
          <p:cNvSpPr/>
          <p:nvPr/>
        </p:nvSpPr>
        <p:spPr>
          <a:xfrm>
            <a:off x="1421650" y="2528900"/>
            <a:ext cx="1440160" cy="144016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等价类</a:t>
            </a:r>
          </a:p>
        </p:txBody>
      </p:sp>
      <p:sp>
        <p:nvSpPr>
          <p:cNvPr id="8" name="圆角矩形 7"/>
          <p:cNvSpPr/>
          <p:nvPr/>
        </p:nvSpPr>
        <p:spPr>
          <a:xfrm>
            <a:off x="3851919" y="2528899"/>
            <a:ext cx="1440160" cy="1440160"/>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有效等价类</a:t>
            </a:r>
            <a:endParaRPr lang="zh-CN" altLang="en-US" sz="2400" dirty="0">
              <a:latin typeface="微软雅黑" panose="020B0503020204020204" pitchFamily="34" charset="-122"/>
              <a:ea typeface="微软雅黑" panose="020B0503020204020204" pitchFamily="34" charset="-122"/>
            </a:endParaRPr>
          </a:p>
        </p:txBody>
      </p:sp>
      <p:sp>
        <p:nvSpPr>
          <p:cNvPr id="9" name="圆角矩形 8"/>
          <p:cNvSpPr/>
          <p:nvPr/>
        </p:nvSpPr>
        <p:spPr>
          <a:xfrm>
            <a:off x="6327195" y="2528899"/>
            <a:ext cx="1440160" cy="1440160"/>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无效等价类</a:t>
            </a:r>
            <a:endParaRPr lang="zh-CN" altLang="en-US" sz="2400" dirty="0">
              <a:latin typeface="微软雅黑" panose="020B0503020204020204" pitchFamily="34" charset="-122"/>
              <a:ea typeface="微软雅黑" panose="020B0503020204020204" pitchFamily="34" charset="-122"/>
            </a:endParaRPr>
          </a:p>
        </p:txBody>
      </p:sp>
      <p:sp>
        <p:nvSpPr>
          <p:cNvPr id="10" name="加号 9"/>
          <p:cNvSpPr/>
          <p:nvPr/>
        </p:nvSpPr>
        <p:spPr>
          <a:xfrm>
            <a:off x="5449596" y="2888939"/>
            <a:ext cx="720080" cy="720080"/>
          </a:xfrm>
          <a:prstGeom prst="mathPlus">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p>
        </p:txBody>
      </p:sp>
      <p:sp>
        <p:nvSpPr>
          <p:cNvPr id="11" name="等于号 10"/>
          <p:cNvSpPr/>
          <p:nvPr/>
        </p:nvSpPr>
        <p:spPr>
          <a:xfrm>
            <a:off x="3019327" y="2978949"/>
            <a:ext cx="675075" cy="540060"/>
          </a:xfrm>
          <a:prstGeom prst="mathEqual">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zh-CN" altLang="en-US">
              <a:solidFill>
                <a:schemeClr val="tx1"/>
              </a:solidFill>
            </a:endParaRPr>
          </a:p>
        </p:txBody>
      </p:sp>
    </p:spTree>
    <p:extLst>
      <p:ext uri="{BB962C8B-B14F-4D97-AF65-F5344CB8AC3E}">
        <p14:creationId xmlns:p14="http://schemas.microsoft.com/office/powerpoint/2010/main" val="40541110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概述</a:t>
            </a:r>
            <a:endParaRPr lang="zh-CN" altLang="en-US" sz="3600" dirty="0">
              <a:solidFill>
                <a:srgbClr val="FFFFFF"/>
              </a:solidFill>
            </a:endParaRPr>
          </a:p>
        </p:txBody>
      </p:sp>
      <p:grpSp>
        <p:nvGrpSpPr>
          <p:cNvPr id="5" name="组合 4"/>
          <p:cNvGrpSpPr/>
          <p:nvPr/>
        </p:nvGrpSpPr>
        <p:grpSpPr>
          <a:xfrm>
            <a:off x="841579" y="2589541"/>
            <a:ext cx="1480839" cy="1480839"/>
            <a:chOff x="382488" y="1472"/>
            <a:chExt cx="1480839" cy="1480839"/>
          </a:xfrm>
        </p:grpSpPr>
        <p:sp>
          <p:nvSpPr>
            <p:cNvPr id="6" name="椭圆 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8"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微软雅黑" panose="020B0503020204020204" pitchFamily="34" charset="-122"/>
                  <a:ea typeface="微软雅黑" panose="020B0503020204020204" pitchFamily="34" charset="-122"/>
                </a:rPr>
                <a:t>测试</a:t>
              </a:r>
              <a:endParaRPr lang="zh-CN" altLang="en-US" sz="3700" kern="1200" dirty="0">
                <a:latin typeface="微软雅黑" panose="020B0503020204020204" pitchFamily="34" charset="-122"/>
                <a:ea typeface="微软雅黑" panose="020B0503020204020204" pitchFamily="34" charset="-122"/>
              </a:endParaRPr>
            </a:p>
          </p:txBody>
        </p:sp>
      </p:grpSp>
      <p:sp>
        <p:nvSpPr>
          <p:cNvPr id="33" name="线形标注 1(带强调线) 32"/>
          <p:cNvSpPr/>
          <p:nvPr/>
        </p:nvSpPr>
        <p:spPr>
          <a:xfrm>
            <a:off x="3192183" y="1583795"/>
            <a:ext cx="5355596" cy="495055"/>
          </a:xfrm>
          <a:prstGeom prst="accentCallout1">
            <a:avLst>
              <a:gd name="adj1" fmla="val 23243"/>
              <a:gd name="adj2" fmla="val -1637"/>
              <a:gd name="adj3" fmla="val 227442"/>
              <a:gd name="adj4" fmla="val -22302"/>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主观认识</a:t>
            </a:r>
            <a:r>
              <a:rPr lang="zh-CN" altLang="en-US" sz="2400" dirty="0" smtClean="0">
                <a:latin typeface="微软雅黑"/>
                <a:ea typeface="微软雅黑"/>
              </a:rPr>
              <a:t>≠</a:t>
            </a:r>
            <a:r>
              <a:rPr lang="zh-CN" altLang="en-US" sz="2400" dirty="0" smtClean="0">
                <a:latin typeface="微软雅黑" panose="020B0503020204020204" pitchFamily="34" charset="-122"/>
                <a:ea typeface="微软雅黑" panose="020B0503020204020204" pitchFamily="34" charset="-122"/>
              </a:rPr>
              <a:t>客观现实</a:t>
            </a:r>
            <a:r>
              <a:rPr lang="en-US" altLang="zh-CN"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错误</a:t>
            </a:r>
            <a:endParaRPr lang="zh-CN" altLang="en-US" sz="2400" dirty="0">
              <a:latin typeface="微软雅黑" panose="020B0503020204020204" pitchFamily="34" charset="-122"/>
              <a:ea typeface="微软雅黑" panose="020B0503020204020204" pitchFamily="34" charset="-122"/>
            </a:endParaRPr>
          </a:p>
        </p:txBody>
      </p:sp>
      <p:sp>
        <p:nvSpPr>
          <p:cNvPr id="34" name="线形标注 1(带强调线) 33"/>
          <p:cNvSpPr/>
          <p:nvPr/>
        </p:nvSpPr>
        <p:spPr>
          <a:xfrm>
            <a:off x="3176844" y="2416273"/>
            <a:ext cx="5355596" cy="900099"/>
          </a:xfrm>
          <a:prstGeom prst="accentCallout1">
            <a:avLst>
              <a:gd name="adj1" fmla="val 23243"/>
              <a:gd name="adj2" fmla="val -1637"/>
              <a:gd name="adj3" fmla="val 70624"/>
              <a:gd name="adj4" fmla="val -17277"/>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smtClean="0">
                <a:latin typeface="微软雅黑" panose="020B0503020204020204" pitchFamily="34" charset="-122"/>
                <a:ea typeface="微软雅黑" panose="020B0503020204020204" pitchFamily="34" charset="-122"/>
              </a:rPr>
              <a:t>目的</a:t>
            </a:r>
            <a:r>
              <a:rPr lang="en-US" altLang="zh-CN" sz="2400" b="1" dirty="0" smtClean="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软件投入生产性运行之前，尽可能多的发现软件中的</a:t>
            </a:r>
            <a:r>
              <a:rPr lang="zh-CN" altLang="en-US" sz="2400" dirty="0" smtClean="0">
                <a:latin typeface="微软雅黑" panose="020B0503020204020204" pitchFamily="34" charset="-122"/>
                <a:ea typeface="微软雅黑" panose="020B0503020204020204" pitchFamily="34" charset="-122"/>
              </a:rPr>
              <a:t>错误</a:t>
            </a:r>
            <a:endParaRPr lang="zh-CN" altLang="en-US" sz="2400" dirty="0">
              <a:latin typeface="微软雅黑" panose="020B0503020204020204" pitchFamily="34" charset="-122"/>
              <a:ea typeface="微软雅黑" panose="020B0503020204020204" pitchFamily="34" charset="-122"/>
            </a:endParaRPr>
          </a:p>
        </p:txBody>
      </p:sp>
      <p:sp>
        <p:nvSpPr>
          <p:cNvPr id="35" name="线形标注 1(带强调线) 34"/>
          <p:cNvSpPr/>
          <p:nvPr/>
        </p:nvSpPr>
        <p:spPr>
          <a:xfrm>
            <a:off x="3176842" y="3653795"/>
            <a:ext cx="5355598" cy="832937"/>
          </a:xfrm>
          <a:prstGeom prst="accentCallout1">
            <a:avLst>
              <a:gd name="adj1" fmla="val 23243"/>
              <a:gd name="adj2" fmla="val -1637"/>
              <a:gd name="adj3" fmla="val 8185"/>
              <a:gd name="adj4" fmla="val -18263"/>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a:solidFill>
                  <a:srgbClr val="C00000"/>
                </a:solidFill>
                <a:latin typeface="微软雅黑" panose="020B0503020204020204" pitchFamily="34" charset="-122"/>
                <a:ea typeface="微软雅黑" panose="020B0503020204020204" pitchFamily="34" charset="-122"/>
              </a:rPr>
              <a:t>测试</a:t>
            </a:r>
            <a:r>
              <a:rPr lang="zh-CN" altLang="en-US" sz="2400" dirty="0">
                <a:latin typeface="微软雅黑" panose="020B0503020204020204" pitchFamily="34" charset="-122"/>
                <a:ea typeface="微软雅黑" panose="020B0503020204020204" pitchFamily="34" charset="-122"/>
              </a:rPr>
              <a:t>是对软件规格说明、设计和编码的最后复审</a:t>
            </a:r>
          </a:p>
        </p:txBody>
      </p:sp>
      <p:sp>
        <p:nvSpPr>
          <p:cNvPr id="9" name="线形标注 1(带强调线) 8"/>
          <p:cNvSpPr/>
          <p:nvPr/>
        </p:nvSpPr>
        <p:spPr>
          <a:xfrm>
            <a:off x="3192181" y="4824155"/>
            <a:ext cx="5355598" cy="832937"/>
          </a:xfrm>
          <a:prstGeom prst="accentCallout1">
            <a:avLst>
              <a:gd name="adj1" fmla="val 23243"/>
              <a:gd name="adj2" fmla="val -1637"/>
              <a:gd name="adj3" fmla="val -102518"/>
              <a:gd name="adj4" fmla="val -22568"/>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smtClean="0">
                <a:latin typeface="微软雅黑" panose="020B0503020204020204" pitchFamily="34" charset="-122"/>
                <a:ea typeface="微软雅黑" panose="020B0503020204020204" pitchFamily="34" charset="-122"/>
              </a:rPr>
              <a:t>通常，</a:t>
            </a:r>
            <a:r>
              <a:rPr lang="zh-CN" altLang="en-US" sz="2400" b="1" dirty="0" smtClean="0">
                <a:solidFill>
                  <a:srgbClr val="C00000"/>
                </a:solidFill>
                <a:latin typeface="微软雅黑" panose="020B0503020204020204" pitchFamily="34" charset="-122"/>
                <a:ea typeface="微软雅黑" panose="020B0503020204020204" pitchFamily="34" charset="-122"/>
              </a:rPr>
              <a:t>测试</a:t>
            </a:r>
            <a:r>
              <a:rPr lang="zh-CN" altLang="en-US" sz="2400" dirty="0" smtClean="0">
                <a:latin typeface="微软雅黑" panose="020B0503020204020204" pitchFamily="34" charset="-122"/>
                <a:ea typeface="微软雅黑" panose="020B0503020204020204" pitchFamily="34" charset="-122"/>
              </a:rPr>
              <a:t>工作量为开发</a:t>
            </a:r>
            <a:r>
              <a:rPr lang="zh-CN" altLang="en-US" sz="2400" dirty="0">
                <a:latin typeface="微软雅黑" panose="020B0503020204020204" pitchFamily="34" charset="-122"/>
                <a:ea typeface="微软雅黑" panose="020B0503020204020204" pitchFamily="34" charset="-122"/>
              </a:rPr>
              <a:t>总工作量的</a:t>
            </a:r>
            <a:r>
              <a:rPr lang="en-US" altLang="zh-CN" sz="2400" dirty="0">
                <a:latin typeface="微软雅黑" panose="020B0503020204020204" pitchFamily="34" charset="-122"/>
                <a:ea typeface="微软雅黑" panose="020B0503020204020204" pitchFamily="34" charset="-122"/>
              </a:rPr>
              <a:t>40%</a:t>
            </a:r>
            <a:r>
              <a:rPr lang="zh-CN" altLang="en-US" sz="2400" dirty="0">
                <a:latin typeface="微软雅黑" panose="020B0503020204020204" pitchFamily="34" charset="-122"/>
                <a:ea typeface="微软雅黑" panose="020B0503020204020204" pitchFamily="34" charset="-122"/>
              </a:rPr>
              <a:t>，极端情况下，占到</a:t>
            </a:r>
            <a:r>
              <a:rPr lang="en-US" altLang="zh-CN" sz="2400" dirty="0">
                <a:latin typeface="微软雅黑" panose="020B0503020204020204" pitchFamily="34" charset="-122"/>
                <a:ea typeface="微软雅黑" panose="020B0503020204020204" pitchFamily="34" charset="-122"/>
              </a:rPr>
              <a:t>80%</a:t>
            </a:r>
            <a:r>
              <a:rPr lang="zh-CN" altLang="en-US" sz="2400" dirty="0">
                <a:latin typeface="微软雅黑" panose="020B0503020204020204" pitchFamily="34" charset="-122"/>
                <a:ea typeface="微软雅黑" panose="020B0503020204020204" pitchFamily="34" charset="-122"/>
              </a:rPr>
              <a:t>以上。</a:t>
            </a:r>
          </a:p>
        </p:txBody>
      </p:sp>
    </p:spTree>
    <p:extLst>
      <p:ext uri="{BB962C8B-B14F-4D97-AF65-F5344CB8AC3E}">
        <p14:creationId xmlns:p14="http://schemas.microsoft.com/office/powerpoint/2010/main" val="38896898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5"/>
                                        </p:tgtEl>
                                        <p:attrNameLst>
                                          <p:attrName>style.visibility</p:attrName>
                                        </p:attrNameLst>
                                      </p:cBhvr>
                                      <p:to>
                                        <p:strVal val="visible"/>
                                      </p:to>
                                    </p:set>
                                    <p:animEffect transition="in" filter="wipe(left)">
                                      <p:cBhvr>
                                        <p:cTn id="17" dur="500"/>
                                        <p:tgtEl>
                                          <p:spTgt spid="3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left)">
                                      <p:cBhvr>
                                        <p:cTn id="2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P spid="35" grpId="0" animBg="1"/>
      <p:bldP spid="9" grpId="0" animBg="1"/>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黑盒测试</a:t>
            </a:r>
            <a:r>
              <a:rPr lang="zh-CN" altLang="en-US" sz="3600" dirty="0" smtClean="0">
                <a:solidFill>
                  <a:srgbClr val="FFFFFF"/>
                </a:solidFill>
              </a:rPr>
              <a:t>技术</a:t>
            </a:r>
            <a:r>
              <a:rPr lang="en-US" altLang="zh-CN" sz="3600" dirty="0" smtClean="0">
                <a:solidFill>
                  <a:srgbClr val="FFFFFF"/>
                </a:solidFill>
              </a:rPr>
              <a:t>-</a:t>
            </a:r>
            <a:r>
              <a:rPr lang="zh-CN" altLang="en-US" sz="3600" dirty="0" smtClean="0">
                <a:solidFill>
                  <a:srgbClr val="FFFFFF"/>
                </a:solidFill>
              </a:rPr>
              <a:t>等价类划分</a:t>
            </a:r>
            <a:endParaRPr lang="zh-CN" altLang="en-US" sz="3600" dirty="0">
              <a:solidFill>
                <a:srgbClr val="FFFFFF"/>
              </a:solidFill>
            </a:endParaRPr>
          </a:p>
        </p:txBody>
      </p:sp>
      <p:graphicFrame>
        <p:nvGraphicFramePr>
          <p:cNvPr id="5" name="图示 4"/>
          <p:cNvGraphicFramePr/>
          <p:nvPr>
            <p:extLst>
              <p:ext uri="{D42A27DB-BD31-4B8C-83A1-F6EECF244321}">
                <p14:modId xmlns:p14="http://schemas.microsoft.com/office/powerpoint/2010/main" val="3885624216"/>
              </p:ext>
            </p:extLst>
          </p:nvPr>
        </p:nvGraphicFramePr>
        <p:xfrm>
          <a:off x="611560" y="1268759"/>
          <a:ext cx="7920880" cy="463551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30291648"/>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黑盒测试</a:t>
            </a:r>
            <a:r>
              <a:rPr lang="zh-CN" altLang="en-US" sz="3600" dirty="0" smtClean="0">
                <a:solidFill>
                  <a:srgbClr val="FFFFFF"/>
                </a:solidFill>
              </a:rPr>
              <a:t>技术</a:t>
            </a:r>
            <a:r>
              <a:rPr lang="en-US" altLang="zh-CN" sz="3600" dirty="0" smtClean="0">
                <a:solidFill>
                  <a:srgbClr val="FFFFFF"/>
                </a:solidFill>
              </a:rPr>
              <a:t>-</a:t>
            </a:r>
            <a:r>
              <a:rPr lang="zh-CN" altLang="en-US" sz="3600" dirty="0" smtClean="0">
                <a:solidFill>
                  <a:srgbClr val="FFFFFF"/>
                </a:solidFill>
              </a:rPr>
              <a:t>等价类划分</a:t>
            </a:r>
            <a:endParaRPr lang="zh-CN" altLang="en-US" sz="3600" dirty="0">
              <a:solidFill>
                <a:srgbClr val="FFFFFF"/>
              </a:solidFill>
            </a:endParaRPr>
          </a:p>
        </p:txBody>
      </p:sp>
      <p:sp>
        <p:nvSpPr>
          <p:cNvPr id="7" name="圆角矩形 6"/>
          <p:cNvSpPr/>
          <p:nvPr/>
        </p:nvSpPr>
        <p:spPr>
          <a:xfrm>
            <a:off x="2624788" y="1943835"/>
            <a:ext cx="1440160" cy="144016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测试</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方案</a:t>
            </a:r>
            <a:endParaRPr lang="zh-CN" altLang="en-US" sz="2400" dirty="0">
              <a:latin typeface="微软雅黑" panose="020B0503020204020204" pitchFamily="34" charset="-122"/>
              <a:ea typeface="微软雅黑" panose="020B0503020204020204" pitchFamily="34" charset="-122"/>
            </a:endParaRPr>
          </a:p>
        </p:txBody>
      </p:sp>
      <p:sp>
        <p:nvSpPr>
          <p:cNvPr id="8" name="圆角矩形 7"/>
          <p:cNvSpPr/>
          <p:nvPr/>
        </p:nvSpPr>
        <p:spPr>
          <a:xfrm>
            <a:off x="5055057" y="1943834"/>
            <a:ext cx="1440160" cy="1440160"/>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有效等价类</a:t>
            </a:r>
            <a:endParaRPr lang="zh-CN" altLang="en-US" sz="2400" dirty="0">
              <a:latin typeface="微软雅黑" panose="020B0503020204020204" pitchFamily="34" charset="-122"/>
              <a:ea typeface="微软雅黑" panose="020B0503020204020204" pitchFamily="34" charset="-122"/>
            </a:endParaRPr>
          </a:p>
        </p:txBody>
      </p:sp>
      <p:sp>
        <p:nvSpPr>
          <p:cNvPr id="9" name="圆角矩形 8"/>
          <p:cNvSpPr/>
          <p:nvPr/>
        </p:nvSpPr>
        <p:spPr>
          <a:xfrm>
            <a:off x="5067055" y="3834045"/>
            <a:ext cx="1440160" cy="1440160"/>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无效等价类</a:t>
            </a:r>
            <a:endParaRPr lang="zh-CN" altLang="en-US" sz="2400" dirty="0">
              <a:latin typeface="微软雅黑" panose="020B0503020204020204" pitchFamily="34" charset="-122"/>
              <a:ea typeface="微软雅黑" panose="020B0503020204020204" pitchFamily="34" charset="-122"/>
            </a:endParaRPr>
          </a:p>
        </p:txBody>
      </p:sp>
      <p:sp>
        <p:nvSpPr>
          <p:cNvPr id="12" name="圆角矩形 11"/>
          <p:cNvSpPr/>
          <p:nvPr/>
        </p:nvSpPr>
        <p:spPr>
          <a:xfrm>
            <a:off x="2624788" y="3844547"/>
            <a:ext cx="1440160" cy="144016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测试</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方案</a:t>
            </a:r>
            <a:endParaRPr lang="zh-CN" altLang="en-US" sz="2400" dirty="0">
              <a:latin typeface="微软雅黑" panose="020B0503020204020204" pitchFamily="34" charset="-122"/>
              <a:ea typeface="微软雅黑" panose="020B0503020204020204" pitchFamily="34" charset="-122"/>
            </a:endParaRPr>
          </a:p>
        </p:txBody>
      </p:sp>
      <p:sp>
        <p:nvSpPr>
          <p:cNvPr id="2" name="矩形 1"/>
          <p:cNvSpPr/>
          <p:nvPr/>
        </p:nvSpPr>
        <p:spPr>
          <a:xfrm>
            <a:off x="4064948" y="2433082"/>
            <a:ext cx="990109" cy="523220"/>
          </a:xfrm>
          <a:prstGeom prst="rect">
            <a:avLst/>
          </a:prstGeom>
        </p:spPr>
        <p:txBody>
          <a:bodyPr wrap="square">
            <a:spAutoFit/>
          </a:bodyPr>
          <a:lstStyle/>
          <a:p>
            <a:pPr lvl="0" algn="r"/>
            <a:r>
              <a:rPr lang="en-US" altLang="zh-CN" sz="2800" b="1" dirty="0" smtClean="0">
                <a:solidFill>
                  <a:srgbClr val="C00000"/>
                </a:solidFill>
                <a:latin typeface="微软雅黑" panose="020B0503020204020204" pitchFamily="34" charset="-122"/>
                <a:ea typeface="微软雅黑" panose="020B0503020204020204" pitchFamily="34" charset="-122"/>
              </a:rPr>
              <a:t>1</a:t>
            </a:r>
            <a:r>
              <a:rPr lang="zh-CN" altLang="en-US" sz="2800" b="1" dirty="0" smtClean="0">
                <a:solidFill>
                  <a:srgbClr val="C00000"/>
                </a:solidFill>
                <a:latin typeface="微软雅黑" panose="020B0503020204020204" pitchFamily="34" charset="-122"/>
                <a:ea typeface="微软雅黑" panose="020B0503020204020204" pitchFamily="34" charset="-122"/>
              </a:rPr>
              <a:t>：</a:t>
            </a:r>
            <a:r>
              <a:rPr lang="en-US" altLang="zh-CN" sz="2800" b="1" dirty="0" smtClean="0">
                <a:solidFill>
                  <a:srgbClr val="C00000"/>
                </a:solidFill>
                <a:latin typeface="微软雅黑" panose="020B0503020204020204" pitchFamily="34" charset="-122"/>
                <a:ea typeface="微软雅黑" panose="020B0503020204020204" pitchFamily="34" charset="-122"/>
              </a:rPr>
              <a:t>n</a:t>
            </a:r>
            <a:endParaRPr lang="zh-CN" altLang="en-US" sz="2800" dirty="0">
              <a:solidFill>
                <a:srgbClr val="C00000"/>
              </a:solidFill>
            </a:endParaRPr>
          </a:p>
        </p:txBody>
      </p:sp>
      <p:sp>
        <p:nvSpPr>
          <p:cNvPr id="13" name="矩形 12"/>
          <p:cNvSpPr/>
          <p:nvPr/>
        </p:nvSpPr>
        <p:spPr>
          <a:xfrm>
            <a:off x="4084620" y="4303017"/>
            <a:ext cx="990109" cy="523220"/>
          </a:xfrm>
          <a:prstGeom prst="rect">
            <a:avLst/>
          </a:prstGeom>
        </p:spPr>
        <p:txBody>
          <a:bodyPr wrap="square">
            <a:spAutoFit/>
          </a:bodyPr>
          <a:lstStyle/>
          <a:p>
            <a:pPr lvl="0" algn="r"/>
            <a:r>
              <a:rPr lang="en-US" altLang="zh-CN" sz="2800" b="1" dirty="0" smtClean="0">
                <a:solidFill>
                  <a:srgbClr val="C00000"/>
                </a:solidFill>
                <a:latin typeface="微软雅黑" panose="020B0503020204020204" pitchFamily="34" charset="-122"/>
                <a:ea typeface="微软雅黑" panose="020B0503020204020204" pitchFamily="34" charset="-122"/>
              </a:rPr>
              <a:t>1</a:t>
            </a:r>
            <a:r>
              <a:rPr lang="zh-CN" altLang="en-US" sz="2800" b="1" dirty="0" smtClean="0">
                <a:solidFill>
                  <a:srgbClr val="C00000"/>
                </a:solidFill>
                <a:latin typeface="微软雅黑" panose="020B0503020204020204" pitchFamily="34" charset="-122"/>
                <a:ea typeface="微软雅黑" panose="020B0503020204020204" pitchFamily="34" charset="-122"/>
              </a:rPr>
              <a:t>：</a:t>
            </a:r>
            <a:r>
              <a:rPr lang="en-US" altLang="zh-CN" sz="2800" b="1" dirty="0" smtClean="0">
                <a:solidFill>
                  <a:srgbClr val="C00000"/>
                </a:solidFill>
                <a:latin typeface="微软雅黑" panose="020B0503020204020204" pitchFamily="34" charset="-122"/>
                <a:ea typeface="微软雅黑" panose="020B0503020204020204" pitchFamily="34" charset="-122"/>
              </a:rPr>
              <a:t>1</a:t>
            </a:r>
            <a:endParaRPr lang="zh-CN" altLang="en-US" sz="2800" dirty="0">
              <a:solidFill>
                <a:srgbClr val="C00000"/>
              </a:solidFill>
            </a:endParaRPr>
          </a:p>
        </p:txBody>
      </p:sp>
    </p:spTree>
    <p:extLst>
      <p:ext uri="{BB962C8B-B14F-4D97-AF65-F5344CB8AC3E}">
        <p14:creationId xmlns:p14="http://schemas.microsoft.com/office/powerpoint/2010/main" val="297884715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黑盒测试</a:t>
            </a:r>
            <a:r>
              <a:rPr lang="zh-CN" altLang="en-US" sz="3600" dirty="0" smtClean="0">
                <a:solidFill>
                  <a:srgbClr val="FFFFFF"/>
                </a:solidFill>
              </a:rPr>
              <a:t>技术</a:t>
            </a:r>
            <a:r>
              <a:rPr lang="en-US" altLang="zh-CN" sz="3600" dirty="0" smtClean="0">
                <a:solidFill>
                  <a:srgbClr val="FFFFFF"/>
                </a:solidFill>
              </a:rPr>
              <a:t>-</a:t>
            </a:r>
            <a:r>
              <a:rPr lang="zh-CN" altLang="en-US" sz="3600" dirty="0" smtClean="0">
                <a:solidFill>
                  <a:srgbClr val="FFFFFF"/>
                </a:solidFill>
              </a:rPr>
              <a:t>边界值</a:t>
            </a:r>
            <a:r>
              <a:rPr lang="zh-CN" altLang="en-US" sz="3600" dirty="0">
                <a:solidFill>
                  <a:srgbClr val="FFFFFF"/>
                </a:solidFill>
              </a:rPr>
              <a:t>分析</a:t>
            </a:r>
          </a:p>
        </p:txBody>
      </p:sp>
      <p:sp>
        <p:nvSpPr>
          <p:cNvPr id="10" name="TextBox 9"/>
          <p:cNvSpPr txBox="1"/>
          <p:nvPr/>
        </p:nvSpPr>
        <p:spPr>
          <a:xfrm>
            <a:off x="961738" y="1988840"/>
            <a:ext cx="7200800" cy="892552"/>
          </a:xfrm>
          <a:prstGeom prst="rect">
            <a:avLst/>
          </a:prstGeom>
          <a:noFill/>
        </p:spPr>
        <p:txBody>
          <a:bodyPr wrap="square" rtlCol="0">
            <a:spAutoFit/>
          </a:bodyPr>
          <a:lstStyle/>
          <a:p>
            <a:pPr algn="just"/>
            <a:r>
              <a:rPr lang="zh-CN" altLang="en-US" sz="2400" dirty="0" smtClean="0">
                <a:latin typeface="微软雅黑" panose="020B0503020204020204" pitchFamily="34" charset="-122"/>
                <a:ea typeface="微软雅黑" panose="020B0503020204020204" pitchFamily="34" charset="-122"/>
              </a:rPr>
              <a:t>       </a:t>
            </a:r>
            <a:r>
              <a:rPr lang="zh-CN" altLang="en-US" sz="2800" b="1" dirty="0" smtClean="0">
                <a:solidFill>
                  <a:srgbClr val="C00000"/>
                </a:solidFill>
                <a:latin typeface="微软雅黑" panose="020B0503020204020204" pitchFamily="34" charset="-122"/>
                <a:ea typeface="微软雅黑" panose="020B0503020204020204" pitchFamily="34" charset="-122"/>
              </a:rPr>
              <a:t>定义：</a:t>
            </a:r>
            <a:r>
              <a:rPr lang="zh-CN" altLang="en-US" sz="2400" dirty="0" smtClean="0">
                <a:latin typeface="微软雅黑" panose="020B0503020204020204" pitchFamily="34" charset="-122"/>
                <a:ea typeface="微软雅黑" panose="020B0503020204020204" pitchFamily="34" charset="-122"/>
              </a:rPr>
              <a:t>选取测试数据，使得其刚好等于、刚刚小于和刚刚大于边界值。</a:t>
            </a:r>
            <a:endParaRPr lang="en-US" altLang="zh-CN" sz="2400" dirty="0" smtClean="0">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2121718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黑盒测试</a:t>
            </a:r>
            <a:r>
              <a:rPr lang="zh-CN" altLang="en-US" sz="3600" dirty="0" smtClean="0">
                <a:solidFill>
                  <a:srgbClr val="FFFFFF"/>
                </a:solidFill>
              </a:rPr>
              <a:t>技术</a:t>
            </a:r>
            <a:r>
              <a:rPr lang="en-US" altLang="zh-CN" sz="3600" dirty="0" smtClean="0">
                <a:solidFill>
                  <a:srgbClr val="FFFFFF"/>
                </a:solidFill>
              </a:rPr>
              <a:t>-</a:t>
            </a:r>
            <a:r>
              <a:rPr lang="zh-CN" altLang="en-US" sz="3600" dirty="0" smtClean="0">
                <a:solidFill>
                  <a:srgbClr val="FFFFFF"/>
                </a:solidFill>
              </a:rPr>
              <a:t>错误推测</a:t>
            </a:r>
            <a:endParaRPr lang="zh-CN" altLang="en-US" sz="3600" dirty="0">
              <a:solidFill>
                <a:srgbClr val="FFFFFF"/>
              </a:solidFill>
            </a:endParaRPr>
          </a:p>
        </p:txBody>
      </p:sp>
      <p:sp>
        <p:nvSpPr>
          <p:cNvPr id="10" name="TextBox 9"/>
          <p:cNvSpPr txBox="1"/>
          <p:nvPr/>
        </p:nvSpPr>
        <p:spPr>
          <a:xfrm>
            <a:off x="961738" y="1988840"/>
            <a:ext cx="7200800" cy="1261884"/>
          </a:xfrm>
          <a:prstGeom prst="rect">
            <a:avLst/>
          </a:prstGeom>
          <a:noFill/>
        </p:spPr>
        <p:txBody>
          <a:bodyPr wrap="square" rtlCol="0">
            <a:spAutoFit/>
          </a:bodyPr>
          <a:lstStyle/>
          <a:p>
            <a:pPr algn="just"/>
            <a:r>
              <a:rPr lang="zh-CN" altLang="en-US" sz="2400" dirty="0" smtClean="0">
                <a:latin typeface="微软雅黑" panose="020B0503020204020204" pitchFamily="34" charset="-122"/>
                <a:ea typeface="微软雅黑" panose="020B0503020204020204" pitchFamily="34" charset="-122"/>
              </a:rPr>
              <a:t>       </a:t>
            </a:r>
            <a:r>
              <a:rPr lang="zh-CN" altLang="en-US" sz="2800" b="1" dirty="0" smtClean="0">
                <a:solidFill>
                  <a:srgbClr val="C00000"/>
                </a:solidFill>
                <a:latin typeface="微软雅黑" panose="020B0503020204020204" pitchFamily="34" charset="-122"/>
                <a:ea typeface="微软雅黑" panose="020B0503020204020204" pitchFamily="34" charset="-122"/>
              </a:rPr>
              <a:t>定义：</a:t>
            </a:r>
            <a:r>
              <a:rPr lang="zh-CN" altLang="en-US" sz="2400" dirty="0">
                <a:latin typeface="微软雅黑" panose="020B0503020204020204" pitchFamily="34" charset="-122"/>
                <a:ea typeface="微软雅黑" panose="020B0503020204020204" pitchFamily="34" charset="-122"/>
              </a:rPr>
              <a:t>依靠测试人员的直觉和</a:t>
            </a:r>
            <a:r>
              <a:rPr lang="zh-CN" altLang="en-US" sz="2400" dirty="0" smtClean="0">
                <a:latin typeface="微软雅黑" panose="020B0503020204020204" pitchFamily="34" charset="-122"/>
                <a:ea typeface="微软雅黑" panose="020B0503020204020204" pitchFamily="34" charset="-122"/>
              </a:rPr>
              <a:t>经验</a:t>
            </a:r>
            <a:r>
              <a:rPr lang="zh-CN" altLang="en-US" sz="2400" dirty="0">
                <a:latin typeface="微软雅黑" panose="020B0503020204020204" pitchFamily="34" charset="-122"/>
                <a:ea typeface="微软雅黑" panose="020B0503020204020204" pitchFamily="34" charset="-122"/>
              </a:rPr>
              <a:t>，</a:t>
            </a:r>
            <a:r>
              <a:rPr lang="zh-CN" altLang="en-US" sz="2400" dirty="0" smtClean="0">
                <a:latin typeface="微软雅黑" panose="020B0503020204020204" pitchFamily="34" charset="-122"/>
                <a:ea typeface="微软雅黑" panose="020B0503020204020204" pitchFamily="34" charset="-122"/>
              </a:rPr>
              <a:t>列举程序中可能有的错误和容易发生错误的特殊情况，并据此设计测试方案。</a:t>
            </a:r>
            <a:endParaRPr lang="en-US" altLang="zh-CN" sz="2400" dirty="0" smtClean="0">
              <a:latin typeface="微软雅黑" panose="020B0503020204020204" pitchFamily="34" charset="-122"/>
              <a:ea typeface="微软雅黑" panose="020B0503020204020204" pitchFamily="34" charset="-122"/>
            </a:endParaRPr>
          </a:p>
        </p:txBody>
      </p:sp>
      <p:sp>
        <p:nvSpPr>
          <p:cNvPr id="2" name="矩形 1"/>
          <p:cNvSpPr/>
          <p:nvPr/>
        </p:nvSpPr>
        <p:spPr>
          <a:xfrm>
            <a:off x="2411760" y="3429000"/>
            <a:ext cx="4320480" cy="646331"/>
          </a:xfrm>
          <a:prstGeom prst="rect">
            <a:avLst/>
          </a:prstGeom>
        </p:spPr>
        <p:txBody>
          <a:bodyPr wrap="square">
            <a:spAutoFit/>
          </a:bodyPr>
          <a:lstStyle/>
          <a:p>
            <a:pPr algn="ctr"/>
            <a:r>
              <a:rPr lang="en-US" altLang="zh-CN" sz="3600" b="1" dirty="0" smtClean="0">
                <a:solidFill>
                  <a:srgbClr val="C00000"/>
                </a:solidFill>
                <a:latin typeface="微软雅黑" panose="020B0503020204020204" pitchFamily="34" charset="-122"/>
                <a:ea typeface="微软雅黑" panose="020B0503020204020204" pitchFamily="34" charset="-122"/>
              </a:rPr>
              <a:t>Pareto</a:t>
            </a:r>
            <a:r>
              <a:rPr lang="zh-CN" altLang="en-US" sz="3600" b="1" dirty="0" smtClean="0">
                <a:solidFill>
                  <a:srgbClr val="C00000"/>
                </a:solidFill>
                <a:latin typeface="微软雅黑" panose="020B0503020204020204" pitchFamily="34" charset="-122"/>
                <a:ea typeface="微软雅黑" panose="020B0503020204020204" pitchFamily="34" charset="-122"/>
              </a:rPr>
              <a:t>原理</a:t>
            </a:r>
            <a:endParaRPr lang="zh-CN" altLang="en-US" sz="36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57688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anim calcmode="lin" valueType="num">
                                      <p:cBhvr>
                                        <p:cTn id="8" dur="5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9" dur="5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2"/>
                                        </p:tgtEl>
                                        <p:attrNameLst>
                                          <p:attrName>style.visibility</p:attrName>
                                        </p:attrNameLst>
                                      </p:cBhvr>
                                      <p:to>
                                        <p:strVal val="visible"/>
                                      </p:to>
                                    </p:set>
                                  </p:childTnLst>
                                </p:cTn>
                              </p:par>
                              <p:par>
                                <p:cTn id="14" presetID="32" presetClass="emph" presetSubtype="0" fill="hold" grpId="1" nodeType="withEffect">
                                  <p:stCondLst>
                                    <p:cond delay="0"/>
                                  </p:stCondLst>
                                  <p:childTnLst>
                                    <p:animRot by="120000">
                                      <p:cBhvr>
                                        <p:cTn id="15" dur="100" fill="hold">
                                          <p:stCondLst>
                                            <p:cond delay="0"/>
                                          </p:stCondLst>
                                        </p:cTn>
                                        <p:tgtEl>
                                          <p:spTgt spid="2"/>
                                        </p:tgtEl>
                                        <p:attrNameLst>
                                          <p:attrName>r</p:attrName>
                                        </p:attrNameLst>
                                      </p:cBhvr>
                                    </p:animRot>
                                    <p:animRot by="-240000">
                                      <p:cBhvr>
                                        <p:cTn id="16" dur="200" fill="hold">
                                          <p:stCondLst>
                                            <p:cond delay="200"/>
                                          </p:stCondLst>
                                        </p:cTn>
                                        <p:tgtEl>
                                          <p:spTgt spid="2"/>
                                        </p:tgtEl>
                                        <p:attrNameLst>
                                          <p:attrName>r</p:attrName>
                                        </p:attrNameLst>
                                      </p:cBhvr>
                                    </p:animRot>
                                    <p:animRot by="240000">
                                      <p:cBhvr>
                                        <p:cTn id="17" dur="200" fill="hold">
                                          <p:stCondLst>
                                            <p:cond delay="400"/>
                                          </p:stCondLst>
                                        </p:cTn>
                                        <p:tgtEl>
                                          <p:spTgt spid="2"/>
                                        </p:tgtEl>
                                        <p:attrNameLst>
                                          <p:attrName>r</p:attrName>
                                        </p:attrNameLst>
                                      </p:cBhvr>
                                    </p:animRot>
                                    <p:animRot by="-240000">
                                      <p:cBhvr>
                                        <p:cTn id="18" dur="200" fill="hold">
                                          <p:stCondLst>
                                            <p:cond delay="600"/>
                                          </p:stCondLst>
                                        </p:cTn>
                                        <p:tgtEl>
                                          <p:spTgt spid="2"/>
                                        </p:tgtEl>
                                        <p:attrNameLst>
                                          <p:attrName>r</p:attrName>
                                        </p:attrNameLst>
                                      </p:cBhvr>
                                    </p:animRot>
                                    <p:animRot by="120000">
                                      <p:cBhvr>
                                        <p:cTn id="19" dur="200" fill="hold">
                                          <p:stCondLst>
                                            <p:cond delay="800"/>
                                          </p:stCondLst>
                                        </p:cTn>
                                        <p:tgtEl>
                                          <p:spTgt spid="2"/>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uild="p"/>
      <p:bldP spid="2" grpId="0"/>
      <p:bldP spid="2" grpId="1"/>
    </p:bld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b="1" dirty="0">
                <a:solidFill>
                  <a:srgbClr val="2D2D8A"/>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2189753844"/>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solidFill>
                  <a:srgbClr val="FFFFFF"/>
                </a:solidFill>
              </a:rPr>
              <a:t>调试</a:t>
            </a:r>
          </a:p>
        </p:txBody>
      </p:sp>
      <p:grpSp>
        <p:nvGrpSpPr>
          <p:cNvPr id="4" name="组合 3"/>
          <p:cNvGrpSpPr/>
          <p:nvPr/>
        </p:nvGrpSpPr>
        <p:grpSpPr>
          <a:xfrm>
            <a:off x="841579" y="2589541"/>
            <a:ext cx="1480839" cy="1480839"/>
            <a:chOff x="382488" y="1472"/>
            <a:chExt cx="1480839" cy="1480839"/>
          </a:xfrm>
        </p:grpSpPr>
        <p:sp>
          <p:nvSpPr>
            <p:cNvPr id="5" name="椭圆 4"/>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2800" dirty="0">
                  <a:latin typeface="微软雅黑" panose="020B0503020204020204" pitchFamily="34" charset="-122"/>
                  <a:ea typeface="微软雅黑" panose="020B0503020204020204" pitchFamily="34" charset="-122"/>
                </a:rPr>
                <a:t>概述</a:t>
              </a:r>
              <a:endParaRPr lang="zh-CN" altLang="en-US" sz="2800" kern="1200" dirty="0">
                <a:latin typeface="微软雅黑" panose="020B0503020204020204" pitchFamily="34" charset="-122"/>
                <a:ea typeface="微软雅黑" panose="020B0503020204020204" pitchFamily="34" charset="-122"/>
              </a:endParaRPr>
            </a:p>
          </p:txBody>
        </p:sp>
      </p:grpSp>
      <p:sp>
        <p:nvSpPr>
          <p:cNvPr id="7" name="线形标注 1(带强调线) 6"/>
          <p:cNvSpPr/>
          <p:nvPr/>
        </p:nvSpPr>
        <p:spPr>
          <a:xfrm>
            <a:off x="3207016" y="1763815"/>
            <a:ext cx="5355596" cy="1140436"/>
          </a:xfrm>
          <a:prstGeom prst="accentCallout1">
            <a:avLst>
              <a:gd name="adj1" fmla="val 23243"/>
              <a:gd name="adj2" fmla="val -1637"/>
              <a:gd name="adj3" fmla="val 92672"/>
              <a:gd name="adj4" fmla="val -20149"/>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smtClean="0">
                <a:solidFill>
                  <a:srgbClr val="C00000"/>
                </a:solidFill>
                <a:latin typeface="微软雅黑" panose="020B0503020204020204" pitchFamily="34" charset="-122"/>
                <a:ea typeface="微软雅黑" panose="020B0503020204020204" pitchFamily="34" charset="-122"/>
              </a:rPr>
              <a:t>定义：</a:t>
            </a:r>
            <a:r>
              <a:rPr lang="zh-CN" altLang="en-US" sz="2400" dirty="0" smtClean="0">
                <a:latin typeface="微软雅黑" panose="020B0503020204020204" pitchFamily="34" charset="-122"/>
                <a:ea typeface="微软雅黑" panose="020B0503020204020204" pitchFamily="34" charset="-122"/>
              </a:rPr>
              <a:t>调试</a:t>
            </a:r>
            <a:r>
              <a:rPr lang="zh-CN" altLang="en-US" sz="2400" dirty="0">
                <a:latin typeface="微软雅黑" panose="020B0503020204020204" pitchFamily="34" charset="-122"/>
                <a:ea typeface="微软雅黑" panose="020B0503020204020204" pitchFamily="34" charset="-122"/>
              </a:rPr>
              <a:t>作为成功测试的后果出现，是在测试发现错误之后排除错误的过程</a:t>
            </a:r>
          </a:p>
        </p:txBody>
      </p:sp>
      <p:sp>
        <p:nvSpPr>
          <p:cNvPr id="8" name="线形标注 1(带强调线) 7"/>
          <p:cNvSpPr/>
          <p:nvPr/>
        </p:nvSpPr>
        <p:spPr>
          <a:xfrm>
            <a:off x="3207016" y="3744035"/>
            <a:ext cx="5355596" cy="1295064"/>
          </a:xfrm>
          <a:prstGeom prst="accentCallout1">
            <a:avLst>
              <a:gd name="adj1" fmla="val 23243"/>
              <a:gd name="adj2" fmla="val -1637"/>
              <a:gd name="adj3" fmla="val 3138"/>
              <a:gd name="adj4" fmla="val -19429"/>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调试是把错误的表现和原因联系起来的过程（这是一个尚未被人深入认识的智力过程）</a:t>
            </a:r>
          </a:p>
        </p:txBody>
      </p:sp>
    </p:spTree>
    <p:extLst>
      <p:ext uri="{BB962C8B-B14F-4D97-AF65-F5344CB8AC3E}">
        <p14:creationId xmlns:p14="http://schemas.microsoft.com/office/powerpoint/2010/main" val="24302322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调试过程</a:t>
            </a:r>
            <a:endParaRPr lang="zh-CN" altLang="en-US" sz="3600" dirty="0">
              <a:solidFill>
                <a:srgbClr val="FFFFFF"/>
              </a:solidFill>
            </a:endParaRPr>
          </a:p>
        </p:txBody>
      </p:sp>
      <p:pic>
        <p:nvPicPr>
          <p:cNvPr id="102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l="8597" r="13029"/>
          <a:stretch/>
        </p:blipFill>
        <p:spPr bwMode="auto">
          <a:xfrm>
            <a:off x="642037" y="1269280"/>
            <a:ext cx="7845398" cy="4680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50113968"/>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调试的途径</a:t>
            </a:r>
            <a:endParaRPr lang="zh-CN" altLang="en-US" sz="3600" dirty="0">
              <a:solidFill>
                <a:srgbClr val="FFFFFF"/>
              </a:solidFill>
            </a:endParaRPr>
          </a:p>
        </p:txBody>
      </p:sp>
      <p:sp>
        <p:nvSpPr>
          <p:cNvPr id="5" name="圆角矩形 4"/>
          <p:cNvSpPr/>
          <p:nvPr/>
        </p:nvSpPr>
        <p:spPr>
          <a:xfrm>
            <a:off x="971600" y="1988840"/>
            <a:ext cx="1440160" cy="144016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蛮干法</a:t>
            </a:r>
            <a:endParaRPr lang="zh-CN" altLang="en-US" sz="2400" dirty="0">
              <a:latin typeface="微软雅黑" panose="020B0503020204020204" pitchFamily="34" charset="-122"/>
              <a:ea typeface="微软雅黑" panose="020B0503020204020204" pitchFamily="34" charset="-122"/>
            </a:endParaRPr>
          </a:p>
        </p:txBody>
      </p:sp>
      <p:sp>
        <p:nvSpPr>
          <p:cNvPr id="6" name="圆角矩形 5"/>
          <p:cNvSpPr/>
          <p:nvPr/>
        </p:nvSpPr>
        <p:spPr>
          <a:xfrm>
            <a:off x="3577430" y="4194085"/>
            <a:ext cx="1440160" cy="1440160"/>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对分查找法</a:t>
            </a:r>
          </a:p>
        </p:txBody>
      </p:sp>
      <p:sp>
        <p:nvSpPr>
          <p:cNvPr id="7" name="圆角矩形 6"/>
          <p:cNvSpPr/>
          <p:nvPr/>
        </p:nvSpPr>
        <p:spPr>
          <a:xfrm>
            <a:off x="5289850" y="4194085"/>
            <a:ext cx="1440160" cy="1440160"/>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归纳法</a:t>
            </a:r>
          </a:p>
        </p:txBody>
      </p:sp>
      <p:sp>
        <p:nvSpPr>
          <p:cNvPr id="8" name="圆角矩形 7"/>
          <p:cNvSpPr/>
          <p:nvPr/>
        </p:nvSpPr>
        <p:spPr>
          <a:xfrm>
            <a:off x="3127380" y="1988840"/>
            <a:ext cx="1440160" cy="144016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回溯法</a:t>
            </a:r>
            <a:endParaRPr lang="zh-CN" altLang="en-US" sz="2400" dirty="0">
              <a:latin typeface="微软雅黑" panose="020B0503020204020204" pitchFamily="34" charset="-122"/>
              <a:ea typeface="微软雅黑" panose="020B0503020204020204" pitchFamily="34" charset="-122"/>
            </a:endParaRPr>
          </a:p>
        </p:txBody>
      </p:sp>
      <p:sp>
        <p:nvSpPr>
          <p:cNvPr id="9" name="圆角矩形 8"/>
          <p:cNvSpPr/>
          <p:nvPr/>
        </p:nvSpPr>
        <p:spPr>
          <a:xfrm>
            <a:off x="5287620" y="1988840"/>
            <a:ext cx="1440160" cy="1440160"/>
          </a:xfrm>
          <a:prstGeom prst="roundRect">
            <a:avLst/>
          </a:prstGeom>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smtClean="0">
                <a:latin typeface="微软雅黑" panose="020B0503020204020204" pitchFamily="34" charset="-122"/>
                <a:ea typeface="微软雅黑" panose="020B0503020204020204" pitchFamily="34" charset="-122"/>
              </a:rPr>
              <a:t>原因</a:t>
            </a:r>
            <a:endParaRPr lang="en-US" altLang="zh-CN" sz="2400" dirty="0" smtClean="0">
              <a:latin typeface="微软雅黑" panose="020B0503020204020204" pitchFamily="34" charset="-122"/>
              <a:ea typeface="微软雅黑" panose="020B0503020204020204" pitchFamily="34" charset="-122"/>
            </a:endParaRPr>
          </a:p>
          <a:p>
            <a:pPr algn="ctr"/>
            <a:r>
              <a:rPr lang="zh-CN" altLang="en-US" sz="2400" dirty="0" smtClean="0">
                <a:latin typeface="微软雅黑" panose="020B0503020204020204" pitchFamily="34" charset="-122"/>
                <a:ea typeface="微软雅黑" panose="020B0503020204020204" pitchFamily="34" charset="-122"/>
              </a:rPr>
              <a:t>排除法</a:t>
            </a:r>
            <a:endParaRPr lang="zh-CN" altLang="en-US" sz="2400" dirty="0">
              <a:latin typeface="微软雅黑" panose="020B0503020204020204" pitchFamily="34" charset="-122"/>
              <a:ea typeface="微软雅黑" panose="020B0503020204020204" pitchFamily="34" charset="-122"/>
            </a:endParaRPr>
          </a:p>
        </p:txBody>
      </p:sp>
      <p:sp>
        <p:nvSpPr>
          <p:cNvPr id="10" name="圆角矩形 9"/>
          <p:cNvSpPr/>
          <p:nvPr/>
        </p:nvSpPr>
        <p:spPr>
          <a:xfrm>
            <a:off x="7002270" y="4203477"/>
            <a:ext cx="1440160" cy="1440160"/>
          </a:xfrm>
          <a:prstGeom prst="roundRect">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zh-CN" altLang="en-US" sz="2400" dirty="0">
                <a:latin typeface="微软雅黑" panose="020B0503020204020204" pitchFamily="34" charset="-122"/>
                <a:ea typeface="微软雅黑" panose="020B0503020204020204" pitchFamily="34" charset="-122"/>
              </a:rPr>
              <a:t>演绎法</a:t>
            </a:r>
          </a:p>
        </p:txBody>
      </p:sp>
      <p:sp>
        <p:nvSpPr>
          <p:cNvPr id="4" name="下箭头 3"/>
          <p:cNvSpPr/>
          <p:nvPr/>
        </p:nvSpPr>
        <p:spPr>
          <a:xfrm>
            <a:off x="5697125" y="3564015"/>
            <a:ext cx="630070" cy="495055"/>
          </a:xfrm>
          <a:prstGeom prst="downArrow">
            <a:avLst/>
          </a:prstGeom>
          <a:solidFill>
            <a:srgbClr val="7030A0"/>
          </a:solidFill>
          <a:ln>
            <a:noFill/>
          </a:ln>
          <a:effectLst>
            <a:outerShdw blurRad="149987" dist="250190" dir="8460000" algn="ctr">
              <a:srgbClr val="000000">
                <a:alpha val="28000"/>
              </a:srgbClr>
            </a:outerShdw>
          </a:effectLst>
          <a:scene3d>
            <a:camera prst="orthographicFront">
              <a:rot lat="0" lon="0" rev="0"/>
            </a:camera>
            <a:lightRig rig="contrasting" dir="t">
              <a:rot lat="0" lon="0" rev="1500000"/>
            </a:lightRig>
          </a:scene3d>
          <a:sp3d prstMaterial="metal">
            <a:bevelT w="88900" h="889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3018556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9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3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ppt_w</p:attrName>
                                        </p:attrNameLst>
                                      </p:cBhvr>
                                      <p:tavLst>
                                        <p:tav tm="0">
                                          <p:val>
                                            <p:fltVal val="0"/>
                                          </p:val>
                                        </p:tav>
                                        <p:tav tm="100000">
                                          <p:val>
                                            <p:strVal val="#ppt_w"/>
                                          </p:val>
                                        </p:tav>
                                      </p:tavLst>
                                    </p:anim>
                                    <p:anim calcmode="lin" valueType="num">
                                      <p:cBhvr>
                                        <p:cTn id="16" dur="500" fill="hold"/>
                                        <p:tgtEl>
                                          <p:spTgt spid="8"/>
                                        </p:tgtEl>
                                        <p:attrNameLst>
                                          <p:attrName>ppt_h</p:attrName>
                                        </p:attrNameLst>
                                      </p:cBhvr>
                                      <p:tavLst>
                                        <p:tav tm="0">
                                          <p:val>
                                            <p:fltVal val="0"/>
                                          </p:val>
                                        </p:tav>
                                        <p:tav tm="100000">
                                          <p:val>
                                            <p:strVal val="#ppt_h"/>
                                          </p:val>
                                        </p:tav>
                                      </p:tavLst>
                                    </p:anim>
                                    <p:anim calcmode="lin" valueType="num">
                                      <p:cBhvr>
                                        <p:cTn id="17" dur="500" fill="hold"/>
                                        <p:tgtEl>
                                          <p:spTgt spid="8"/>
                                        </p:tgtEl>
                                        <p:attrNameLst>
                                          <p:attrName>style.rotation</p:attrName>
                                        </p:attrNameLst>
                                      </p:cBhvr>
                                      <p:tavLst>
                                        <p:tav tm="0">
                                          <p:val>
                                            <p:fltVal val="90"/>
                                          </p:val>
                                        </p:tav>
                                        <p:tav tm="100000">
                                          <p:val>
                                            <p:fltVal val="0"/>
                                          </p:val>
                                        </p:tav>
                                      </p:tavLst>
                                    </p:anim>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3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ppt_w</p:attrName>
                                        </p:attrNameLst>
                                      </p:cBhvr>
                                      <p:tavLst>
                                        <p:tav tm="0">
                                          <p:val>
                                            <p:fltVal val="0"/>
                                          </p:val>
                                        </p:tav>
                                        <p:tav tm="100000">
                                          <p:val>
                                            <p:strVal val="#ppt_w"/>
                                          </p:val>
                                        </p:tav>
                                      </p:tavLst>
                                    </p:anim>
                                    <p:anim calcmode="lin" valueType="num">
                                      <p:cBhvr>
                                        <p:cTn id="24" dur="500" fill="hold"/>
                                        <p:tgtEl>
                                          <p:spTgt spid="9"/>
                                        </p:tgtEl>
                                        <p:attrNameLst>
                                          <p:attrName>ppt_h</p:attrName>
                                        </p:attrNameLst>
                                      </p:cBhvr>
                                      <p:tavLst>
                                        <p:tav tm="0">
                                          <p:val>
                                            <p:fltVal val="0"/>
                                          </p:val>
                                        </p:tav>
                                        <p:tav tm="100000">
                                          <p:val>
                                            <p:strVal val="#ppt_h"/>
                                          </p:val>
                                        </p:tav>
                                      </p:tavLst>
                                    </p:anim>
                                    <p:anim calcmode="lin" valueType="num">
                                      <p:cBhvr>
                                        <p:cTn id="25" dur="500" fill="hold"/>
                                        <p:tgtEl>
                                          <p:spTgt spid="9"/>
                                        </p:tgtEl>
                                        <p:attrNameLst>
                                          <p:attrName>style.rotation</p:attrName>
                                        </p:attrNameLst>
                                      </p:cBhvr>
                                      <p:tavLst>
                                        <p:tav tm="0">
                                          <p:val>
                                            <p:fltVal val="90"/>
                                          </p:val>
                                        </p:tav>
                                        <p:tav tm="100000">
                                          <p:val>
                                            <p:fltVal val="0"/>
                                          </p:val>
                                        </p:tav>
                                      </p:tavLst>
                                    </p:anim>
                                    <p:animEffect transition="in" filter="fade">
                                      <p:cBhvr>
                                        <p:cTn id="26" dur="500"/>
                                        <p:tgtEl>
                                          <p:spTgt spid="9"/>
                                        </p:tgtEl>
                                      </p:cBhvr>
                                    </p:animEffect>
                                  </p:childTnLst>
                                </p:cTn>
                              </p:par>
                            </p:childTnLst>
                          </p:cTn>
                        </p:par>
                      </p:childTnLst>
                    </p:cTn>
                  </p:par>
                  <p:par>
                    <p:cTn id="27" fill="hold">
                      <p:stCondLst>
                        <p:cond delay="indefinite"/>
                      </p:stCondLst>
                      <p:childTnLst>
                        <p:par>
                          <p:cTn id="28" fill="hold">
                            <p:stCondLst>
                              <p:cond delay="0"/>
                            </p:stCondLst>
                            <p:childTnLst>
                              <p:par>
                                <p:cTn id="29" presetID="47"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animEffect transition="in" filter="fade">
                                      <p:cBhvr>
                                        <p:cTn id="31" dur="500"/>
                                        <p:tgtEl>
                                          <p:spTgt spid="4"/>
                                        </p:tgtEl>
                                      </p:cBhvr>
                                    </p:animEffect>
                                    <p:anim calcmode="lin" valueType="num">
                                      <p:cBhvr>
                                        <p:cTn id="32" dur="500" fill="hold"/>
                                        <p:tgtEl>
                                          <p:spTgt spid="4"/>
                                        </p:tgtEl>
                                        <p:attrNameLst>
                                          <p:attrName>ppt_x</p:attrName>
                                        </p:attrNameLst>
                                      </p:cBhvr>
                                      <p:tavLst>
                                        <p:tav tm="0">
                                          <p:val>
                                            <p:strVal val="#ppt_x"/>
                                          </p:val>
                                        </p:tav>
                                        <p:tav tm="100000">
                                          <p:val>
                                            <p:strVal val="#ppt_x"/>
                                          </p:val>
                                        </p:tav>
                                      </p:tavLst>
                                    </p:anim>
                                    <p:anim calcmode="lin" valueType="num">
                                      <p:cBhvr>
                                        <p:cTn id="33" dur="500" fill="hold"/>
                                        <p:tgtEl>
                                          <p:spTgt spid="4"/>
                                        </p:tgtEl>
                                        <p:attrNameLst>
                                          <p:attrName>ppt_y</p:attrName>
                                        </p:attrNameLst>
                                      </p:cBhvr>
                                      <p:tavLst>
                                        <p:tav tm="0">
                                          <p:val>
                                            <p:strVal val="#ppt_y-.1"/>
                                          </p:val>
                                        </p:tav>
                                        <p:tav tm="100000">
                                          <p:val>
                                            <p:strVal val="#ppt_y"/>
                                          </p:val>
                                        </p:tav>
                                      </p:tavLst>
                                    </p:anim>
                                  </p:childTnLst>
                                </p:cTn>
                              </p:par>
                            </p:childTnLst>
                          </p:cTn>
                        </p:par>
                        <p:par>
                          <p:cTn id="34" fill="hold">
                            <p:stCondLst>
                              <p:cond delay="500"/>
                            </p:stCondLst>
                            <p:childTnLst>
                              <p:par>
                                <p:cTn id="35" presetID="31" presetClass="entr" presetSubtype="0" fill="hold" grpId="0" nodeType="afterEffect">
                                  <p:stCondLst>
                                    <p:cond delay="0"/>
                                  </p:stCondLst>
                                  <p:childTnLst>
                                    <p:set>
                                      <p:cBhvr>
                                        <p:cTn id="36" dur="1" fill="hold">
                                          <p:stCondLst>
                                            <p:cond delay="0"/>
                                          </p:stCondLst>
                                        </p:cTn>
                                        <p:tgtEl>
                                          <p:spTgt spid="6"/>
                                        </p:tgtEl>
                                        <p:attrNameLst>
                                          <p:attrName>style.visibility</p:attrName>
                                        </p:attrNameLst>
                                      </p:cBhvr>
                                      <p:to>
                                        <p:strVal val="visible"/>
                                      </p:to>
                                    </p:set>
                                    <p:anim calcmode="lin" valueType="num">
                                      <p:cBhvr>
                                        <p:cTn id="37" dur="500" fill="hold"/>
                                        <p:tgtEl>
                                          <p:spTgt spid="6"/>
                                        </p:tgtEl>
                                        <p:attrNameLst>
                                          <p:attrName>ppt_w</p:attrName>
                                        </p:attrNameLst>
                                      </p:cBhvr>
                                      <p:tavLst>
                                        <p:tav tm="0">
                                          <p:val>
                                            <p:fltVal val="0"/>
                                          </p:val>
                                        </p:tav>
                                        <p:tav tm="100000">
                                          <p:val>
                                            <p:strVal val="#ppt_w"/>
                                          </p:val>
                                        </p:tav>
                                      </p:tavLst>
                                    </p:anim>
                                    <p:anim calcmode="lin" valueType="num">
                                      <p:cBhvr>
                                        <p:cTn id="38" dur="500" fill="hold"/>
                                        <p:tgtEl>
                                          <p:spTgt spid="6"/>
                                        </p:tgtEl>
                                        <p:attrNameLst>
                                          <p:attrName>ppt_h</p:attrName>
                                        </p:attrNameLst>
                                      </p:cBhvr>
                                      <p:tavLst>
                                        <p:tav tm="0">
                                          <p:val>
                                            <p:fltVal val="0"/>
                                          </p:val>
                                        </p:tav>
                                        <p:tav tm="100000">
                                          <p:val>
                                            <p:strVal val="#ppt_h"/>
                                          </p:val>
                                        </p:tav>
                                      </p:tavLst>
                                    </p:anim>
                                    <p:anim calcmode="lin" valueType="num">
                                      <p:cBhvr>
                                        <p:cTn id="39" dur="500" fill="hold"/>
                                        <p:tgtEl>
                                          <p:spTgt spid="6"/>
                                        </p:tgtEl>
                                        <p:attrNameLst>
                                          <p:attrName>style.rotation</p:attrName>
                                        </p:attrNameLst>
                                      </p:cBhvr>
                                      <p:tavLst>
                                        <p:tav tm="0">
                                          <p:val>
                                            <p:fltVal val="90"/>
                                          </p:val>
                                        </p:tav>
                                        <p:tav tm="100000">
                                          <p:val>
                                            <p:fltVal val="0"/>
                                          </p:val>
                                        </p:tav>
                                      </p:tavLst>
                                    </p:anim>
                                    <p:animEffect transition="in" filter="fade">
                                      <p:cBhvr>
                                        <p:cTn id="40" dur="500"/>
                                        <p:tgtEl>
                                          <p:spTgt spid="6"/>
                                        </p:tgtEl>
                                      </p:cBhvr>
                                    </p:animEffect>
                                  </p:childTnLst>
                                </p:cTn>
                              </p:par>
                            </p:childTnLst>
                          </p:cTn>
                        </p:par>
                        <p:par>
                          <p:cTn id="41" fill="hold">
                            <p:stCondLst>
                              <p:cond delay="1000"/>
                            </p:stCondLst>
                            <p:childTnLst>
                              <p:par>
                                <p:cTn id="42" presetID="31" presetClass="entr" presetSubtype="0" fill="hold" grpId="0" nodeType="afterEffect">
                                  <p:stCondLst>
                                    <p:cond delay="0"/>
                                  </p:stCondLst>
                                  <p:childTnLst>
                                    <p:set>
                                      <p:cBhvr>
                                        <p:cTn id="43" dur="1" fill="hold">
                                          <p:stCondLst>
                                            <p:cond delay="0"/>
                                          </p:stCondLst>
                                        </p:cTn>
                                        <p:tgtEl>
                                          <p:spTgt spid="7"/>
                                        </p:tgtEl>
                                        <p:attrNameLst>
                                          <p:attrName>style.visibility</p:attrName>
                                        </p:attrNameLst>
                                      </p:cBhvr>
                                      <p:to>
                                        <p:strVal val="visible"/>
                                      </p:to>
                                    </p:set>
                                    <p:anim calcmode="lin" valueType="num">
                                      <p:cBhvr>
                                        <p:cTn id="44" dur="500" fill="hold"/>
                                        <p:tgtEl>
                                          <p:spTgt spid="7"/>
                                        </p:tgtEl>
                                        <p:attrNameLst>
                                          <p:attrName>ppt_w</p:attrName>
                                        </p:attrNameLst>
                                      </p:cBhvr>
                                      <p:tavLst>
                                        <p:tav tm="0">
                                          <p:val>
                                            <p:fltVal val="0"/>
                                          </p:val>
                                        </p:tav>
                                        <p:tav tm="100000">
                                          <p:val>
                                            <p:strVal val="#ppt_w"/>
                                          </p:val>
                                        </p:tav>
                                      </p:tavLst>
                                    </p:anim>
                                    <p:anim calcmode="lin" valueType="num">
                                      <p:cBhvr>
                                        <p:cTn id="45" dur="500" fill="hold"/>
                                        <p:tgtEl>
                                          <p:spTgt spid="7"/>
                                        </p:tgtEl>
                                        <p:attrNameLst>
                                          <p:attrName>ppt_h</p:attrName>
                                        </p:attrNameLst>
                                      </p:cBhvr>
                                      <p:tavLst>
                                        <p:tav tm="0">
                                          <p:val>
                                            <p:fltVal val="0"/>
                                          </p:val>
                                        </p:tav>
                                        <p:tav tm="100000">
                                          <p:val>
                                            <p:strVal val="#ppt_h"/>
                                          </p:val>
                                        </p:tav>
                                      </p:tavLst>
                                    </p:anim>
                                    <p:anim calcmode="lin" valueType="num">
                                      <p:cBhvr>
                                        <p:cTn id="46" dur="500" fill="hold"/>
                                        <p:tgtEl>
                                          <p:spTgt spid="7"/>
                                        </p:tgtEl>
                                        <p:attrNameLst>
                                          <p:attrName>style.rotation</p:attrName>
                                        </p:attrNameLst>
                                      </p:cBhvr>
                                      <p:tavLst>
                                        <p:tav tm="0">
                                          <p:val>
                                            <p:fltVal val="90"/>
                                          </p:val>
                                        </p:tav>
                                        <p:tav tm="100000">
                                          <p:val>
                                            <p:fltVal val="0"/>
                                          </p:val>
                                        </p:tav>
                                      </p:tavLst>
                                    </p:anim>
                                    <p:animEffect transition="in" filter="fade">
                                      <p:cBhvr>
                                        <p:cTn id="47" dur="500"/>
                                        <p:tgtEl>
                                          <p:spTgt spid="7"/>
                                        </p:tgtEl>
                                      </p:cBhvr>
                                    </p:animEffect>
                                  </p:childTnLst>
                                </p:cTn>
                              </p:par>
                            </p:childTnLst>
                          </p:cTn>
                        </p:par>
                        <p:par>
                          <p:cTn id="48" fill="hold">
                            <p:stCondLst>
                              <p:cond delay="1500"/>
                            </p:stCondLst>
                            <p:childTnLst>
                              <p:par>
                                <p:cTn id="49" presetID="31" presetClass="entr" presetSubtype="0" fill="hold" grpId="0" nodeType="afterEffect">
                                  <p:stCondLst>
                                    <p:cond delay="0"/>
                                  </p:stCondLst>
                                  <p:childTnLst>
                                    <p:set>
                                      <p:cBhvr>
                                        <p:cTn id="50" dur="1" fill="hold">
                                          <p:stCondLst>
                                            <p:cond delay="0"/>
                                          </p:stCondLst>
                                        </p:cTn>
                                        <p:tgtEl>
                                          <p:spTgt spid="10"/>
                                        </p:tgtEl>
                                        <p:attrNameLst>
                                          <p:attrName>style.visibility</p:attrName>
                                        </p:attrNameLst>
                                      </p:cBhvr>
                                      <p:to>
                                        <p:strVal val="visible"/>
                                      </p:to>
                                    </p:set>
                                    <p:anim calcmode="lin" valueType="num">
                                      <p:cBhvr>
                                        <p:cTn id="51" dur="500" fill="hold"/>
                                        <p:tgtEl>
                                          <p:spTgt spid="10"/>
                                        </p:tgtEl>
                                        <p:attrNameLst>
                                          <p:attrName>ppt_w</p:attrName>
                                        </p:attrNameLst>
                                      </p:cBhvr>
                                      <p:tavLst>
                                        <p:tav tm="0">
                                          <p:val>
                                            <p:fltVal val="0"/>
                                          </p:val>
                                        </p:tav>
                                        <p:tav tm="100000">
                                          <p:val>
                                            <p:strVal val="#ppt_w"/>
                                          </p:val>
                                        </p:tav>
                                      </p:tavLst>
                                    </p:anim>
                                    <p:anim calcmode="lin" valueType="num">
                                      <p:cBhvr>
                                        <p:cTn id="52" dur="500" fill="hold"/>
                                        <p:tgtEl>
                                          <p:spTgt spid="10"/>
                                        </p:tgtEl>
                                        <p:attrNameLst>
                                          <p:attrName>ppt_h</p:attrName>
                                        </p:attrNameLst>
                                      </p:cBhvr>
                                      <p:tavLst>
                                        <p:tav tm="0">
                                          <p:val>
                                            <p:fltVal val="0"/>
                                          </p:val>
                                        </p:tav>
                                        <p:tav tm="100000">
                                          <p:val>
                                            <p:strVal val="#ppt_h"/>
                                          </p:val>
                                        </p:tav>
                                      </p:tavLst>
                                    </p:anim>
                                    <p:anim calcmode="lin" valueType="num">
                                      <p:cBhvr>
                                        <p:cTn id="53" dur="500" fill="hold"/>
                                        <p:tgtEl>
                                          <p:spTgt spid="10"/>
                                        </p:tgtEl>
                                        <p:attrNameLst>
                                          <p:attrName>style.rotation</p:attrName>
                                        </p:attrNameLst>
                                      </p:cBhvr>
                                      <p:tavLst>
                                        <p:tav tm="0">
                                          <p:val>
                                            <p:fltVal val="90"/>
                                          </p:val>
                                        </p:tav>
                                        <p:tav tm="100000">
                                          <p:val>
                                            <p:fltVal val="0"/>
                                          </p:val>
                                        </p:tav>
                                      </p:tavLst>
                                    </p:anim>
                                    <p:animEffect transition="in" filter="fade">
                                      <p:cBhvr>
                                        <p:cTn id="54"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4" grpId="0" animBg="1"/>
    </p:bld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82147493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软件可靠性</a:t>
            </a:r>
          </a:p>
        </p:txBody>
      </p:sp>
      <p:grpSp>
        <p:nvGrpSpPr>
          <p:cNvPr id="4" name="组合 3"/>
          <p:cNvGrpSpPr/>
          <p:nvPr/>
        </p:nvGrpSpPr>
        <p:grpSpPr>
          <a:xfrm>
            <a:off x="841579" y="2589541"/>
            <a:ext cx="1480839" cy="1480839"/>
            <a:chOff x="382488" y="1472"/>
            <a:chExt cx="1480839" cy="1480839"/>
          </a:xfrm>
        </p:grpSpPr>
        <p:sp>
          <p:nvSpPr>
            <p:cNvPr id="5" name="椭圆 4"/>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6"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2800" dirty="0">
                  <a:latin typeface="微软雅黑" panose="020B0503020204020204" pitchFamily="34" charset="-122"/>
                  <a:ea typeface="微软雅黑" panose="020B0503020204020204" pitchFamily="34" charset="-122"/>
                </a:rPr>
                <a:t>概述</a:t>
              </a:r>
              <a:endParaRPr lang="zh-CN" altLang="en-US" sz="2800" kern="1200" dirty="0">
                <a:latin typeface="微软雅黑" panose="020B0503020204020204" pitchFamily="34" charset="-122"/>
                <a:ea typeface="微软雅黑" panose="020B0503020204020204" pitchFamily="34" charset="-122"/>
              </a:endParaRPr>
            </a:p>
          </p:txBody>
        </p:sp>
      </p:grpSp>
      <p:sp>
        <p:nvSpPr>
          <p:cNvPr id="7" name="线形标注 1(带强调线) 6"/>
          <p:cNvSpPr/>
          <p:nvPr/>
        </p:nvSpPr>
        <p:spPr>
          <a:xfrm>
            <a:off x="3207016" y="1763815"/>
            <a:ext cx="5355596" cy="1620180"/>
          </a:xfrm>
          <a:prstGeom prst="accentCallout1">
            <a:avLst>
              <a:gd name="adj1" fmla="val 23243"/>
              <a:gd name="adj2" fmla="val -1637"/>
              <a:gd name="adj3" fmla="val 66113"/>
              <a:gd name="adj4" fmla="val -20149"/>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smtClean="0">
                <a:solidFill>
                  <a:srgbClr val="C00000"/>
                </a:solidFill>
                <a:latin typeface="微软雅黑" panose="020B0503020204020204" pitchFamily="34" charset="-122"/>
                <a:ea typeface="微软雅黑" panose="020B0503020204020204" pitchFamily="34" charset="-122"/>
              </a:rPr>
              <a:t>软件可靠性：</a:t>
            </a:r>
            <a:r>
              <a:rPr lang="zh-CN" altLang="en-US" sz="2400" dirty="0" smtClean="0">
                <a:solidFill>
                  <a:schemeClr val="tx1"/>
                </a:solidFill>
                <a:latin typeface="微软雅黑" panose="020B0503020204020204" pitchFamily="34" charset="-122"/>
                <a:ea typeface="微软雅黑" panose="020B0503020204020204" pitchFamily="34" charset="-122"/>
              </a:rPr>
              <a:t>在</a:t>
            </a:r>
            <a:r>
              <a:rPr lang="zh-CN" altLang="en-US" sz="2400" dirty="0">
                <a:solidFill>
                  <a:schemeClr val="tx1"/>
                </a:solidFill>
                <a:latin typeface="微软雅黑" panose="020B0503020204020204" pitchFamily="34" charset="-122"/>
                <a:ea typeface="微软雅黑" panose="020B0503020204020204" pitchFamily="34" charset="-122"/>
              </a:rPr>
              <a:t>给定的时间间隔内</a:t>
            </a:r>
            <a:r>
              <a:rPr lang="zh-CN" altLang="en-US" sz="2400" dirty="0" smtClean="0">
                <a:solidFill>
                  <a:schemeClr val="tx1"/>
                </a:solidFill>
                <a:latin typeface="微软雅黑" panose="020B0503020204020204" pitchFamily="34" charset="-122"/>
                <a:ea typeface="微软雅黑" panose="020B0503020204020204" pitchFamily="34" charset="-122"/>
              </a:rPr>
              <a:t>，</a:t>
            </a:r>
            <a:r>
              <a:rPr lang="zh-CN" altLang="en-US" sz="2400" dirty="0">
                <a:solidFill>
                  <a:schemeClr val="tx1"/>
                </a:solidFill>
                <a:latin typeface="微软雅黑" panose="020B0503020204020204" pitchFamily="34" charset="-122"/>
                <a:ea typeface="微软雅黑" panose="020B0503020204020204" pitchFamily="34" charset="-122"/>
              </a:rPr>
              <a:t>程序</a:t>
            </a:r>
            <a:r>
              <a:rPr lang="zh-CN" altLang="en-US" sz="2400" dirty="0" smtClean="0">
                <a:solidFill>
                  <a:schemeClr val="tx1"/>
                </a:solidFill>
                <a:latin typeface="微软雅黑" panose="020B0503020204020204" pitchFamily="34" charset="-122"/>
                <a:ea typeface="微软雅黑" panose="020B0503020204020204" pitchFamily="34" charset="-122"/>
              </a:rPr>
              <a:t>按照</a:t>
            </a:r>
            <a:r>
              <a:rPr lang="zh-CN" altLang="en-US" sz="2400" dirty="0">
                <a:solidFill>
                  <a:schemeClr val="tx1"/>
                </a:solidFill>
                <a:latin typeface="微软雅黑" panose="020B0503020204020204" pitchFamily="34" charset="-122"/>
                <a:ea typeface="微软雅黑" panose="020B0503020204020204" pitchFamily="34" charset="-122"/>
              </a:rPr>
              <a:t>规格说明书的规定成功地运行的概率</a:t>
            </a:r>
            <a:r>
              <a:rPr lang="zh-CN" altLang="en-US" sz="2400" dirty="0" smtClean="0">
                <a:solidFill>
                  <a:schemeClr val="tx1"/>
                </a:solidFill>
                <a:latin typeface="微软雅黑" panose="020B0503020204020204" pitchFamily="34" charset="-122"/>
                <a:ea typeface="微软雅黑" panose="020B0503020204020204" pitchFamily="34" charset="-122"/>
              </a:rPr>
              <a:t>。</a:t>
            </a:r>
            <a:endParaRPr lang="en-US" altLang="zh-CN" sz="2400" dirty="0" smtClean="0">
              <a:solidFill>
                <a:schemeClr val="tx1"/>
              </a:solidFill>
              <a:latin typeface="微软雅黑" panose="020B0503020204020204" pitchFamily="34" charset="-122"/>
              <a:ea typeface="微软雅黑" panose="020B0503020204020204" pitchFamily="34" charset="-122"/>
            </a:endParaRPr>
          </a:p>
          <a:p>
            <a:pPr algn="just"/>
            <a:r>
              <a:rPr lang="en-US" altLang="zh-CN" sz="2400" i="1" dirty="0">
                <a:solidFill>
                  <a:srgbClr val="7030A0"/>
                </a:solidFill>
                <a:latin typeface="微软雅黑" panose="020B0503020204020204" pitchFamily="34" charset="-122"/>
                <a:ea typeface="微软雅黑" panose="020B0503020204020204" pitchFamily="34" charset="-122"/>
              </a:rPr>
              <a:t>0</a:t>
            </a:r>
            <a:r>
              <a:rPr lang="zh-CN" altLang="en-US" sz="2400" i="1" dirty="0">
                <a:solidFill>
                  <a:srgbClr val="7030A0"/>
                </a:solidFill>
                <a:latin typeface="微软雅黑" panose="020B0503020204020204" pitchFamily="34" charset="-122"/>
                <a:ea typeface="微软雅黑" panose="020B0503020204020204" pitchFamily="34" charset="-122"/>
              </a:rPr>
              <a:t>到</a:t>
            </a:r>
            <a:r>
              <a:rPr lang="en-US" altLang="zh-CN" sz="2400" i="1" dirty="0">
                <a:solidFill>
                  <a:srgbClr val="7030A0"/>
                </a:solidFill>
                <a:latin typeface="微软雅黑" panose="020B0503020204020204" pitchFamily="34" charset="-122"/>
                <a:ea typeface="微软雅黑" panose="020B0503020204020204" pitchFamily="34" charset="-122"/>
              </a:rPr>
              <a:t>t</a:t>
            </a:r>
            <a:r>
              <a:rPr lang="zh-CN" altLang="en-US" sz="2400" i="1" dirty="0">
                <a:solidFill>
                  <a:srgbClr val="7030A0"/>
                </a:solidFill>
                <a:latin typeface="微软雅黑" panose="020B0503020204020204" pitchFamily="34" charset="-122"/>
                <a:ea typeface="微软雅黑" panose="020B0503020204020204" pitchFamily="34" charset="-122"/>
              </a:rPr>
              <a:t>这段时间间隔内，系统没有</a:t>
            </a:r>
            <a:r>
              <a:rPr lang="zh-CN" altLang="en-US" sz="2400" i="1" dirty="0" smtClean="0">
                <a:solidFill>
                  <a:srgbClr val="7030A0"/>
                </a:solidFill>
                <a:latin typeface="微软雅黑" panose="020B0503020204020204" pitchFamily="34" charset="-122"/>
                <a:ea typeface="微软雅黑" panose="020B0503020204020204" pitchFamily="34" charset="-122"/>
              </a:rPr>
              <a:t>失效</a:t>
            </a:r>
            <a:endParaRPr lang="zh-CN" altLang="en-US" sz="2400" i="1" dirty="0">
              <a:solidFill>
                <a:srgbClr val="7030A0"/>
              </a:solidFill>
              <a:latin typeface="微软雅黑" panose="020B0503020204020204" pitchFamily="34" charset="-122"/>
              <a:ea typeface="微软雅黑" panose="020B0503020204020204" pitchFamily="34" charset="-122"/>
            </a:endParaRPr>
          </a:p>
        </p:txBody>
      </p:sp>
      <p:sp>
        <p:nvSpPr>
          <p:cNvPr id="8" name="线形标注 1(带强调线) 7"/>
          <p:cNvSpPr/>
          <p:nvPr/>
        </p:nvSpPr>
        <p:spPr>
          <a:xfrm>
            <a:off x="3207016" y="3744034"/>
            <a:ext cx="5355596" cy="1575176"/>
          </a:xfrm>
          <a:prstGeom prst="accentCallout1">
            <a:avLst>
              <a:gd name="adj1" fmla="val 23243"/>
              <a:gd name="adj2" fmla="val -1637"/>
              <a:gd name="adj3" fmla="val 3138"/>
              <a:gd name="adj4" fmla="val -20146"/>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a:solidFill>
                  <a:srgbClr val="C00000"/>
                </a:solidFill>
                <a:latin typeface="微软雅黑" panose="020B0503020204020204" pitchFamily="34" charset="-122"/>
                <a:ea typeface="微软雅黑" panose="020B0503020204020204" pitchFamily="34" charset="-122"/>
              </a:rPr>
              <a:t>软件</a:t>
            </a:r>
            <a:r>
              <a:rPr lang="zh-CN" altLang="en-US" sz="2400" b="1" dirty="0" smtClean="0">
                <a:solidFill>
                  <a:srgbClr val="C00000"/>
                </a:solidFill>
                <a:latin typeface="微软雅黑" panose="020B0503020204020204" pitchFamily="34" charset="-122"/>
                <a:ea typeface="微软雅黑" panose="020B0503020204020204" pitchFamily="34" charset="-122"/>
              </a:rPr>
              <a:t>可用性：</a:t>
            </a:r>
            <a:r>
              <a:rPr lang="zh-CN" altLang="en-US" sz="2400" dirty="0" smtClean="0">
                <a:latin typeface="微软雅黑" panose="020B0503020204020204" pitchFamily="34" charset="-122"/>
                <a:ea typeface="微软雅黑" panose="020B0503020204020204" pitchFamily="34" charset="-122"/>
              </a:rPr>
              <a:t>在</a:t>
            </a:r>
            <a:r>
              <a:rPr lang="zh-CN" altLang="en-US" sz="2400" dirty="0">
                <a:latin typeface="微软雅黑" panose="020B0503020204020204" pitchFamily="34" charset="-122"/>
                <a:ea typeface="微软雅黑" panose="020B0503020204020204" pitchFamily="34" charset="-122"/>
              </a:rPr>
              <a:t>给定的时间点</a:t>
            </a:r>
            <a:r>
              <a:rPr lang="zh-CN" altLang="en-US" sz="2400" dirty="0" smtClean="0">
                <a:latin typeface="微软雅黑" panose="020B0503020204020204" pitchFamily="34" charset="-122"/>
                <a:ea typeface="微软雅黑" panose="020B0503020204020204" pitchFamily="34" charset="-122"/>
              </a:rPr>
              <a:t>，</a:t>
            </a:r>
            <a:r>
              <a:rPr lang="zh-CN" altLang="en-US" sz="2400" dirty="0">
                <a:latin typeface="微软雅黑" panose="020B0503020204020204" pitchFamily="34" charset="-122"/>
                <a:ea typeface="微软雅黑" panose="020B0503020204020204" pitchFamily="34" charset="-122"/>
              </a:rPr>
              <a:t>程序</a:t>
            </a:r>
            <a:r>
              <a:rPr lang="zh-CN" altLang="en-US" sz="2400" dirty="0" smtClean="0">
                <a:latin typeface="微软雅黑" panose="020B0503020204020204" pitchFamily="34" charset="-122"/>
                <a:ea typeface="微软雅黑" panose="020B0503020204020204" pitchFamily="34" charset="-122"/>
              </a:rPr>
              <a:t>按照</a:t>
            </a:r>
            <a:r>
              <a:rPr lang="zh-CN" altLang="en-US" sz="2400" dirty="0">
                <a:latin typeface="微软雅黑" panose="020B0503020204020204" pitchFamily="34" charset="-122"/>
                <a:ea typeface="微软雅黑" panose="020B0503020204020204" pitchFamily="34" charset="-122"/>
              </a:rPr>
              <a:t>规格说明书的规定，成功地运行的概率</a:t>
            </a:r>
            <a:r>
              <a:rPr lang="zh-CN" altLang="en-US" sz="2400" dirty="0" smtClean="0">
                <a:latin typeface="微软雅黑" panose="020B0503020204020204" pitchFamily="34" charset="-122"/>
                <a:ea typeface="微软雅黑" panose="020B0503020204020204" pitchFamily="34" charset="-122"/>
              </a:rPr>
              <a:t>。</a:t>
            </a:r>
            <a:endParaRPr lang="en-US" altLang="zh-CN" sz="2400" dirty="0" smtClean="0">
              <a:latin typeface="微软雅黑" panose="020B0503020204020204" pitchFamily="34" charset="-122"/>
              <a:ea typeface="微软雅黑" panose="020B0503020204020204" pitchFamily="34" charset="-122"/>
            </a:endParaRPr>
          </a:p>
          <a:p>
            <a:pPr algn="just"/>
            <a:r>
              <a:rPr lang="en-US" altLang="zh-CN" sz="2400" i="1" dirty="0">
                <a:solidFill>
                  <a:srgbClr val="7030A0"/>
                </a:solidFill>
                <a:latin typeface="微软雅黑" panose="020B0503020204020204" pitchFamily="34" charset="-122"/>
                <a:ea typeface="微软雅黑" panose="020B0503020204020204" pitchFamily="34" charset="-122"/>
              </a:rPr>
              <a:t>t</a:t>
            </a:r>
            <a:r>
              <a:rPr lang="zh-CN" altLang="en-US" sz="2400" i="1" dirty="0">
                <a:solidFill>
                  <a:srgbClr val="7030A0"/>
                </a:solidFill>
                <a:latin typeface="微软雅黑" panose="020B0503020204020204" pitchFamily="34" charset="-122"/>
                <a:ea typeface="微软雅黑" panose="020B0503020204020204" pitchFamily="34" charset="-122"/>
              </a:rPr>
              <a:t>时刻，系统是正常运行</a:t>
            </a:r>
            <a:r>
              <a:rPr lang="zh-CN" altLang="en-US" sz="2400" i="1" dirty="0" smtClean="0">
                <a:solidFill>
                  <a:srgbClr val="7030A0"/>
                </a:solidFill>
                <a:latin typeface="微软雅黑" panose="020B0503020204020204" pitchFamily="34" charset="-122"/>
                <a:ea typeface="微软雅黑" panose="020B0503020204020204" pitchFamily="34" charset="-122"/>
              </a:rPr>
              <a:t>的</a:t>
            </a:r>
            <a:endParaRPr lang="zh-CN" altLang="en-US" sz="2400" i="1" dirty="0">
              <a:solidFill>
                <a:srgbClr val="7030A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4778524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left)">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solidFill>
                  <a:srgbClr val="FFFFFF"/>
                </a:solidFill>
              </a:rPr>
              <a:t>概述</a:t>
            </a:r>
            <a:endParaRPr lang="zh-CN" altLang="en-US" sz="3600" dirty="0">
              <a:solidFill>
                <a:srgbClr val="FFFFFF"/>
              </a:solidFill>
            </a:endParaRPr>
          </a:p>
        </p:txBody>
      </p:sp>
      <p:grpSp>
        <p:nvGrpSpPr>
          <p:cNvPr id="5" name="组合 4"/>
          <p:cNvGrpSpPr/>
          <p:nvPr/>
        </p:nvGrpSpPr>
        <p:grpSpPr>
          <a:xfrm>
            <a:off x="841579" y="2589541"/>
            <a:ext cx="1480839" cy="1480839"/>
            <a:chOff x="382488" y="1472"/>
            <a:chExt cx="1480839" cy="1480839"/>
          </a:xfrm>
        </p:grpSpPr>
        <p:sp>
          <p:nvSpPr>
            <p:cNvPr id="6" name="椭圆 5"/>
            <p:cNvSpPr/>
            <p:nvPr/>
          </p:nvSpPr>
          <p:spPr>
            <a:xfrm>
              <a:off x="382488" y="1472"/>
              <a:ext cx="1480839" cy="1480839"/>
            </a:xfrm>
            <a:prstGeom prst="ellipse">
              <a:avLst/>
            </a:prstGeom>
          </p:spPr>
          <p:style>
            <a:lnRef idx="0">
              <a:schemeClr val="lt1">
                <a:hueOff val="0"/>
                <a:satOff val="0"/>
                <a:lumOff val="0"/>
                <a:alphaOff val="0"/>
              </a:schemeClr>
            </a:lnRef>
            <a:fillRef idx="3">
              <a:schemeClr val="accent2">
                <a:hueOff val="0"/>
                <a:satOff val="0"/>
                <a:lumOff val="0"/>
                <a:alphaOff val="0"/>
              </a:schemeClr>
            </a:fillRef>
            <a:effectRef idx="2">
              <a:schemeClr val="accent2">
                <a:hueOff val="0"/>
                <a:satOff val="0"/>
                <a:lumOff val="0"/>
                <a:alphaOff val="0"/>
              </a:schemeClr>
            </a:effectRef>
            <a:fontRef idx="minor">
              <a:schemeClr val="lt1"/>
            </a:fontRef>
          </p:style>
        </p:sp>
        <p:sp>
          <p:nvSpPr>
            <p:cNvPr id="8" name="椭圆 4"/>
            <p:cNvSpPr/>
            <p:nvPr/>
          </p:nvSpPr>
          <p:spPr>
            <a:xfrm>
              <a:off x="599352" y="218336"/>
              <a:ext cx="1047111" cy="1047111"/>
            </a:xfrm>
            <a:prstGeom prst="rect">
              <a:avLst/>
            </a:prstGeom>
          </p:spPr>
          <p:style>
            <a:lnRef idx="0">
              <a:scrgbClr r="0" g="0" b="0"/>
            </a:lnRef>
            <a:fillRef idx="0">
              <a:scrgbClr r="0" g="0" b="0"/>
            </a:fillRef>
            <a:effectRef idx="0">
              <a:scrgbClr r="0" g="0" b="0"/>
            </a:effectRef>
            <a:fontRef idx="minor">
              <a:schemeClr val="lt1"/>
            </a:fontRef>
          </p:style>
          <p:txBody>
            <a:bodyPr spcFirstLastPara="0" vert="horz" wrap="square" lIns="46990" tIns="46990" rIns="46990" bIns="46990" numCol="1" spcCol="1270" anchor="ctr" anchorCtr="0">
              <a:noAutofit/>
            </a:bodyPr>
            <a:lstStyle/>
            <a:p>
              <a:pPr lvl="0" algn="ctr" defTabSz="1644650">
                <a:lnSpc>
                  <a:spcPct val="90000"/>
                </a:lnSpc>
                <a:spcBef>
                  <a:spcPct val="0"/>
                </a:spcBef>
                <a:spcAft>
                  <a:spcPct val="35000"/>
                </a:spcAft>
              </a:pPr>
              <a:r>
                <a:rPr lang="zh-CN" altLang="en-US" sz="3700" kern="1200" dirty="0" smtClean="0">
                  <a:latin typeface="微软雅黑" panose="020B0503020204020204" pitchFamily="34" charset="-122"/>
                  <a:ea typeface="微软雅黑" panose="020B0503020204020204" pitchFamily="34" charset="-122"/>
                </a:rPr>
                <a:t>测试</a:t>
              </a:r>
              <a:endParaRPr lang="zh-CN" altLang="en-US" sz="3700" kern="1200" dirty="0">
                <a:latin typeface="微软雅黑" panose="020B0503020204020204" pitchFamily="34" charset="-122"/>
                <a:ea typeface="微软雅黑" panose="020B0503020204020204" pitchFamily="34" charset="-122"/>
              </a:endParaRPr>
            </a:p>
          </p:txBody>
        </p:sp>
      </p:grpSp>
      <p:sp>
        <p:nvSpPr>
          <p:cNvPr id="33" name="线形标注 1(带强调线) 32"/>
          <p:cNvSpPr/>
          <p:nvPr/>
        </p:nvSpPr>
        <p:spPr>
          <a:xfrm>
            <a:off x="3217958" y="1853826"/>
            <a:ext cx="4950611" cy="1170130"/>
          </a:xfrm>
          <a:prstGeom prst="accentCallout1">
            <a:avLst>
              <a:gd name="adj1" fmla="val 23243"/>
              <a:gd name="adj2" fmla="val -1637"/>
              <a:gd name="adj3" fmla="val 91837"/>
              <a:gd name="adj4" fmla="val -20422"/>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dirty="0">
                <a:latin typeface="微软雅黑" panose="020B0503020204020204" pitchFamily="34" charset="-122"/>
                <a:ea typeface="微软雅黑" panose="020B0503020204020204" pitchFamily="34" charset="-122"/>
              </a:rPr>
              <a:t>测试找到错误，</a:t>
            </a:r>
            <a:r>
              <a:rPr lang="zh-CN" altLang="en-US" sz="2400" b="1" dirty="0">
                <a:solidFill>
                  <a:srgbClr val="C00000"/>
                </a:solidFill>
                <a:latin typeface="微软雅黑" panose="020B0503020204020204" pitchFamily="34" charset="-122"/>
                <a:ea typeface="微软雅黑" panose="020B0503020204020204" pitchFamily="34" charset="-122"/>
              </a:rPr>
              <a:t>调试</a:t>
            </a:r>
            <a:r>
              <a:rPr lang="zh-CN" altLang="en-US" sz="2400" dirty="0">
                <a:latin typeface="微软雅黑" panose="020B0503020204020204" pitchFamily="34" charset="-122"/>
                <a:ea typeface="微软雅黑" panose="020B0503020204020204" pitchFamily="34" charset="-122"/>
              </a:rPr>
              <a:t>定位错误并修改错误（</a:t>
            </a:r>
            <a:r>
              <a:rPr lang="zh-CN" altLang="en-US" sz="2400" b="1" dirty="0">
                <a:latin typeface="微软雅黑" panose="020B0503020204020204" pitchFamily="34" charset="-122"/>
                <a:ea typeface="微软雅黑" panose="020B0503020204020204" pitchFamily="34" charset="-122"/>
              </a:rPr>
              <a:t>调试</a:t>
            </a:r>
            <a:r>
              <a:rPr lang="zh-CN" altLang="en-US" sz="2400" dirty="0">
                <a:latin typeface="微软雅黑" panose="020B0503020204020204" pitchFamily="34" charset="-122"/>
                <a:ea typeface="微软雅黑" panose="020B0503020204020204" pitchFamily="34" charset="-122"/>
              </a:rPr>
              <a:t>是测试阶段最困难的工作）</a:t>
            </a:r>
          </a:p>
        </p:txBody>
      </p:sp>
      <p:sp>
        <p:nvSpPr>
          <p:cNvPr id="34" name="线形标注 1(带强调线) 33"/>
          <p:cNvSpPr/>
          <p:nvPr/>
        </p:nvSpPr>
        <p:spPr>
          <a:xfrm>
            <a:off x="3214126" y="3699030"/>
            <a:ext cx="4958274" cy="1215135"/>
          </a:xfrm>
          <a:prstGeom prst="accentCallout1">
            <a:avLst>
              <a:gd name="adj1" fmla="val 23243"/>
              <a:gd name="adj2" fmla="val -1637"/>
              <a:gd name="adj3" fmla="val 10978"/>
              <a:gd name="adj4" fmla="val -22340"/>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zh-CN" altLang="en-US" sz="2400" b="1" dirty="0">
                <a:solidFill>
                  <a:srgbClr val="C00000"/>
                </a:solidFill>
                <a:latin typeface="微软雅黑" panose="020B0503020204020204" pitchFamily="34" charset="-122"/>
                <a:ea typeface="微软雅黑" panose="020B0503020204020204" pitchFamily="34" charset="-122"/>
              </a:rPr>
              <a:t>软件可靠性模型：</a:t>
            </a:r>
            <a:r>
              <a:rPr lang="zh-CN" altLang="en-US" sz="2400" dirty="0">
                <a:latin typeface="微软雅黑" panose="020B0503020204020204" pitchFamily="34" charset="-122"/>
                <a:ea typeface="微软雅黑" panose="020B0503020204020204" pitchFamily="34" charset="-122"/>
              </a:rPr>
              <a:t>根据测试过程数据的分析，可以估计软件将来出现故障的情况并预测软件的可靠性</a:t>
            </a:r>
          </a:p>
        </p:txBody>
      </p:sp>
    </p:spTree>
    <p:extLst>
      <p:ext uri="{BB962C8B-B14F-4D97-AF65-F5344CB8AC3E}">
        <p14:creationId xmlns:p14="http://schemas.microsoft.com/office/powerpoint/2010/main" val="32746749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animEffect transition="in" filter="wipe(left)">
                                      <p:cBhvr>
                                        <p:cTn id="7" dur="500"/>
                                        <p:tgtEl>
                                          <p:spTgt spid="3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4"/>
                                        </p:tgtEl>
                                        <p:attrNameLst>
                                          <p:attrName>style.visibility</p:attrName>
                                        </p:attrNameLst>
                                      </p:cBhvr>
                                      <p:to>
                                        <p:strVal val="visible"/>
                                      </p:to>
                                    </p:set>
                                    <p:animEffect transition="in" filter="wipe(left)">
                                      <p:cBhvr>
                                        <p:cTn id="12"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animBg="1"/>
      <p:bldP spid="34" grpId="0" animBg="1"/>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软件可靠性</a:t>
            </a:r>
          </a:p>
        </p:txBody>
      </p:sp>
      <p:sp>
        <p:nvSpPr>
          <p:cNvPr id="9" name="Rectangle 3"/>
          <p:cNvSpPr txBox="1">
            <a:spLocks noChangeArrowheads="1"/>
          </p:cNvSpPr>
          <p:nvPr/>
        </p:nvSpPr>
        <p:spPr bwMode="auto">
          <a:xfrm>
            <a:off x="971601" y="1628800"/>
            <a:ext cx="7200800" cy="85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just">
              <a:spcBef>
                <a:spcPts val="0"/>
              </a:spcBef>
              <a:buFontTx/>
              <a:buNone/>
            </a:pPr>
            <a:r>
              <a:rPr lang="en-US" sz="2400" dirty="0" smtClean="0"/>
              <a:t>设系统故障停机时间为t</a:t>
            </a:r>
            <a:r>
              <a:rPr lang="en-US" sz="2400" baseline="-25000" dirty="0" smtClean="0"/>
              <a:t>d1</a:t>
            </a:r>
            <a:r>
              <a:rPr lang="en-US" sz="2400" dirty="0" smtClean="0"/>
              <a:t>,t</a:t>
            </a:r>
            <a:r>
              <a:rPr lang="en-US" sz="2400" baseline="-25000" dirty="0" smtClean="0"/>
              <a:t>d2</a:t>
            </a:r>
            <a:r>
              <a:rPr lang="zh-CN" altLang="en-US" sz="2400" baseline="-25000" dirty="0" smtClean="0"/>
              <a:t>，</a:t>
            </a:r>
            <a:r>
              <a:rPr lang="en-US" sz="2400" dirty="0" smtClean="0"/>
              <a:t>正常运行时间为t</a:t>
            </a:r>
            <a:r>
              <a:rPr lang="en-US" sz="2400" baseline="-25000" dirty="0" smtClean="0"/>
              <a:t>u1</a:t>
            </a:r>
            <a:r>
              <a:rPr lang="en-US" sz="2400" dirty="0" smtClean="0"/>
              <a:t>, t</a:t>
            </a:r>
            <a:r>
              <a:rPr lang="en-US" sz="2400" baseline="-25000" dirty="0" smtClean="0"/>
              <a:t>u2</a:t>
            </a:r>
            <a:r>
              <a:rPr lang="zh-CN" altLang="en-US" sz="2400" dirty="0"/>
              <a:t>，</a:t>
            </a:r>
            <a:r>
              <a:rPr lang="zh-CN" altLang="en-US" sz="2400" dirty="0" smtClean="0"/>
              <a:t>则系统稳态可用性：</a:t>
            </a:r>
            <a:endParaRPr lang="en-US" sz="24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3504127793"/>
              </p:ext>
            </p:extLst>
          </p:nvPr>
        </p:nvGraphicFramePr>
        <p:xfrm>
          <a:off x="2482117" y="2663915"/>
          <a:ext cx="3684707" cy="1432300"/>
        </p:xfrm>
        <a:graphic>
          <a:graphicData uri="http://schemas.openxmlformats.org/presentationml/2006/ole">
            <mc:AlternateContent xmlns:mc="http://schemas.openxmlformats.org/markup-compatibility/2006">
              <mc:Choice xmlns:v="urn:schemas-microsoft-com:vml" Requires="v">
                <p:oleObj spid="_x0000_s3096" r:id="rId3" imgW="1270000" imgH="482600" progId="Equation.3">
                  <p:embed/>
                </p:oleObj>
              </mc:Choice>
              <mc:Fallback>
                <p:oleObj r:id="rId3" imgW="1270000" imgH="482600" progId="Equation.3">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82117" y="2663915"/>
                        <a:ext cx="3684707" cy="1432300"/>
                      </a:xfrm>
                      <a:prstGeom prst="rect">
                        <a:avLst/>
                      </a:prstGeom>
                      <a:noFill/>
                      <a:ln>
                        <a:noFill/>
                      </a:ln>
                    </p:spPr>
                  </p:pic>
                </p:oleObj>
              </mc:Fallback>
            </mc:AlternateContent>
          </a:graphicData>
        </a:graphic>
      </p:graphicFrame>
      <p:pic>
        <p:nvPicPr>
          <p:cNvPr id="5" name="Picture 9"/>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71500" y="4464115"/>
            <a:ext cx="7848600" cy="1582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13029301"/>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软件可靠性</a:t>
            </a:r>
          </a:p>
        </p:txBody>
      </p:sp>
      <p:sp>
        <p:nvSpPr>
          <p:cNvPr id="9" name="Rectangle 3"/>
          <p:cNvSpPr txBox="1">
            <a:spLocks noChangeArrowheads="1"/>
          </p:cNvSpPr>
          <p:nvPr/>
        </p:nvSpPr>
        <p:spPr bwMode="auto">
          <a:xfrm>
            <a:off x="971601" y="1988840"/>
            <a:ext cx="7200800" cy="8550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gn="just">
              <a:spcBef>
                <a:spcPts val="0"/>
              </a:spcBef>
              <a:buFontTx/>
              <a:buNone/>
            </a:pPr>
            <a:r>
              <a:rPr lang="zh-CN" altLang="en-US" sz="2400" dirty="0"/>
              <a:t>引入系统平均无故障时间</a:t>
            </a:r>
            <a:r>
              <a:rPr lang="en-US" sz="2400" dirty="0"/>
              <a:t>MTTF</a:t>
            </a:r>
            <a:r>
              <a:rPr lang="zh-CN" altLang="en-US" sz="2400" dirty="0"/>
              <a:t>和平均</a:t>
            </a:r>
            <a:r>
              <a:rPr lang="zh-CN" altLang="en-US" sz="2400" dirty="0" smtClean="0"/>
              <a:t>维修时间</a:t>
            </a:r>
            <a:r>
              <a:rPr lang="en-US" sz="2400" dirty="0"/>
              <a:t>MTTR</a:t>
            </a:r>
            <a:r>
              <a:rPr lang="zh-CN" altLang="en-US" sz="2400" dirty="0"/>
              <a:t>的概念，则：</a:t>
            </a:r>
          </a:p>
          <a:p>
            <a:pPr marL="0" indent="0" algn="just">
              <a:spcBef>
                <a:spcPts val="0"/>
              </a:spcBef>
              <a:buFontTx/>
              <a:buNone/>
            </a:pPr>
            <a:r>
              <a:rPr lang="en-US" sz="2400" dirty="0"/>
              <a:t>MTTF = Mean Time To Failure </a:t>
            </a:r>
            <a:r>
              <a:rPr lang="en-US" sz="2400" dirty="0" smtClean="0"/>
              <a:t>=</a:t>
            </a:r>
          </a:p>
          <a:p>
            <a:pPr marL="0" indent="0" algn="just">
              <a:spcBef>
                <a:spcPts val="0"/>
              </a:spcBef>
              <a:buFontTx/>
              <a:buNone/>
            </a:pPr>
            <a:endParaRPr lang="en-US" sz="2400" dirty="0"/>
          </a:p>
          <a:p>
            <a:pPr marL="0" indent="0" algn="just">
              <a:spcBef>
                <a:spcPts val="0"/>
              </a:spcBef>
              <a:buFontTx/>
              <a:buNone/>
            </a:pPr>
            <a:r>
              <a:rPr lang="en-US" sz="2400" dirty="0"/>
              <a:t>MTTR = Mean Time To Repair =</a:t>
            </a:r>
          </a:p>
        </p:txBody>
      </p:sp>
      <p:pic>
        <p:nvPicPr>
          <p:cNvPr id="10"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13293" y="2416387"/>
            <a:ext cx="1225550" cy="965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30822" y="3293985"/>
            <a:ext cx="1152525" cy="881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aphicFrame>
        <p:nvGraphicFramePr>
          <p:cNvPr id="12" name="对象 11"/>
          <p:cNvGraphicFramePr>
            <a:graphicFrameLocks noChangeAspect="1"/>
          </p:cNvGraphicFramePr>
          <p:nvPr>
            <p:extLst>
              <p:ext uri="{D42A27DB-BD31-4B8C-83A1-F6EECF244321}">
                <p14:modId xmlns:p14="http://schemas.microsoft.com/office/powerpoint/2010/main" val="3249256673"/>
              </p:ext>
            </p:extLst>
          </p:nvPr>
        </p:nvGraphicFramePr>
        <p:xfrm>
          <a:off x="2057652" y="4419110"/>
          <a:ext cx="4349432" cy="1183423"/>
        </p:xfrm>
        <a:graphic>
          <a:graphicData uri="http://schemas.openxmlformats.org/presentationml/2006/ole">
            <mc:AlternateContent xmlns:mc="http://schemas.openxmlformats.org/markup-compatibility/2006">
              <mc:Choice xmlns:v="urn:schemas-microsoft-com:vml" Requires="v">
                <p:oleObj spid="_x0000_s2076" r:id="rId5" imgW="1485255" imgH="406224" progId="Equation.3">
                  <p:embed/>
                </p:oleObj>
              </mc:Choice>
              <mc:Fallback>
                <p:oleObj r:id="rId5" imgW="1485255" imgH="406224"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7652" y="4419110"/>
                        <a:ext cx="4349432" cy="1183423"/>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7388117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软件可靠性</a:t>
            </a:r>
          </a:p>
        </p:txBody>
      </p:sp>
      <p:sp>
        <p:nvSpPr>
          <p:cNvPr id="7" name="Rectangle 3"/>
          <p:cNvSpPr txBox="1">
            <a:spLocks noChangeArrowheads="1"/>
          </p:cNvSpPr>
          <p:nvPr/>
        </p:nvSpPr>
        <p:spPr bwMode="auto">
          <a:xfrm>
            <a:off x="942783" y="1268760"/>
            <a:ext cx="7229617"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30000"/>
              </a:lnSpc>
              <a:buNone/>
            </a:pPr>
            <a:r>
              <a:rPr lang="en-US" sz="2800" b="1" dirty="0" err="1" smtClean="0">
                <a:latin typeface="宋体" pitchFamily="2" charset="-122"/>
              </a:rPr>
              <a:t>估算平均无故障时间</a:t>
            </a:r>
            <a:endParaRPr lang="en-US" sz="2800" b="1" dirty="0" smtClean="0">
              <a:latin typeface="宋体" pitchFamily="2" charset="-122"/>
            </a:endParaRPr>
          </a:p>
          <a:p>
            <a:pPr marL="471487" lvl="1" indent="0">
              <a:lnSpc>
                <a:spcPct val="130000"/>
              </a:lnSpc>
              <a:buNone/>
            </a:pPr>
            <a:r>
              <a:rPr lang="en-US" sz="2400" dirty="0" smtClean="0"/>
              <a:t>(1)</a:t>
            </a:r>
            <a:r>
              <a:rPr lang="zh-CN" altLang="en-US" sz="2400" dirty="0" smtClean="0"/>
              <a:t> </a:t>
            </a:r>
            <a:r>
              <a:rPr lang="en-US" sz="2400" dirty="0" err="1" smtClean="0"/>
              <a:t>符号</a:t>
            </a:r>
            <a:endParaRPr lang="en-US" sz="2400" dirty="0" smtClean="0"/>
          </a:p>
          <a:p>
            <a:pPr marL="1304925" lvl="2" indent="-395288">
              <a:lnSpc>
                <a:spcPct val="130000"/>
              </a:lnSpc>
              <a:buFontTx/>
              <a:buNone/>
            </a:pPr>
            <a:r>
              <a:rPr lang="en-US" dirty="0" smtClean="0">
                <a:solidFill>
                  <a:srgbClr val="0066FF"/>
                </a:solidFill>
              </a:rPr>
              <a:t>E</a:t>
            </a:r>
            <a:r>
              <a:rPr lang="en-US" baseline="-25000" dirty="0" smtClean="0">
                <a:solidFill>
                  <a:srgbClr val="0066FF"/>
                </a:solidFill>
              </a:rPr>
              <a:t>T</a:t>
            </a:r>
            <a:r>
              <a:rPr lang="en-US" dirty="0" smtClean="0">
                <a:solidFill>
                  <a:srgbClr val="0066FF"/>
                </a:solidFill>
              </a:rPr>
              <a:t>:</a:t>
            </a:r>
            <a:r>
              <a:rPr lang="zh-CN" altLang="en-US" dirty="0" smtClean="0">
                <a:solidFill>
                  <a:srgbClr val="0066FF"/>
                </a:solidFill>
              </a:rPr>
              <a:t> </a:t>
            </a:r>
            <a:r>
              <a:rPr lang="zh-CN" altLang="en-US" dirty="0" smtClean="0"/>
              <a:t>测试前程序中错误总数。</a:t>
            </a:r>
          </a:p>
          <a:p>
            <a:pPr marL="1304925" lvl="2" indent="-395288">
              <a:lnSpc>
                <a:spcPct val="130000"/>
              </a:lnSpc>
              <a:buFontTx/>
              <a:buNone/>
            </a:pPr>
            <a:r>
              <a:rPr lang="en-US" dirty="0" smtClean="0">
                <a:solidFill>
                  <a:srgbClr val="0066FF"/>
                </a:solidFill>
              </a:rPr>
              <a:t>I</a:t>
            </a:r>
            <a:r>
              <a:rPr lang="en-US" baseline="-25000" dirty="0" smtClean="0">
                <a:solidFill>
                  <a:srgbClr val="0066FF"/>
                </a:solidFill>
              </a:rPr>
              <a:t>T</a:t>
            </a:r>
            <a:r>
              <a:rPr lang="zh-CN" altLang="en-US" dirty="0" smtClean="0">
                <a:solidFill>
                  <a:srgbClr val="0066FF"/>
                </a:solidFill>
              </a:rPr>
              <a:t>：</a:t>
            </a:r>
            <a:r>
              <a:rPr lang="zh-CN" altLang="en-US" dirty="0" smtClean="0"/>
              <a:t>程序长度（机器指令总数）</a:t>
            </a:r>
          </a:p>
          <a:p>
            <a:pPr marL="1304925" lvl="2" indent="-395288">
              <a:lnSpc>
                <a:spcPct val="130000"/>
              </a:lnSpc>
              <a:buFontTx/>
              <a:buNone/>
            </a:pPr>
            <a:r>
              <a:rPr lang="en-US" dirty="0" smtClean="0">
                <a:solidFill>
                  <a:srgbClr val="0066FF"/>
                </a:solidFill>
              </a:rPr>
              <a:t>τ</a:t>
            </a:r>
            <a:r>
              <a:rPr lang="zh-CN" altLang="en-US" dirty="0" smtClean="0">
                <a:solidFill>
                  <a:srgbClr val="0066FF"/>
                </a:solidFill>
              </a:rPr>
              <a:t>：</a:t>
            </a:r>
            <a:r>
              <a:rPr lang="zh-CN" altLang="en-US" dirty="0" smtClean="0"/>
              <a:t>测试时间（包括调试）</a:t>
            </a:r>
          </a:p>
          <a:p>
            <a:pPr marL="1304925" lvl="2" indent="-395288">
              <a:lnSpc>
                <a:spcPct val="130000"/>
              </a:lnSpc>
              <a:buFontTx/>
              <a:buNone/>
            </a:pPr>
            <a:r>
              <a:rPr lang="en-US" dirty="0" smtClean="0">
                <a:solidFill>
                  <a:srgbClr val="0066FF"/>
                </a:solidFill>
              </a:rPr>
              <a:t>E</a:t>
            </a:r>
            <a:r>
              <a:rPr lang="en-US" baseline="-25000" dirty="0" smtClean="0">
                <a:solidFill>
                  <a:srgbClr val="0066FF"/>
                </a:solidFill>
              </a:rPr>
              <a:t>d</a:t>
            </a:r>
            <a:r>
              <a:rPr lang="en-US" dirty="0" smtClean="0">
                <a:solidFill>
                  <a:srgbClr val="0066FF"/>
                </a:solidFill>
              </a:rPr>
              <a:t>(τ)</a:t>
            </a:r>
            <a:r>
              <a:rPr lang="zh-CN" altLang="en-US" dirty="0" smtClean="0">
                <a:solidFill>
                  <a:srgbClr val="0066FF"/>
                </a:solidFill>
              </a:rPr>
              <a:t>：</a:t>
            </a:r>
            <a:r>
              <a:rPr lang="en-US" dirty="0" smtClean="0"/>
              <a:t>0</a:t>
            </a:r>
            <a:r>
              <a:rPr lang="zh-CN" altLang="en-US" dirty="0" smtClean="0"/>
              <a:t>到</a:t>
            </a:r>
            <a:r>
              <a:rPr lang="en-US" dirty="0" smtClean="0"/>
              <a:t>τ</a:t>
            </a:r>
            <a:r>
              <a:rPr lang="zh-CN" altLang="en-US" dirty="0" smtClean="0"/>
              <a:t>间发现的错误数。</a:t>
            </a:r>
          </a:p>
          <a:p>
            <a:pPr marL="1304925" lvl="2" indent="-395288">
              <a:lnSpc>
                <a:spcPct val="130000"/>
              </a:lnSpc>
              <a:buFontTx/>
              <a:buNone/>
            </a:pPr>
            <a:r>
              <a:rPr lang="en-US" dirty="0" err="1" smtClean="0">
                <a:solidFill>
                  <a:srgbClr val="0066FF"/>
                </a:solidFill>
              </a:rPr>
              <a:t>E</a:t>
            </a:r>
            <a:r>
              <a:rPr lang="en-US" baseline="-16000" dirty="0" err="1" smtClean="0">
                <a:solidFill>
                  <a:srgbClr val="0066FF"/>
                </a:solidFill>
              </a:rPr>
              <a:t>c</a:t>
            </a:r>
            <a:r>
              <a:rPr lang="en-US" dirty="0" smtClean="0">
                <a:solidFill>
                  <a:srgbClr val="0066FF"/>
                </a:solidFill>
              </a:rPr>
              <a:t>(τ)</a:t>
            </a:r>
            <a:r>
              <a:rPr lang="zh-CN" altLang="en-US" dirty="0" smtClean="0">
                <a:solidFill>
                  <a:srgbClr val="0066FF"/>
                </a:solidFill>
              </a:rPr>
              <a:t>：</a:t>
            </a:r>
            <a:r>
              <a:rPr lang="en-US" dirty="0" smtClean="0"/>
              <a:t>0</a:t>
            </a:r>
            <a:r>
              <a:rPr lang="zh-CN" altLang="en-US" dirty="0" smtClean="0"/>
              <a:t>到</a:t>
            </a:r>
            <a:r>
              <a:rPr lang="en-US" dirty="0" smtClean="0"/>
              <a:t>τ</a:t>
            </a:r>
            <a:r>
              <a:rPr lang="zh-CN" altLang="en-US" dirty="0" smtClean="0"/>
              <a:t>间改正的错误数。</a:t>
            </a:r>
          </a:p>
        </p:txBody>
      </p:sp>
    </p:spTree>
    <p:extLst>
      <p:ext uri="{BB962C8B-B14F-4D97-AF65-F5344CB8AC3E}">
        <p14:creationId xmlns:p14="http://schemas.microsoft.com/office/powerpoint/2010/main" val="2217927123"/>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软件可靠性</a:t>
            </a:r>
          </a:p>
        </p:txBody>
      </p:sp>
      <p:sp>
        <p:nvSpPr>
          <p:cNvPr id="4" name="Rectangle 3"/>
          <p:cNvSpPr txBox="1">
            <a:spLocks noChangeArrowheads="1"/>
          </p:cNvSpPr>
          <p:nvPr/>
        </p:nvSpPr>
        <p:spPr bwMode="auto">
          <a:xfrm>
            <a:off x="971600" y="1268760"/>
            <a:ext cx="7200800"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lnSpc>
                <a:spcPct val="125000"/>
              </a:lnSpc>
              <a:buNone/>
            </a:pPr>
            <a:r>
              <a:rPr lang="en-US" sz="2400" dirty="0" smtClean="0"/>
              <a:t>(2)</a:t>
            </a:r>
            <a:r>
              <a:rPr lang="en-US" sz="2400" dirty="0" err="1" smtClean="0"/>
              <a:t>基本假定</a:t>
            </a:r>
            <a:endParaRPr lang="en-US" sz="2400" dirty="0" smtClean="0"/>
          </a:p>
          <a:p>
            <a:pPr marL="908050" lvl="1" indent="-436563">
              <a:lnSpc>
                <a:spcPct val="125000"/>
              </a:lnSpc>
            </a:pPr>
            <a:r>
              <a:rPr lang="en-US" sz="2400" dirty="0" err="1" smtClean="0"/>
              <a:t>单位长度的错误数E</a:t>
            </a:r>
            <a:r>
              <a:rPr lang="en-US" sz="2400" baseline="-25000" dirty="0" err="1" smtClean="0"/>
              <a:t>T</a:t>
            </a:r>
            <a:r>
              <a:rPr lang="en-US" sz="2400" dirty="0" smtClean="0"/>
              <a:t>/I</a:t>
            </a:r>
            <a:r>
              <a:rPr lang="en-US" sz="2400" baseline="-25000" dirty="0" smtClean="0"/>
              <a:t>T</a:t>
            </a:r>
            <a:r>
              <a:rPr lang="en-US" sz="2400" dirty="0" smtClean="0"/>
              <a:t> </a:t>
            </a:r>
            <a:r>
              <a:rPr lang="zh-CN" altLang="en-US" sz="2400" dirty="0" smtClean="0"/>
              <a:t>，</a:t>
            </a:r>
            <a:r>
              <a:rPr lang="en-US" sz="2400" dirty="0" err="1" smtClean="0"/>
              <a:t>近似常数</a:t>
            </a:r>
            <a:r>
              <a:rPr lang="en-US" sz="2400" dirty="0" smtClean="0"/>
              <a:t>。</a:t>
            </a:r>
          </a:p>
          <a:p>
            <a:pPr marL="908050" lvl="1" indent="-436563">
              <a:lnSpc>
                <a:spcPct val="125000"/>
              </a:lnSpc>
              <a:buFontTx/>
              <a:buNone/>
            </a:pPr>
            <a:r>
              <a:rPr lang="en-US" sz="2400" dirty="0" smtClean="0"/>
              <a:t>（1000条指令5~20错误）</a:t>
            </a:r>
          </a:p>
          <a:p>
            <a:pPr marL="908050" lvl="1" indent="-436563">
              <a:lnSpc>
                <a:spcPct val="125000"/>
              </a:lnSpc>
            </a:pPr>
            <a:r>
              <a:rPr lang="en-US" sz="2400" dirty="0" err="1" smtClean="0"/>
              <a:t>MTTF与剩余错误数成反比</a:t>
            </a:r>
            <a:r>
              <a:rPr lang="en-US" sz="2400" dirty="0" smtClean="0"/>
              <a:t>。</a:t>
            </a:r>
          </a:p>
          <a:p>
            <a:pPr marL="908050" lvl="1" indent="-436563">
              <a:lnSpc>
                <a:spcPct val="125000"/>
              </a:lnSpc>
            </a:pPr>
            <a:r>
              <a:rPr lang="en-US" sz="2400" dirty="0" err="1" smtClean="0"/>
              <a:t>为简化讨论,假设E</a:t>
            </a:r>
            <a:r>
              <a:rPr lang="en-US" sz="2400" baseline="-25000" dirty="0" err="1" smtClean="0"/>
              <a:t>d</a:t>
            </a:r>
            <a:r>
              <a:rPr lang="en-US" sz="2400" dirty="0" smtClean="0"/>
              <a:t>(τ)=</a:t>
            </a:r>
            <a:r>
              <a:rPr lang="en-US" sz="2400" dirty="0" err="1" smtClean="0"/>
              <a:t>E</a:t>
            </a:r>
            <a:r>
              <a:rPr lang="en-US" sz="2400" baseline="-25000" dirty="0" err="1" smtClean="0"/>
              <a:t>c</a:t>
            </a:r>
            <a:r>
              <a:rPr lang="en-US" sz="2400" dirty="0" smtClean="0"/>
              <a:t>(τ)</a:t>
            </a:r>
          </a:p>
          <a:p>
            <a:pPr marL="1304925" lvl="2" indent="-395288">
              <a:lnSpc>
                <a:spcPct val="125000"/>
              </a:lnSpc>
            </a:pPr>
            <a:r>
              <a:rPr lang="en-US" dirty="0" err="1" smtClean="0"/>
              <a:t>剩余错误数</a:t>
            </a:r>
            <a:r>
              <a:rPr lang="en-US" dirty="0" smtClean="0"/>
              <a:t> </a:t>
            </a:r>
            <a:r>
              <a:rPr lang="en-US" dirty="0" err="1" smtClean="0"/>
              <a:t>E</a:t>
            </a:r>
            <a:r>
              <a:rPr lang="en-US" baseline="-25000" dirty="0" err="1" smtClean="0"/>
              <a:t>r</a:t>
            </a:r>
            <a:r>
              <a:rPr lang="en-US" dirty="0" smtClean="0"/>
              <a:t>(τ)=E</a:t>
            </a:r>
            <a:r>
              <a:rPr lang="en-US" baseline="-25000" dirty="0" smtClean="0"/>
              <a:t>T</a:t>
            </a:r>
            <a:r>
              <a:rPr lang="en-US" dirty="0" smtClean="0"/>
              <a:t>-</a:t>
            </a:r>
            <a:r>
              <a:rPr lang="en-US" dirty="0" err="1" smtClean="0"/>
              <a:t>E</a:t>
            </a:r>
            <a:r>
              <a:rPr lang="en-US" baseline="-25000" dirty="0" err="1" smtClean="0"/>
              <a:t>c</a:t>
            </a:r>
            <a:r>
              <a:rPr lang="en-US" dirty="0" smtClean="0"/>
              <a:t>(τ)</a:t>
            </a:r>
          </a:p>
          <a:p>
            <a:pPr marL="1304925" lvl="2" indent="-395288">
              <a:lnSpc>
                <a:spcPct val="125000"/>
              </a:lnSpc>
            </a:pPr>
            <a:r>
              <a:rPr lang="en-US" dirty="0" err="1" smtClean="0"/>
              <a:t>单位长度剩余错误数</a:t>
            </a:r>
            <a:endParaRPr lang="en-US" baseline="-25000" dirty="0" smtClean="0"/>
          </a:p>
        </p:txBody>
      </p:sp>
      <p:graphicFrame>
        <p:nvGraphicFramePr>
          <p:cNvPr id="2" name="对象 1"/>
          <p:cNvGraphicFramePr>
            <a:graphicFrameLocks noChangeAspect="1"/>
          </p:cNvGraphicFramePr>
          <p:nvPr>
            <p:extLst>
              <p:ext uri="{D42A27DB-BD31-4B8C-83A1-F6EECF244321}">
                <p14:modId xmlns:p14="http://schemas.microsoft.com/office/powerpoint/2010/main" val="3947668335"/>
              </p:ext>
            </p:extLst>
          </p:nvPr>
        </p:nvGraphicFramePr>
        <p:xfrm>
          <a:off x="5247075" y="4284095"/>
          <a:ext cx="3705174" cy="900100"/>
        </p:xfrm>
        <a:graphic>
          <a:graphicData uri="http://schemas.openxmlformats.org/presentationml/2006/ole">
            <mc:AlternateContent xmlns:mc="http://schemas.openxmlformats.org/markup-compatibility/2006">
              <mc:Choice xmlns:v="urn:schemas-microsoft-com:vml" Requires="v">
                <p:oleObj spid="_x0000_s4117" r:id="rId3" imgW="1765300" imgH="431800" progId="Equation.3">
                  <p:embed/>
                </p:oleObj>
              </mc:Choice>
              <mc:Fallback>
                <p:oleObj r:id="rId3" imgW="1765300" imgH="4318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47075" y="4284095"/>
                        <a:ext cx="3705174" cy="900100"/>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31820751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a:t>软件可靠性</a:t>
            </a:r>
          </a:p>
        </p:txBody>
      </p:sp>
      <p:sp>
        <p:nvSpPr>
          <p:cNvPr id="5" name="内容占位符 6"/>
          <p:cNvSpPr txBox="1">
            <a:spLocks/>
          </p:cNvSpPr>
          <p:nvPr/>
        </p:nvSpPr>
        <p:spPr bwMode="auto">
          <a:xfrm>
            <a:off x="971600" y="1600200"/>
            <a:ext cx="720080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342900" indent="-342900" algn="l" rtl="0" fontAlgn="base">
              <a:spcBef>
                <a:spcPct val="20000"/>
              </a:spcBef>
              <a:spcAft>
                <a:spcPct val="0"/>
              </a:spcAft>
              <a:buChar char="•"/>
              <a:defRPr sz="3200">
                <a:solidFill>
                  <a:schemeClr val="tx1"/>
                </a:solidFill>
                <a:latin typeface="微软雅黑" panose="020B0503020204020204" pitchFamily="34" charset="-122"/>
                <a:ea typeface="微软雅黑" panose="020B0503020204020204" pitchFamily="34" charset="-122"/>
                <a:cs typeface="+mn-cs"/>
              </a:defRPr>
            </a:lvl1pPr>
            <a:lvl2pPr marL="742950" indent="-285750" algn="l" rtl="0" fontAlgn="base">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2pPr>
            <a:lvl3pPr marL="1143000" indent="-228600" algn="l" rtl="0" fontAlgn="base">
              <a:spcBef>
                <a:spcPct val="20000"/>
              </a:spcBef>
              <a:spcAft>
                <a:spcPct val="0"/>
              </a:spcAft>
              <a:buChar char="•"/>
              <a:defRPr sz="2400">
                <a:solidFill>
                  <a:schemeClr val="tx1"/>
                </a:solidFill>
                <a:latin typeface="微软雅黑" panose="020B0503020204020204" pitchFamily="34" charset="-122"/>
                <a:ea typeface="微软雅黑" panose="020B0503020204020204" pitchFamily="34" charset="-122"/>
              </a:defRPr>
            </a:lvl3pPr>
            <a:lvl4pPr marL="16002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4pPr>
            <a:lvl5pPr marL="2057400" indent="-228600" algn="l" rtl="0" fontAlgn="base">
              <a:spcBef>
                <a:spcPct val="20000"/>
              </a:spcBef>
              <a:spcAft>
                <a:spcPct val="0"/>
              </a:spcAft>
              <a:buChar char="»"/>
              <a:defRPr sz="2000">
                <a:solidFill>
                  <a:schemeClr val="tx1"/>
                </a:solidFill>
                <a:latin typeface="微软雅黑" panose="020B0503020204020204" pitchFamily="34" charset="-122"/>
                <a:ea typeface="微软雅黑" panose="020B0503020204020204" pitchFamily="34" charset="-122"/>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a:lstStyle>
          <a:p>
            <a:pPr marL="0" indent="0">
              <a:buNone/>
            </a:pPr>
            <a:r>
              <a:rPr lang="en-US" sz="2400" dirty="0" smtClean="0"/>
              <a:t>(3)</a:t>
            </a:r>
            <a:r>
              <a:rPr lang="zh-CN" altLang="en-US" sz="2400" dirty="0" smtClean="0"/>
              <a:t>估算平均无故障时间</a:t>
            </a:r>
            <a:endParaRPr lang="en-US" sz="2400" dirty="0" smtClean="0"/>
          </a:p>
          <a:p>
            <a:pPr marL="469900" indent="-469900">
              <a:buFontTx/>
              <a:buNone/>
            </a:pPr>
            <a:endParaRPr lang="en-US" sz="2400" dirty="0" smtClean="0"/>
          </a:p>
          <a:p>
            <a:pPr marL="469900" indent="-469900">
              <a:buFontTx/>
              <a:buNone/>
            </a:pPr>
            <a:endParaRPr lang="en-US" sz="2400" dirty="0" smtClean="0"/>
          </a:p>
          <a:p>
            <a:pPr marL="469900" indent="-469900">
              <a:buFontTx/>
              <a:buNone/>
            </a:pPr>
            <a:endParaRPr lang="en-US" sz="2400" dirty="0" smtClean="0"/>
          </a:p>
          <a:p>
            <a:pPr marL="469900" indent="-469900">
              <a:buFontTx/>
              <a:buNone/>
            </a:pPr>
            <a:endParaRPr lang="en-US" sz="2400" dirty="0" smtClean="0"/>
          </a:p>
          <a:p>
            <a:pPr marL="469900" indent="-469900">
              <a:buFontTx/>
              <a:buNone/>
            </a:pPr>
            <a:endParaRPr lang="en-US" sz="2400" dirty="0" smtClean="0"/>
          </a:p>
          <a:p>
            <a:pPr marL="469900" indent="-469900">
              <a:buFontTx/>
              <a:buNone/>
            </a:pPr>
            <a:r>
              <a:rPr lang="zh-CN" altLang="en-US" sz="2400" dirty="0" smtClean="0"/>
              <a:t>  </a:t>
            </a:r>
            <a:endParaRPr lang="en-US" altLang="zh-CN" sz="2400" dirty="0" smtClean="0"/>
          </a:p>
          <a:p>
            <a:pPr marL="469900" indent="-469900">
              <a:buFontTx/>
              <a:buNone/>
            </a:pPr>
            <a:endParaRPr lang="en-US" altLang="zh-CN" sz="2400" dirty="0"/>
          </a:p>
          <a:p>
            <a:pPr marL="469900" indent="-469900">
              <a:buFontTx/>
              <a:buNone/>
            </a:pPr>
            <a:r>
              <a:rPr lang="zh-CN" altLang="en-US" sz="2400" dirty="0" smtClean="0"/>
              <a:t>其中，</a:t>
            </a:r>
            <a:r>
              <a:rPr lang="en-US" sz="2400" dirty="0" smtClean="0"/>
              <a:t>K</a:t>
            </a:r>
            <a:r>
              <a:rPr lang="zh-CN" altLang="en-US" sz="2400" dirty="0" smtClean="0"/>
              <a:t>为经验常数，其典型值为</a:t>
            </a:r>
            <a:r>
              <a:rPr lang="en-US" sz="2400" dirty="0" smtClean="0"/>
              <a:t>200</a:t>
            </a:r>
            <a:endParaRPr lang="zh-CN" altLang="en-US" sz="2400" dirty="0" smtClean="0"/>
          </a:p>
        </p:txBody>
      </p:sp>
      <p:graphicFrame>
        <p:nvGraphicFramePr>
          <p:cNvPr id="6" name="对象 5"/>
          <p:cNvGraphicFramePr>
            <a:graphicFrameLocks noChangeAspect="1"/>
          </p:cNvGraphicFramePr>
          <p:nvPr>
            <p:extLst>
              <p:ext uri="{D42A27DB-BD31-4B8C-83A1-F6EECF244321}">
                <p14:modId xmlns:p14="http://schemas.microsoft.com/office/powerpoint/2010/main" val="440136398"/>
              </p:ext>
            </p:extLst>
          </p:nvPr>
        </p:nvGraphicFramePr>
        <p:xfrm>
          <a:off x="1428750" y="2393885"/>
          <a:ext cx="5835650" cy="2212975"/>
        </p:xfrm>
        <a:graphic>
          <a:graphicData uri="http://schemas.openxmlformats.org/presentationml/2006/ole">
            <mc:AlternateContent xmlns:mc="http://schemas.openxmlformats.org/markup-compatibility/2006">
              <mc:Choice xmlns:v="urn:schemas-microsoft-com:vml" Requires="v">
                <p:oleObj spid="_x0000_s5141" r:id="rId3" imgW="2246925" imgH="850531" progId="Equation.3">
                  <p:embed/>
                </p:oleObj>
              </mc:Choice>
              <mc:Fallback>
                <p:oleObj r:id="rId3" imgW="2246925" imgH="850531"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428750" y="2393885"/>
                        <a:ext cx="5835650" cy="2212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03333604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t>软件可靠性</a:t>
            </a:r>
            <a:r>
              <a:rPr lang="en-US" altLang="zh-CN" sz="3600" dirty="0" smtClean="0"/>
              <a:t>-</a:t>
            </a:r>
            <a:r>
              <a:rPr lang="zh-CN" altLang="en-US" sz="3600" dirty="0"/>
              <a:t>估算错误总数</a:t>
            </a:r>
            <a:r>
              <a:rPr lang="zh-CN" altLang="en-US" sz="3600" dirty="0" smtClean="0"/>
              <a:t>方法</a:t>
            </a:r>
            <a:endParaRPr lang="zh-CN" altLang="en-US" sz="3600" dirty="0"/>
          </a:p>
        </p:txBody>
      </p:sp>
      <p:sp>
        <p:nvSpPr>
          <p:cNvPr id="7" name="矩形 6"/>
          <p:cNvSpPr/>
          <p:nvPr/>
        </p:nvSpPr>
        <p:spPr>
          <a:xfrm>
            <a:off x="956336" y="1268760"/>
            <a:ext cx="1723549" cy="553357"/>
          </a:xfrm>
          <a:prstGeom prst="rect">
            <a:avLst/>
          </a:prstGeom>
        </p:spPr>
        <p:txBody>
          <a:bodyPr wrap="none">
            <a:spAutoFit/>
          </a:bodyPr>
          <a:lstStyle/>
          <a:p>
            <a:pPr marL="469900" indent="-469900">
              <a:lnSpc>
                <a:spcPct val="140000"/>
              </a:lnSpc>
            </a:pPr>
            <a:r>
              <a:rPr lang="en-US" altLang="zh-CN" sz="2400" b="1" dirty="0" err="1">
                <a:latin typeface="微软雅黑" panose="020B0503020204020204" pitchFamily="34" charset="-122"/>
                <a:ea typeface="微软雅黑" panose="020B0503020204020204" pitchFamily="34" charset="-122"/>
              </a:rPr>
              <a:t>植入错误法</a:t>
            </a:r>
            <a:endParaRPr lang="en-US" altLang="zh-CN" sz="2400" b="1" dirty="0">
              <a:latin typeface="微软雅黑" panose="020B0503020204020204" pitchFamily="34" charset="-122"/>
              <a:ea typeface="微软雅黑" panose="020B0503020204020204" pitchFamily="34" charset="-122"/>
            </a:endParaRPr>
          </a:p>
        </p:txBody>
      </p:sp>
      <p:pic>
        <p:nvPicPr>
          <p:cNvPr id="8"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l="31530" r="7839" b="50000"/>
          <a:stretch/>
        </p:blipFill>
        <p:spPr bwMode="auto">
          <a:xfrm>
            <a:off x="1961710" y="2348880"/>
            <a:ext cx="5447854" cy="1043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6"/>
          <p:cNvPicPr>
            <a:picLocks noChangeAspect="1" noChangeArrowheads="1"/>
          </p:cNvPicPr>
          <p:nvPr/>
        </p:nvPicPr>
        <p:blipFill rotWithShape="1">
          <a:blip r:embed="rId2">
            <a:extLst>
              <a:ext uri="{28A0092B-C50C-407E-A947-70E740481C1C}">
                <a14:useLocalDpi xmlns:a14="http://schemas.microsoft.com/office/drawing/2010/main" val="0"/>
              </a:ext>
            </a:extLst>
          </a:blip>
          <a:srcRect r="77349"/>
          <a:stretch/>
        </p:blipFill>
        <p:spPr bwMode="auto">
          <a:xfrm>
            <a:off x="3306868" y="3752701"/>
            <a:ext cx="2035206" cy="2087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4206079"/>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txBox="1">
            <a:spLocks/>
          </p:cNvSpPr>
          <p:nvPr/>
        </p:nvSpPr>
        <p:spPr>
          <a:xfrm>
            <a:off x="296524" y="233645"/>
            <a:ext cx="8055895" cy="674688"/>
          </a:xfrm>
          <a:prstGeom prst="rect">
            <a:avLst/>
          </a:prstGeom>
        </p:spPr>
        <p:txBody>
          <a:bodyPr/>
          <a:lstStyle>
            <a:lvl1pPr algn="l" rtl="0" fontAlgn="base">
              <a:spcBef>
                <a:spcPct val="0"/>
              </a:spcBef>
              <a:spcAft>
                <a:spcPct val="0"/>
              </a:spcAft>
              <a:defRPr sz="3200">
                <a:solidFill>
                  <a:schemeClr val="bg1"/>
                </a:solidFill>
                <a:latin typeface="微软雅黑" panose="020B0503020204020204" pitchFamily="34" charset="-122"/>
                <a:ea typeface="微软雅黑" panose="020B0503020204020204" pitchFamily="34" charset="-122"/>
                <a:cs typeface="+mj-cs"/>
              </a:defRPr>
            </a:lvl1pPr>
            <a:lvl2pPr algn="l" rtl="0" fontAlgn="base">
              <a:spcBef>
                <a:spcPct val="0"/>
              </a:spcBef>
              <a:spcAft>
                <a:spcPct val="0"/>
              </a:spcAft>
              <a:defRPr sz="4800">
                <a:solidFill>
                  <a:schemeClr val="bg1"/>
                </a:solidFill>
                <a:latin typeface="Arial" charset="0"/>
                <a:ea typeface="宋体" pitchFamily="2" charset="-122"/>
              </a:defRPr>
            </a:lvl2pPr>
            <a:lvl3pPr algn="l" rtl="0" fontAlgn="base">
              <a:spcBef>
                <a:spcPct val="0"/>
              </a:spcBef>
              <a:spcAft>
                <a:spcPct val="0"/>
              </a:spcAft>
              <a:defRPr sz="4800">
                <a:solidFill>
                  <a:schemeClr val="bg1"/>
                </a:solidFill>
                <a:latin typeface="Arial" charset="0"/>
                <a:ea typeface="宋体" pitchFamily="2" charset="-122"/>
              </a:defRPr>
            </a:lvl3pPr>
            <a:lvl4pPr algn="l" rtl="0" fontAlgn="base">
              <a:spcBef>
                <a:spcPct val="0"/>
              </a:spcBef>
              <a:spcAft>
                <a:spcPct val="0"/>
              </a:spcAft>
              <a:defRPr sz="4800">
                <a:solidFill>
                  <a:schemeClr val="bg1"/>
                </a:solidFill>
                <a:latin typeface="Arial" charset="0"/>
                <a:ea typeface="宋体" pitchFamily="2" charset="-122"/>
              </a:defRPr>
            </a:lvl4pPr>
            <a:lvl5pPr algn="l" rtl="0" fontAlgn="base">
              <a:spcBef>
                <a:spcPct val="0"/>
              </a:spcBef>
              <a:spcAft>
                <a:spcPct val="0"/>
              </a:spcAft>
              <a:defRPr sz="4800">
                <a:solidFill>
                  <a:schemeClr val="bg1"/>
                </a:solidFill>
                <a:latin typeface="Arial" charset="0"/>
                <a:ea typeface="宋体" pitchFamily="2" charset="-122"/>
              </a:defRPr>
            </a:lvl5pPr>
            <a:lvl6pPr marL="457200" algn="l" rtl="0" fontAlgn="base">
              <a:spcBef>
                <a:spcPct val="0"/>
              </a:spcBef>
              <a:spcAft>
                <a:spcPct val="0"/>
              </a:spcAft>
              <a:defRPr sz="4800">
                <a:solidFill>
                  <a:schemeClr val="bg1"/>
                </a:solidFill>
                <a:latin typeface="Arial" charset="0"/>
                <a:ea typeface="宋体" pitchFamily="2" charset="-122"/>
              </a:defRPr>
            </a:lvl6pPr>
            <a:lvl7pPr marL="914400" algn="l" rtl="0" fontAlgn="base">
              <a:spcBef>
                <a:spcPct val="0"/>
              </a:spcBef>
              <a:spcAft>
                <a:spcPct val="0"/>
              </a:spcAft>
              <a:defRPr sz="4800">
                <a:solidFill>
                  <a:schemeClr val="bg1"/>
                </a:solidFill>
                <a:latin typeface="Arial" charset="0"/>
                <a:ea typeface="宋体" pitchFamily="2" charset="-122"/>
              </a:defRPr>
            </a:lvl7pPr>
            <a:lvl8pPr marL="1371600" algn="l" rtl="0" fontAlgn="base">
              <a:spcBef>
                <a:spcPct val="0"/>
              </a:spcBef>
              <a:spcAft>
                <a:spcPct val="0"/>
              </a:spcAft>
              <a:defRPr sz="4800">
                <a:solidFill>
                  <a:schemeClr val="bg1"/>
                </a:solidFill>
                <a:latin typeface="Arial" charset="0"/>
                <a:ea typeface="宋体" pitchFamily="2" charset="-122"/>
              </a:defRPr>
            </a:lvl8pPr>
            <a:lvl9pPr marL="1828800" algn="l" rtl="0" fontAlgn="base">
              <a:spcBef>
                <a:spcPct val="0"/>
              </a:spcBef>
              <a:spcAft>
                <a:spcPct val="0"/>
              </a:spcAft>
              <a:defRPr sz="4800">
                <a:solidFill>
                  <a:schemeClr val="bg1"/>
                </a:solidFill>
                <a:latin typeface="Arial" charset="0"/>
                <a:ea typeface="宋体" pitchFamily="2" charset="-122"/>
              </a:defRPr>
            </a:lvl9pPr>
          </a:lstStyle>
          <a:p>
            <a:r>
              <a:rPr lang="zh-CN" altLang="en-US" sz="3600" dirty="0" smtClean="0"/>
              <a:t>软件可靠性</a:t>
            </a:r>
            <a:r>
              <a:rPr lang="en-US" altLang="zh-CN" sz="3600" dirty="0" smtClean="0"/>
              <a:t>-</a:t>
            </a:r>
            <a:r>
              <a:rPr lang="zh-CN" altLang="en-US" sz="3600" dirty="0"/>
              <a:t>估算错误总数</a:t>
            </a:r>
            <a:r>
              <a:rPr lang="zh-CN" altLang="en-US" sz="3600" dirty="0" smtClean="0"/>
              <a:t>方法</a:t>
            </a:r>
            <a:endParaRPr lang="zh-CN" altLang="en-US" sz="3600" dirty="0"/>
          </a:p>
        </p:txBody>
      </p:sp>
      <p:sp>
        <p:nvSpPr>
          <p:cNvPr id="7" name="矩形 6"/>
          <p:cNvSpPr/>
          <p:nvPr/>
        </p:nvSpPr>
        <p:spPr>
          <a:xfrm>
            <a:off x="956336" y="1268760"/>
            <a:ext cx="1723549" cy="553357"/>
          </a:xfrm>
          <a:prstGeom prst="rect">
            <a:avLst/>
          </a:prstGeom>
        </p:spPr>
        <p:txBody>
          <a:bodyPr wrap="none">
            <a:spAutoFit/>
          </a:bodyPr>
          <a:lstStyle/>
          <a:p>
            <a:pPr marL="469900" indent="-469900">
              <a:lnSpc>
                <a:spcPct val="140000"/>
              </a:lnSpc>
            </a:pPr>
            <a:r>
              <a:rPr lang="zh-CN" altLang="en-US" sz="2400" b="1" dirty="0">
                <a:latin typeface="微软雅黑" panose="020B0503020204020204" pitchFamily="34" charset="-122"/>
                <a:ea typeface="微软雅黑" panose="020B0503020204020204" pitchFamily="34" charset="-122"/>
              </a:rPr>
              <a:t>分别测试法</a:t>
            </a:r>
            <a:endParaRPr lang="en-US" altLang="zh-CN" sz="2400" b="1" dirty="0">
              <a:latin typeface="微软雅黑" panose="020B0503020204020204" pitchFamily="34" charset="-122"/>
              <a:ea typeface="微软雅黑" panose="020B0503020204020204" pitchFamily="34" charset="-122"/>
            </a:endParaRPr>
          </a:p>
        </p:txBody>
      </p:sp>
      <p:sp>
        <p:nvSpPr>
          <p:cNvPr id="2" name="矩形 1"/>
          <p:cNvSpPr/>
          <p:nvPr/>
        </p:nvSpPr>
        <p:spPr>
          <a:xfrm>
            <a:off x="956336" y="1988840"/>
            <a:ext cx="7216064" cy="1932837"/>
          </a:xfrm>
          <a:prstGeom prst="rect">
            <a:avLst/>
          </a:prstGeom>
        </p:spPr>
        <p:txBody>
          <a:bodyPr wrap="square">
            <a:spAutoFit/>
          </a:bodyPr>
          <a:lstStyle/>
          <a:p>
            <a:pPr lvl="1" eaLnBrk="1" hangingPunct="1">
              <a:lnSpc>
                <a:spcPct val="115000"/>
              </a:lnSpc>
            </a:pPr>
            <a:r>
              <a:rPr lang="zh-CN" altLang="en-US" sz="2400" dirty="0">
                <a:latin typeface="微软雅黑" panose="020B0503020204020204" pitchFamily="34" charset="-122"/>
                <a:ea typeface="微软雅黑" panose="020B0503020204020204" pitchFamily="34" charset="-122"/>
              </a:rPr>
              <a:t>用</a:t>
            </a:r>
            <a:r>
              <a:rPr lang="en-US" altLang="zh-CN" sz="2400" dirty="0">
                <a:latin typeface="微软雅黑" panose="020B0503020204020204" pitchFamily="34" charset="-122"/>
                <a:ea typeface="微软雅黑" panose="020B0503020204020204" pitchFamily="34" charset="-122"/>
              </a:rPr>
              <a:t>τ</a:t>
            </a:r>
            <a:r>
              <a:rPr lang="zh-CN" altLang="en-US" sz="2400" dirty="0">
                <a:latin typeface="微软雅黑" panose="020B0503020204020204" pitchFamily="34" charset="-122"/>
                <a:ea typeface="微软雅黑" panose="020B0503020204020204" pitchFamily="34" charset="-122"/>
              </a:rPr>
              <a:t>表示测试时间，</a:t>
            </a:r>
            <a:r>
              <a:rPr lang="zh-CN" altLang="en-US" sz="2400" dirty="0" smtClean="0">
                <a:latin typeface="微软雅黑" panose="020B0503020204020204" pitchFamily="34" charset="-122"/>
                <a:ea typeface="微软雅黑" panose="020B0503020204020204" pitchFamily="34" charset="-122"/>
              </a:rPr>
              <a:t>假设</a:t>
            </a:r>
            <a:endParaRPr lang="zh-CN" altLang="en-US" sz="2400" dirty="0">
              <a:latin typeface="微软雅黑" panose="020B0503020204020204" pitchFamily="34" charset="-122"/>
              <a:ea typeface="微软雅黑" panose="020B0503020204020204" pitchFamily="34" charset="-122"/>
            </a:endParaRPr>
          </a:p>
          <a:p>
            <a:pPr lvl="2" eaLnBrk="1" hangingPunct="1">
              <a:lnSpc>
                <a:spcPct val="115000"/>
              </a:lnSpc>
            </a:pPr>
            <a:r>
              <a:rPr lang="en-US" altLang="zh-CN" sz="2000" dirty="0">
                <a:latin typeface="微软雅黑" panose="020B0503020204020204" pitchFamily="34" charset="-122"/>
                <a:ea typeface="微软雅黑" panose="020B0503020204020204" pitchFamily="34" charset="-122"/>
              </a:rPr>
              <a:t>τ= 0 </a:t>
            </a:r>
            <a:r>
              <a:rPr lang="zh-CN" altLang="en-US" sz="2000" dirty="0">
                <a:latin typeface="微软雅黑" panose="020B0503020204020204" pitchFamily="34" charset="-122"/>
                <a:ea typeface="微软雅黑" panose="020B0503020204020204" pitchFamily="34" charset="-122"/>
              </a:rPr>
              <a:t>时错误总数为</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0</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2" eaLnBrk="1" hangingPunct="1">
              <a:lnSpc>
                <a:spcPct val="115000"/>
              </a:lnSpc>
            </a:pPr>
            <a:r>
              <a:rPr lang="en-US" altLang="zh-CN" sz="2000" dirty="0">
                <a:latin typeface="微软雅黑" panose="020B0503020204020204" pitchFamily="34" charset="-122"/>
                <a:ea typeface="微软雅黑" panose="020B0503020204020204" pitchFamily="34" charset="-122"/>
              </a:rPr>
              <a:t>τ=τ</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时测试员甲发现的错误数为</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1</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2" eaLnBrk="1" hangingPunct="1">
              <a:lnSpc>
                <a:spcPct val="115000"/>
              </a:lnSpc>
            </a:pPr>
            <a:r>
              <a:rPr lang="en-US" altLang="zh-CN" sz="2000" dirty="0">
                <a:latin typeface="微软雅黑" panose="020B0503020204020204" pitchFamily="34" charset="-122"/>
                <a:ea typeface="微软雅黑" panose="020B0503020204020204" pitchFamily="34" charset="-122"/>
              </a:rPr>
              <a:t>τ=τ</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时测试员乙发现的错误数为</a:t>
            </a:r>
            <a:r>
              <a:rPr lang="en-US" altLang="zh-CN" sz="2000" dirty="0">
                <a:latin typeface="微软雅黑" panose="020B0503020204020204" pitchFamily="34" charset="-122"/>
                <a:ea typeface="微软雅黑" panose="020B0503020204020204" pitchFamily="34" charset="-122"/>
              </a:rPr>
              <a:t>B</a:t>
            </a:r>
            <a:r>
              <a:rPr lang="en-US" altLang="zh-CN" sz="2000" baseline="-25000" dirty="0">
                <a:latin typeface="微软雅黑" panose="020B0503020204020204" pitchFamily="34" charset="-122"/>
                <a:ea typeface="微软雅黑" panose="020B0503020204020204" pitchFamily="34" charset="-122"/>
              </a:rPr>
              <a:t>2</a:t>
            </a:r>
            <a:r>
              <a:rPr lang="zh-CN" altLang="en-US" sz="2000" dirty="0" smtClean="0">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a:p>
            <a:pPr lvl="2" eaLnBrk="1" hangingPunct="1">
              <a:lnSpc>
                <a:spcPct val="115000"/>
              </a:lnSpc>
            </a:pPr>
            <a:r>
              <a:rPr lang="en-US" altLang="zh-CN" sz="2000" dirty="0">
                <a:latin typeface="微软雅黑" panose="020B0503020204020204" pitchFamily="34" charset="-122"/>
                <a:ea typeface="微软雅黑" panose="020B0503020204020204" pitchFamily="34" charset="-122"/>
              </a:rPr>
              <a:t>τ=τ</a:t>
            </a:r>
            <a:r>
              <a:rPr lang="en-US" altLang="zh-CN" sz="2000" baseline="-25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时两个测试员发现的相同错误数为</a:t>
            </a:r>
            <a:r>
              <a:rPr lang="en-US" altLang="zh-CN" sz="2000" dirty="0" err="1">
                <a:latin typeface="微软雅黑" panose="020B0503020204020204" pitchFamily="34" charset="-122"/>
                <a:ea typeface="微软雅黑" panose="020B0503020204020204" pitchFamily="34" charset="-122"/>
              </a:rPr>
              <a:t>b</a:t>
            </a:r>
            <a:r>
              <a:rPr lang="en-US" altLang="zh-CN" sz="2000" baseline="-25000" dirty="0" err="1">
                <a:latin typeface="微软雅黑" panose="020B0503020204020204" pitchFamily="34" charset="-122"/>
                <a:ea typeface="微软雅黑" panose="020B0503020204020204" pitchFamily="34" charset="-122"/>
              </a:rPr>
              <a:t>c</a:t>
            </a:r>
            <a:r>
              <a:rPr lang="zh-CN" altLang="en-US" sz="2000" dirty="0">
                <a:latin typeface="微软雅黑" panose="020B0503020204020204" pitchFamily="34" charset="-122"/>
                <a:ea typeface="微软雅黑" panose="020B0503020204020204" pitchFamily="34" charset="-122"/>
              </a:rPr>
              <a:t>。</a:t>
            </a:r>
          </a:p>
        </p:txBody>
      </p:sp>
      <p:graphicFrame>
        <p:nvGraphicFramePr>
          <p:cNvPr id="4" name="对象 3"/>
          <p:cNvGraphicFramePr>
            <a:graphicFrameLocks noChangeAspect="1"/>
          </p:cNvGraphicFramePr>
          <p:nvPr>
            <p:extLst>
              <p:ext uri="{D42A27DB-BD31-4B8C-83A1-F6EECF244321}">
                <p14:modId xmlns:p14="http://schemas.microsoft.com/office/powerpoint/2010/main" val="4152796242"/>
              </p:ext>
            </p:extLst>
          </p:nvPr>
        </p:nvGraphicFramePr>
        <p:xfrm>
          <a:off x="3581890" y="4329100"/>
          <a:ext cx="1582738" cy="993775"/>
        </p:xfrm>
        <a:graphic>
          <a:graphicData uri="http://schemas.openxmlformats.org/presentationml/2006/ole">
            <mc:AlternateContent xmlns:mc="http://schemas.openxmlformats.org/markup-compatibility/2006">
              <mc:Choice xmlns:v="urn:schemas-microsoft-com:vml" Requires="v">
                <p:oleObj spid="_x0000_s6160" name="公式" r:id="rId3" imgW="685800" imgH="431800" progId="Equation.3">
                  <p:embed/>
                </p:oleObj>
              </mc:Choice>
              <mc:Fallback>
                <p:oleObj name="公式" r:id="rId3" imgW="685800" imgH="4318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81890" y="4329100"/>
                        <a:ext cx="1582738" cy="99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extLst>
      <p:ext uri="{BB962C8B-B14F-4D97-AF65-F5344CB8AC3E}">
        <p14:creationId xmlns:p14="http://schemas.microsoft.com/office/powerpoint/2010/main" val="230590254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rgbClr val="000066"/>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rgbClr val="1C217C"/>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rgbClr val="C00000"/>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rgbClr val="2D2D8A"/>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rgbClr val="C00000"/>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rgbClr val="C00000"/>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82147493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867591" y="2098302"/>
            <a:ext cx="7380820" cy="1015663"/>
          </a:xfrm>
          <a:prstGeom prst="rect">
            <a:avLst/>
          </a:prstGeom>
          <a:noFill/>
        </p:spPr>
        <p:txBody>
          <a:bodyPr wrap="square" rtlCol="0">
            <a:spAutoFit/>
          </a:bodyPr>
          <a:lstStyle/>
          <a:p>
            <a:pPr algn="ctr"/>
            <a:r>
              <a:rPr lang="zh-CN" altLang="en-US" sz="6000" b="1" spc="600" dirty="0" smtClean="0">
                <a:solidFill>
                  <a:schemeClr val="bg1"/>
                </a:solidFill>
                <a:latin typeface="微软雅黑" panose="020B0503020204020204" pitchFamily="34" charset="-122"/>
                <a:ea typeface="微软雅黑" panose="020B0503020204020204" pitchFamily="34" charset="-122"/>
              </a:rPr>
              <a:t>实现</a:t>
            </a:r>
            <a:endParaRPr lang="zh-CN" altLang="en-US" sz="6000" b="1" spc="600" dirty="0">
              <a:solidFill>
                <a:schemeClr val="bg1"/>
              </a:solidFill>
              <a:latin typeface="微软雅黑" panose="020B0503020204020204" pitchFamily="34" charset="-122"/>
              <a:ea typeface="微软雅黑" panose="020B0503020204020204" pitchFamily="34" charset="-122"/>
            </a:endParaRPr>
          </a:p>
        </p:txBody>
      </p:sp>
      <p:sp>
        <p:nvSpPr>
          <p:cNvPr id="4" name="TextBox 3"/>
          <p:cNvSpPr txBox="1"/>
          <p:nvPr/>
        </p:nvSpPr>
        <p:spPr>
          <a:xfrm>
            <a:off x="881590" y="3699030"/>
            <a:ext cx="7380820" cy="830997"/>
          </a:xfrm>
          <a:prstGeom prst="rect">
            <a:avLst/>
          </a:prstGeom>
          <a:noFill/>
        </p:spPr>
        <p:txBody>
          <a:bodyPr wrap="square" rtlCol="0">
            <a:spAutoFit/>
            <a:scene3d>
              <a:camera prst="orthographicFront">
                <a:rot lat="0" lon="0" rev="0"/>
              </a:camera>
              <a:lightRig rig="glow" dir="t">
                <a:rot lat="0" lon="0" rev="3600000"/>
              </a:lightRig>
            </a:scene3d>
            <a:sp3d prstMaterial="softEdge">
              <a:bevelT w="29210" h="16510"/>
              <a:contourClr>
                <a:schemeClr val="accent4">
                  <a:alpha val="95000"/>
                </a:schemeClr>
              </a:contourClr>
            </a:sp3d>
          </a:bodyPr>
          <a:lstStyle/>
          <a:p>
            <a:pPr algn="ctr"/>
            <a:r>
              <a:rPr lang="en-US" altLang="zh-CN" sz="4800" b="1" dirty="0" smtClean="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rPr>
              <a:t>END</a:t>
            </a:r>
            <a:endParaRPr lang="zh-CN" altLang="en-US" sz="6000" b="1" dirty="0">
              <a:ln>
                <a:prstDash val="solid"/>
              </a:ln>
              <a:solidFill>
                <a:srgbClr val="000066"/>
              </a:solidFill>
              <a:effectLst>
                <a:outerShdw blurRad="88000" dist="50800" dir="5040000" algn="tl">
                  <a:schemeClr val="accent4">
                    <a:tint val="80000"/>
                    <a:satMod val="250000"/>
                    <a:alpha val="45000"/>
                  </a:schemeClr>
                </a:outerShdw>
              </a:effectLst>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69132855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1"/>
          <p:cNvSpPr>
            <a:spLocks noChangeArrowheads="1"/>
          </p:cNvSpPr>
          <p:nvPr/>
        </p:nvSpPr>
        <p:spPr bwMode="auto">
          <a:xfrm>
            <a:off x="3356865" y="661126"/>
            <a:ext cx="269875" cy="269875"/>
          </a:xfrm>
          <a:prstGeom prst="rect">
            <a:avLst/>
          </a:prstGeom>
          <a:solidFill>
            <a:srgbClr val="0000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sz="2800">
              <a:solidFill>
                <a:srgbClr val="000000"/>
              </a:solidFill>
            </a:endParaRPr>
          </a:p>
        </p:txBody>
      </p:sp>
      <p:sp>
        <p:nvSpPr>
          <p:cNvPr id="4" name="TextBox 3"/>
          <p:cNvSpPr txBox="1"/>
          <p:nvPr/>
        </p:nvSpPr>
        <p:spPr>
          <a:xfrm>
            <a:off x="3922729" y="503675"/>
            <a:ext cx="3529592" cy="553998"/>
          </a:xfrm>
          <a:prstGeom prst="rect">
            <a:avLst/>
          </a:prstGeom>
          <a:noFill/>
        </p:spPr>
        <p:txBody>
          <a:bodyPr wrap="square" rtlCol="0">
            <a:spAutoFit/>
          </a:bodyPr>
          <a:lstStyle/>
          <a:p>
            <a:r>
              <a:rPr lang="zh-CN" altLang="en-US" sz="3000" b="1" dirty="0">
                <a:solidFill>
                  <a:srgbClr val="2D2D8A"/>
                </a:solidFill>
                <a:latin typeface="微软雅黑" panose="020B0503020204020204" pitchFamily="34" charset="-122"/>
                <a:ea typeface="微软雅黑" panose="020B0503020204020204" pitchFamily="34" charset="-122"/>
              </a:rPr>
              <a:t>编码</a:t>
            </a:r>
          </a:p>
        </p:txBody>
      </p:sp>
      <p:sp>
        <p:nvSpPr>
          <p:cNvPr id="5" name="Rectangle 11"/>
          <p:cNvSpPr>
            <a:spLocks noChangeArrowheads="1"/>
          </p:cNvSpPr>
          <p:nvPr/>
        </p:nvSpPr>
        <p:spPr bwMode="auto">
          <a:xfrm>
            <a:off x="3356865" y="1308883"/>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6" name="TextBox 5"/>
          <p:cNvSpPr txBox="1"/>
          <p:nvPr/>
        </p:nvSpPr>
        <p:spPr>
          <a:xfrm>
            <a:off x="3922729" y="1151432"/>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软件测试基础</a:t>
            </a:r>
          </a:p>
        </p:txBody>
      </p:sp>
      <p:sp>
        <p:nvSpPr>
          <p:cNvPr id="7" name="Rectangle 11"/>
          <p:cNvSpPr>
            <a:spLocks noChangeArrowheads="1"/>
          </p:cNvSpPr>
          <p:nvPr/>
        </p:nvSpPr>
        <p:spPr bwMode="auto">
          <a:xfrm>
            <a:off x="3356865" y="1956640"/>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8" name="TextBox 7"/>
          <p:cNvSpPr txBox="1"/>
          <p:nvPr/>
        </p:nvSpPr>
        <p:spPr>
          <a:xfrm>
            <a:off x="3922729" y="1799189"/>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单元测试</a:t>
            </a:r>
          </a:p>
        </p:txBody>
      </p:sp>
      <p:sp>
        <p:nvSpPr>
          <p:cNvPr id="9" name="Rectangle 11"/>
          <p:cNvSpPr>
            <a:spLocks noChangeArrowheads="1"/>
          </p:cNvSpPr>
          <p:nvPr/>
        </p:nvSpPr>
        <p:spPr bwMode="auto">
          <a:xfrm>
            <a:off x="3356865" y="2604397"/>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0" name="TextBox 9"/>
          <p:cNvSpPr txBox="1"/>
          <p:nvPr/>
        </p:nvSpPr>
        <p:spPr>
          <a:xfrm>
            <a:off x="3922729" y="2446946"/>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集成测试</a:t>
            </a:r>
          </a:p>
        </p:txBody>
      </p:sp>
      <p:sp>
        <p:nvSpPr>
          <p:cNvPr id="11" name="Rectangle 11"/>
          <p:cNvSpPr>
            <a:spLocks noChangeArrowheads="1"/>
          </p:cNvSpPr>
          <p:nvPr/>
        </p:nvSpPr>
        <p:spPr bwMode="auto">
          <a:xfrm>
            <a:off x="3356865" y="3252154"/>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2" name="TextBox 11"/>
          <p:cNvSpPr txBox="1"/>
          <p:nvPr/>
        </p:nvSpPr>
        <p:spPr>
          <a:xfrm>
            <a:off x="3922729" y="3094703"/>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确认测试</a:t>
            </a:r>
          </a:p>
        </p:txBody>
      </p:sp>
      <p:sp>
        <p:nvSpPr>
          <p:cNvPr id="13" name="Rectangle 11"/>
          <p:cNvSpPr>
            <a:spLocks noChangeArrowheads="1"/>
          </p:cNvSpPr>
          <p:nvPr/>
        </p:nvSpPr>
        <p:spPr bwMode="auto">
          <a:xfrm>
            <a:off x="3356865" y="3899911"/>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4" name="TextBox 13"/>
          <p:cNvSpPr txBox="1"/>
          <p:nvPr/>
        </p:nvSpPr>
        <p:spPr>
          <a:xfrm>
            <a:off x="3922729" y="3742460"/>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白盒测试技术</a:t>
            </a:r>
          </a:p>
        </p:txBody>
      </p:sp>
      <p:sp>
        <p:nvSpPr>
          <p:cNvPr id="15" name="Rectangle 11"/>
          <p:cNvSpPr>
            <a:spLocks noChangeArrowheads="1"/>
          </p:cNvSpPr>
          <p:nvPr/>
        </p:nvSpPr>
        <p:spPr bwMode="auto">
          <a:xfrm>
            <a:off x="3356865" y="4547668"/>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C00000"/>
              </a:solidFill>
            </a:endParaRPr>
          </a:p>
        </p:txBody>
      </p:sp>
      <p:sp>
        <p:nvSpPr>
          <p:cNvPr id="16" name="TextBox 15"/>
          <p:cNvSpPr txBox="1"/>
          <p:nvPr/>
        </p:nvSpPr>
        <p:spPr>
          <a:xfrm>
            <a:off x="3922729" y="4390217"/>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黑盒测试技术</a:t>
            </a:r>
          </a:p>
        </p:txBody>
      </p:sp>
      <p:sp>
        <p:nvSpPr>
          <p:cNvPr id="17" name="Rectangle 11"/>
          <p:cNvSpPr>
            <a:spLocks noChangeArrowheads="1"/>
          </p:cNvSpPr>
          <p:nvPr/>
        </p:nvSpPr>
        <p:spPr bwMode="auto">
          <a:xfrm>
            <a:off x="3356865" y="5195425"/>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18" name="TextBox 17"/>
          <p:cNvSpPr txBox="1"/>
          <p:nvPr/>
        </p:nvSpPr>
        <p:spPr>
          <a:xfrm>
            <a:off x="3922729" y="5037974"/>
            <a:ext cx="3529592" cy="553998"/>
          </a:xfrm>
          <a:prstGeom prst="rect">
            <a:avLst/>
          </a:prstGeom>
          <a:noFill/>
        </p:spPr>
        <p:txBody>
          <a:bodyPr wrap="square" rtlCol="0">
            <a:spAutoFit/>
          </a:bodyPr>
          <a:lstStyle/>
          <a:p>
            <a:r>
              <a:rPr lang="zh-CN" altLang="en-US" sz="3000" dirty="0">
                <a:solidFill>
                  <a:schemeClr val="bg1">
                    <a:lumMod val="75000"/>
                  </a:schemeClr>
                </a:solidFill>
                <a:latin typeface="微软雅黑" panose="020B0503020204020204" pitchFamily="34" charset="-122"/>
                <a:ea typeface="微软雅黑" panose="020B0503020204020204" pitchFamily="34" charset="-122"/>
              </a:rPr>
              <a:t>调试</a:t>
            </a:r>
          </a:p>
        </p:txBody>
      </p:sp>
      <p:sp>
        <p:nvSpPr>
          <p:cNvPr id="19" name="Rectangle 11"/>
          <p:cNvSpPr>
            <a:spLocks noChangeArrowheads="1"/>
          </p:cNvSpPr>
          <p:nvPr/>
        </p:nvSpPr>
        <p:spPr bwMode="auto">
          <a:xfrm>
            <a:off x="3356865" y="5843182"/>
            <a:ext cx="269875" cy="269875"/>
          </a:xfrm>
          <a:prstGeom prst="rect">
            <a:avLst/>
          </a:prstGeom>
          <a:solidFill>
            <a:schemeClr val="bg1">
              <a:lumMod val="75000"/>
            </a:schemeClr>
          </a:solidFill>
          <a:ln>
            <a:noFill/>
          </a:ln>
          <a:effectLst/>
          <a:extLst/>
        </p:spPr>
        <p:txBody>
          <a:bodyPr wrap="none" anchor="ctr"/>
          <a:lstStyle/>
          <a:p>
            <a:endParaRPr lang="zh-CN" altLang="en-US" sz="2800">
              <a:solidFill>
                <a:srgbClr val="000000"/>
              </a:solidFill>
            </a:endParaRPr>
          </a:p>
        </p:txBody>
      </p:sp>
      <p:sp>
        <p:nvSpPr>
          <p:cNvPr id="20" name="TextBox 19"/>
          <p:cNvSpPr txBox="1"/>
          <p:nvPr/>
        </p:nvSpPr>
        <p:spPr>
          <a:xfrm>
            <a:off x="3922729" y="5685733"/>
            <a:ext cx="3529592" cy="553998"/>
          </a:xfrm>
          <a:prstGeom prst="rect">
            <a:avLst/>
          </a:prstGeom>
          <a:noFill/>
        </p:spPr>
        <p:txBody>
          <a:bodyPr wrap="square" rtlCol="0">
            <a:spAutoFit/>
          </a:bodyPr>
          <a:lstStyle/>
          <a:p>
            <a:r>
              <a:rPr lang="zh-CN" altLang="en-US" sz="3000" b="1" dirty="0">
                <a:solidFill>
                  <a:schemeClr val="bg1">
                    <a:lumMod val="75000"/>
                  </a:schemeClr>
                </a:solidFill>
                <a:latin typeface="微软雅黑" panose="020B0503020204020204" pitchFamily="34" charset="-122"/>
                <a:ea typeface="微软雅黑" panose="020B0503020204020204" pitchFamily="34" charset="-122"/>
              </a:rPr>
              <a:t>软件可靠性</a:t>
            </a:r>
          </a:p>
        </p:txBody>
      </p:sp>
    </p:spTree>
    <p:extLst>
      <p:ext uri="{BB962C8B-B14F-4D97-AF65-F5344CB8AC3E}">
        <p14:creationId xmlns:p14="http://schemas.microsoft.com/office/powerpoint/2010/main" val="2189753844"/>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SubTitle"/>
  <p:tag name="MH_ORDER" val="3"/>
</p:tagLst>
</file>

<file path=ppt/tags/tag10.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SubTitle"/>
  <p:tag name="MH_ORDER" val="4"/>
</p:tagLst>
</file>

<file path=ppt/tags/tag11.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SubTitle"/>
  <p:tag name="MH_ORDER" val="4"/>
</p:tagLst>
</file>

<file path=ppt/tags/tag12.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SubTitle"/>
  <p:tag name="MH_ORDER" val="4"/>
</p:tagLst>
</file>

<file path=ppt/tags/tag13.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SubTitle"/>
  <p:tag name="MH_ORDER" val="4"/>
</p:tagLst>
</file>

<file path=ppt/tags/tag14.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Text"/>
  <p:tag name="MH_ORDER" val="1"/>
</p:tagLst>
</file>

<file path=ppt/tags/tag15.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Text"/>
  <p:tag name="MH_ORDER" val="1"/>
</p:tagLst>
</file>

<file path=ppt/tags/tag16.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Text"/>
  <p:tag name="MH_ORDER" val="1"/>
</p:tagLst>
</file>

<file path=ppt/tags/tag17.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Text"/>
  <p:tag name="MH_ORDER" val="1"/>
</p:tagLst>
</file>

<file path=ppt/tags/tag2.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SubTitle"/>
  <p:tag name="MH_ORDER" val="1"/>
</p:tagLst>
</file>

<file path=ppt/tags/tag3.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Text"/>
  <p:tag name="MH_ORDER" val="1"/>
</p:tagLst>
</file>

<file path=ppt/tags/tag4.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SubTitle"/>
  <p:tag name="MH_ORDER" val="4"/>
</p:tagLst>
</file>

<file path=ppt/tags/tag5.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SubTitle"/>
  <p:tag name="MH_ORDER" val="2"/>
</p:tagLst>
</file>

<file path=ppt/tags/tag6.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Text"/>
  <p:tag name="MH_ORDER" val="1"/>
</p:tagLst>
</file>

<file path=ppt/tags/tag7.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Text"/>
  <p:tag name="MH_ORDER" val="1"/>
</p:tagLst>
</file>

<file path=ppt/tags/tag8.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Text"/>
  <p:tag name="MH_ORDER" val="1"/>
</p:tagLst>
</file>

<file path=ppt/tags/tag9.xml><?xml version="1.0" encoding="utf-8"?>
<p:tagLst xmlns:a="http://schemas.openxmlformats.org/drawingml/2006/main" xmlns:r="http://schemas.openxmlformats.org/officeDocument/2006/relationships" xmlns:p="http://schemas.openxmlformats.org/presentationml/2006/main">
  <p:tag name="MH" val="20161214211249"/>
  <p:tag name="MH_LIBRARY" val="GRAPHIC"/>
  <p:tag name="MH_TYPE" val="SubTitle"/>
  <p:tag name="MH_ORDER" val="4"/>
</p:tagLst>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0.xml><?xml version="1.0" encoding="utf-8"?>
<a:theme xmlns:a="http://schemas.openxmlformats.org/drawingml/2006/main" name="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8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9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2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1_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2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3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4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6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3383</TotalTime>
  <Words>3723</Words>
  <Application>Microsoft Office PowerPoint</Application>
  <PresentationFormat>全屏显示(4:3)</PresentationFormat>
  <Paragraphs>800</Paragraphs>
  <Slides>88</Slides>
  <Notes>0</Notes>
  <HiddenSlides>0</HiddenSlides>
  <MMClips>0</MMClips>
  <ScaleCrop>false</ScaleCrop>
  <HeadingPairs>
    <vt:vector size="6" baseType="variant">
      <vt:variant>
        <vt:lpstr>主题</vt:lpstr>
      </vt:variant>
      <vt:variant>
        <vt:i4>12</vt:i4>
      </vt:variant>
      <vt:variant>
        <vt:lpstr>嵌入 OLE 服务器</vt:lpstr>
      </vt:variant>
      <vt:variant>
        <vt:i4>2</vt:i4>
      </vt:variant>
      <vt:variant>
        <vt:lpstr>幻灯片标题</vt:lpstr>
      </vt:variant>
      <vt:variant>
        <vt:i4>88</vt:i4>
      </vt:variant>
    </vt:vector>
  </HeadingPairs>
  <TitlesOfParts>
    <vt:vector size="102" baseType="lpstr">
      <vt:lpstr>默认设计模板</vt:lpstr>
      <vt:lpstr>1_默认设计模板</vt:lpstr>
      <vt:lpstr>2_自定义设计方案</vt:lpstr>
      <vt:lpstr>1_自定义设计方案</vt:lpstr>
      <vt:lpstr>2_默认设计模板</vt:lpstr>
      <vt:lpstr>3_默认设计模板</vt:lpstr>
      <vt:lpstr>4_默认设计模板</vt:lpstr>
      <vt:lpstr>5_默认设计模板</vt:lpstr>
      <vt:lpstr>6_默认设计模板</vt:lpstr>
      <vt:lpstr>7_默认设计模板</vt:lpstr>
      <vt:lpstr>8_默认设计模板</vt:lpstr>
      <vt:lpstr>9_默认设计模板</vt:lpstr>
      <vt:lpstr>Microsoft 公式 3.0</vt:lpstr>
      <vt:lpstr>公式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zhao</dc:creator>
  <cp:lastModifiedBy>Dony</cp:lastModifiedBy>
  <cp:revision>512</cp:revision>
  <dcterms:created xsi:type="dcterms:W3CDTF">2014-05-16T23:07:03Z</dcterms:created>
  <dcterms:modified xsi:type="dcterms:W3CDTF">2018-11-14T07:11:02Z</dcterms:modified>
</cp:coreProperties>
</file>