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7" r:id="rId3"/>
    <p:sldId id="262" r:id="rId5"/>
    <p:sldId id="256" r:id="rId6"/>
    <p:sldId id="330" r:id="rId7"/>
    <p:sldId id="335" r:id="rId8"/>
    <p:sldId id="341" r:id="rId9"/>
    <p:sldId id="259" r:id="rId10"/>
    <p:sldId id="264" r:id="rId11"/>
    <p:sldId id="331"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9C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9" autoAdjust="0"/>
    <p:restoredTop sz="94660"/>
  </p:normalViewPr>
  <p:slideViewPr>
    <p:cSldViewPr snapToGrid="0" showGuides="1">
      <p:cViewPr varScale="1">
        <p:scale>
          <a:sx n="89" d="100"/>
          <a:sy n="89" d="100"/>
        </p:scale>
        <p:origin x="68" y="252"/>
      </p:cViewPr>
      <p:guideLst>
        <p:guide orient="horz" pos="2156"/>
        <p:guide pos="3193"/>
        <p:guide pos="606"/>
        <p:guide pos="50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576299-F284-4EAA-AA23-4862DC5082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0B313C-6B84-469A-A8BF-E1E0C9F599A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9" name="组合 8"/>
          <p:cNvGrpSpPr/>
          <p:nvPr userDrawn="1"/>
        </p:nvGrpSpPr>
        <p:grpSpPr>
          <a:xfrm>
            <a:off x="611560" y="913673"/>
            <a:ext cx="7920880" cy="60959"/>
            <a:chOff x="3060700" y="4724400"/>
            <a:chExt cx="5955507" cy="31432"/>
          </a:xfrm>
        </p:grpSpPr>
        <p:cxnSp>
          <p:nvCxnSpPr>
            <p:cNvPr id="10" name="直接连接符 9"/>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1"/>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1"/>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1"/>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7" y="832152"/>
            <a:ext cx="3192647" cy="6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6" y="839135"/>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a:off x="0" y="1"/>
            <a:ext cx="9144000" cy="932723"/>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3" y="-27384"/>
            <a:ext cx="1704311" cy="960107"/>
          </a:xfrm>
          <a:prstGeom prst="rect">
            <a:avLst/>
          </a:prstGeom>
        </p:spPr>
      </p:pic>
    </p:spTree>
  </p:cSld>
  <p:clrMapOvr>
    <a:masterClrMapping/>
  </p:clrMapOvr>
  <p:transition spd="slow" advTm="0">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advTm="0">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1"/>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a:prstGeom prst="rect">
            <a:avLst/>
          </a:prstGeom>
        </p:spPr>
        <p:txBody>
          <a:bodyPr anchor="t"/>
          <a:lstStyle>
            <a:lvl1pPr algn="l">
              <a:defRPr sz="5335"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075"/>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075"/>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3"/>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535113"/>
            <a:ext cx="4041775" cy="639763"/>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8" name="页脚占位符 7"/>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4" name="页脚占位符 3"/>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3" name="页脚占位符 2"/>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49"/>
            <a:ext cx="3008313" cy="1162051"/>
          </a:xfrm>
          <a:prstGeom prst="rect">
            <a:avLst/>
          </a:prstGeom>
        </p:spPr>
        <p:txBody>
          <a:bodyPr anchor="b"/>
          <a:lstStyle>
            <a:lvl1pPr algn="l">
              <a:defRPr sz="2665"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1"/>
            <a:ext cx="5111750" cy="5853113"/>
          </a:xfrm>
          <a:prstGeom prst="rect">
            <a:avLst/>
          </a:prstGeo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435101"/>
            <a:ext cx="3008313" cy="46910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a:prstGeom prst="rect">
            <a:avLst/>
          </a:prstGeom>
        </p:spPr>
        <p:txBody>
          <a:bodyPr anchor="b"/>
          <a:lstStyle>
            <a:lvl1pPr algn="l">
              <a:defRPr sz="2665"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1792288" y="5367337"/>
            <a:ext cx="5486400" cy="8048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slow" advTm="0">
    <p:pull/>
  </p:transition>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74343" y="849756"/>
            <a:ext cx="1719928" cy="1959401"/>
            <a:chOff x="2026208" y="849756"/>
            <a:chExt cx="1289946" cy="1469551"/>
          </a:xfrm>
        </p:grpSpPr>
        <p:grpSp>
          <p:nvGrpSpPr>
            <p:cNvPr id="4" name="组合 3"/>
            <p:cNvGrpSpPr/>
            <p:nvPr/>
          </p:nvGrpSpPr>
          <p:grpSpPr>
            <a:xfrm>
              <a:off x="2026208" y="849756"/>
              <a:ext cx="1289946" cy="1289946"/>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6" name="椭圆 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19" name="TextBox 18"/>
            <p:cNvSpPr txBox="1"/>
            <p:nvPr/>
          </p:nvSpPr>
          <p:spPr>
            <a:xfrm>
              <a:off x="2210831" y="997237"/>
              <a:ext cx="635927" cy="1322070"/>
            </a:xfrm>
            <a:prstGeom prst="rect">
              <a:avLst/>
            </a:prstGeom>
            <a:noFill/>
          </p:spPr>
          <p:txBody>
            <a:bodyPr wrap="square" rtlCol="0">
              <a:spAutoFit/>
            </a:bodyPr>
            <a:lstStyle/>
            <a:p>
              <a:r>
                <a:rPr lang="zh-CN" altLang="en-US" sz="8000" b="1" dirty="0">
                  <a:solidFill>
                    <a:srgbClr val="0070C0"/>
                  </a:solidFill>
                  <a:latin typeface="微软雅黑" panose="020B0503020204020204" pitchFamily="34" charset="-122"/>
                  <a:ea typeface="微软雅黑" panose="020B0503020204020204" pitchFamily="34" charset="-122"/>
                </a:rPr>
                <a:t>案</a:t>
              </a:r>
              <a:endParaRPr lang="zh-CN" altLang="en-US" sz="8000" b="1" dirty="0">
                <a:solidFill>
                  <a:srgbClr val="0070C0"/>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2174248" y="849756"/>
            <a:ext cx="1719928" cy="1929437"/>
            <a:chOff x="3351228" y="849756"/>
            <a:chExt cx="1289946" cy="1447078"/>
          </a:xfrm>
        </p:grpSpPr>
        <p:grpSp>
          <p:nvGrpSpPr>
            <p:cNvPr id="7" name="组合 6"/>
            <p:cNvGrpSpPr/>
            <p:nvPr/>
          </p:nvGrpSpPr>
          <p:grpSpPr>
            <a:xfrm>
              <a:off x="3351228" y="849756"/>
              <a:ext cx="1289946" cy="1289946"/>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20" name="TextBox 19"/>
            <p:cNvSpPr txBox="1"/>
            <p:nvPr/>
          </p:nvSpPr>
          <p:spPr>
            <a:xfrm>
              <a:off x="3523046" y="974764"/>
              <a:ext cx="635927" cy="1322070"/>
            </a:xfrm>
            <a:prstGeom prst="rect">
              <a:avLst/>
            </a:prstGeom>
            <a:noFill/>
          </p:spPr>
          <p:txBody>
            <a:bodyPr wrap="square" rtlCol="0">
              <a:spAutoFit/>
            </a:bodyPr>
            <a:lstStyle/>
            <a:p>
              <a:r>
                <a:rPr lang="zh-CN" altLang="en-US" sz="8000" b="1" dirty="0">
                  <a:solidFill>
                    <a:srgbClr val="0070C0"/>
                  </a:solidFill>
                  <a:latin typeface="微软雅黑" panose="020B0503020204020204" pitchFamily="34" charset="-122"/>
                  <a:ea typeface="微软雅黑" panose="020B0503020204020204" pitchFamily="34" charset="-122"/>
                </a:rPr>
                <a:t>例</a:t>
              </a:r>
              <a:endParaRPr lang="zh-CN" altLang="en-US" sz="8000" b="1" dirty="0">
                <a:solidFill>
                  <a:srgbClr val="0070C0"/>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2202070" y="850570"/>
            <a:ext cx="1719928" cy="1908603"/>
            <a:chOff x="4648417" y="849756"/>
            <a:chExt cx="1289946" cy="1431452"/>
          </a:xfrm>
        </p:grpSpPr>
        <p:grpSp>
          <p:nvGrpSpPr>
            <p:cNvPr id="10" name="组合 9"/>
            <p:cNvGrpSpPr/>
            <p:nvPr/>
          </p:nvGrpSpPr>
          <p:grpSpPr>
            <a:xfrm>
              <a:off x="4648417" y="849756"/>
              <a:ext cx="1289946" cy="1289946"/>
              <a:chOff x="304800" y="673100"/>
              <a:chExt cx="4000500" cy="4000500"/>
            </a:xfrm>
            <a:effectLst>
              <a:outerShdw blurRad="444500" dist="2540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12" name="椭圆 11"/>
              <p:cNvSpPr/>
              <p:nvPr/>
            </p:nvSpPr>
            <p:spPr>
              <a:xfrm>
                <a:off x="392113" y="760414"/>
                <a:ext cx="3825876" cy="3825876"/>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21" name="TextBox 20"/>
            <p:cNvSpPr txBox="1"/>
            <p:nvPr/>
          </p:nvSpPr>
          <p:spPr>
            <a:xfrm>
              <a:off x="4825407" y="959138"/>
              <a:ext cx="635927" cy="1322070"/>
            </a:xfrm>
            <a:prstGeom prst="rect">
              <a:avLst/>
            </a:prstGeom>
            <a:noFill/>
          </p:spPr>
          <p:txBody>
            <a:bodyPr wrap="square" rtlCol="0">
              <a:spAutoFit/>
            </a:bodyPr>
            <a:lstStyle/>
            <a:p>
              <a:r>
                <a:rPr lang="zh-CN" altLang="en-US" sz="8000" b="1" dirty="0">
                  <a:solidFill>
                    <a:srgbClr val="0070C0"/>
                  </a:solidFill>
                  <a:latin typeface="微软雅黑" panose="020B0503020204020204" pitchFamily="34" charset="-122"/>
                  <a:ea typeface="微软雅黑" panose="020B0503020204020204" pitchFamily="34" charset="-122"/>
                </a:rPr>
                <a:t>分</a:t>
              </a:r>
              <a:endParaRPr lang="zh-CN" altLang="en-US" sz="8000" b="1" dirty="0">
                <a:solidFill>
                  <a:srgbClr val="0070C0"/>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2202093" y="851026"/>
            <a:ext cx="1719928" cy="1923285"/>
            <a:chOff x="5946350" y="849756"/>
            <a:chExt cx="1289946" cy="1442464"/>
          </a:xfrm>
        </p:grpSpPr>
        <p:grpSp>
          <p:nvGrpSpPr>
            <p:cNvPr id="13" name="组合 12"/>
            <p:cNvGrpSpPr/>
            <p:nvPr/>
          </p:nvGrpSpPr>
          <p:grpSpPr>
            <a:xfrm>
              <a:off x="5946350" y="849756"/>
              <a:ext cx="1289946" cy="12899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15" name="椭圆 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22" name="TextBox 21"/>
            <p:cNvSpPr txBox="1"/>
            <p:nvPr/>
          </p:nvSpPr>
          <p:spPr>
            <a:xfrm>
              <a:off x="6157950" y="970150"/>
              <a:ext cx="635927" cy="1322070"/>
            </a:xfrm>
            <a:prstGeom prst="rect">
              <a:avLst/>
            </a:prstGeom>
            <a:noFill/>
          </p:spPr>
          <p:txBody>
            <a:bodyPr wrap="square" rtlCol="0">
              <a:spAutoFit/>
            </a:bodyPr>
            <a:lstStyle/>
            <a:p>
              <a:r>
                <a:rPr lang="zh-CN" altLang="en-US" sz="8000" b="1" dirty="0">
                  <a:solidFill>
                    <a:srgbClr val="0070C0"/>
                  </a:solidFill>
                  <a:latin typeface="微软雅黑" panose="020B0503020204020204" pitchFamily="34" charset="-122"/>
                  <a:ea typeface="微软雅黑" panose="020B0503020204020204" pitchFamily="34" charset="-122"/>
                </a:rPr>
                <a:t>析</a:t>
              </a:r>
              <a:endParaRPr lang="zh-CN" altLang="en-US" sz="8000" b="1" dirty="0">
                <a:solidFill>
                  <a:srgbClr val="0070C0"/>
                </a:solidFill>
                <a:latin typeface="微软雅黑" panose="020B0503020204020204" pitchFamily="34" charset="-122"/>
                <a:ea typeface="微软雅黑" panose="020B0503020204020204" pitchFamily="34" charset="-122"/>
              </a:endParaRPr>
            </a:p>
          </p:txBody>
        </p:sp>
      </p:grpSp>
      <p:sp>
        <p:nvSpPr>
          <p:cNvPr id="45" name="矩形 44"/>
          <p:cNvSpPr/>
          <p:nvPr/>
        </p:nvSpPr>
        <p:spPr>
          <a:xfrm>
            <a:off x="-25400" y="3237230"/>
            <a:ext cx="9168130" cy="25920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5" name="TextBox 24"/>
          <p:cNvSpPr txBox="1"/>
          <p:nvPr/>
        </p:nvSpPr>
        <p:spPr>
          <a:xfrm>
            <a:off x="2484059" y="3298233"/>
            <a:ext cx="3840480" cy="829945"/>
          </a:xfrm>
          <a:prstGeom prst="rect">
            <a:avLst/>
          </a:prstGeom>
          <a:noFill/>
        </p:spPr>
        <p:txBody>
          <a:bodyPr wrap="none" rtlCol="0">
            <a:spAutoFit/>
          </a:bodyPr>
          <a:lstStyle/>
          <a:p>
            <a:pPr algn="l"/>
            <a:r>
              <a:rPr lang="zh-CN" altLang="en-US" sz="4800" dirty="0">
                <a:solidFill>
                  <a:schemeClr val="bg1"/>
                </a:solidFill>
                <a:effectLst>
                  <a:outerShdw blurRad="50800" dist="38100" dir="10800000" algn="r" rotWithShape="0">
                    <a:prstClr val="black">
                      <a:alpha val="40000"/>
                    </a:prstClr>
                  </a:outerShdw>
                </a:effectLst>
                <a:latin typeface="方正兰亭粗黑_GBK" panose="02000000000000000000" pitchFamily="2" charset="-122"/>
                <a:ea typeface="方正兰亭粗黑_GBK" panose="02000000000000000000" pitchFamily="2" charset="-122"/>
              </a:rPr>
              <a:t>项目启动案例</a:t>
            </a:r>
            <a:endParaRPr lang="zh-CN" altLang="en-US" sz="4800" dirty="0">
              <a:solidFill>
                <a:schemeClr val="bg1"/>
              </a:solidFill>
              <a:effectLst>
                <a:outerShdw blurRad="50800" dist="38100" dir="10800000" algn="r" rotWithShape="0">
                  <a:prstClr val="black">
                    <a:alpha val="40000"/>
                  </a:prstClr>
                </a:outerShdw>
              </a:effectLst>
              <a:latin typeface="方正兰亭粗黑_GBK" panose="02000000000000000000" pitchFamily="2" charset="-122"/>
              <a:ea typeface="方正兰亭粗黑_GBK" panose="02000000000000000000" pitchFamily="2" charset="-122"/>
            </a:endParaRPr>
          </a:p>
        </p:txBody>
      </p:sp>
      <p:sp>
        <p:nvSpPr>
          <p:cNvPr id="46" name="TextBox 45"/>
          <p:cNvSpPr txBox="1"/>
          <p:nvPr/>
        </p:nvSpPr>
        <p:spPr>
          <a:xfrm>
            <a:off x="1599375" y="4013277"/>
            <a:ext cx="5161865" cy="420370"/>
          </a:xfrm>
          <a:prstGeom prst="rect">
            <a:avLst/>
          </a:prstGeom>
          <a:noFill/>
        </p:spPr>
        <p:txBody>
          <a:bodyPr wrap="square" rtlCol="0">
            <a:spAutoFit/>
          </a:bodyPr>
          <a:lstStyle/>
          <a:p>
            <a:pPr algn="ctr"/>
            <a:r>
              <a:rPr sz="2135" dirty="0">
                <a:solidFill>
                  <a:schemeClr val="bg1"/>
                </a:solidFill>
                <a:latin typeface="微软雅黑" panose="020B0503020204020204" pitchFamily="34" charset="-122"/>
                <a:ea typeface="微软雅黑" panose="020B0503020204020204" pitchFamily="34" charset="-122"/>
              </a:rPr>
              <a:t>涉及内容：</a:t>
            </a:r>
            <a:endParaRPr sz="2135" dirty="0">
              <a:solidFill>
                <a:schemeClr val="bg1"/>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125518" y="4339802"/>
            <a:ext cx="8264313" cy="1407160"/>
          </a:xfrm>
          <a:prstGeom prst="rect">
            <a:avLst/>
          </a:prstGeom>
          <a:noFill/>
        </p:spPr>
        <p:txBody>
          <a:bodyPr wrap="square" rtlCol="0">
            <a:spAutoFit/>
          </a:bodyPr>
          <a:lstStyle/>
          <a:p>
            <a:pPr algn="ctr"/>
            <a:r>
              <a:rPr lang="zh-CN" altLang="en-US" sz="2135" dirty="0">
                <a:solidFill>
                  <a:schemeClr val="bg1"/>
                </a:solidFill>
                <a:latin typeface="微软雅黑" panose="020B0503020204020204" pitchFamily="34" charset="-122"/>
                <a:ea typeface="微软雅黑" panose="020B0503020204020204" pitchFamily="34" charset="-122"/>
              </a:rPr>
              <a:t>第2章 组织结构问题 </a:t>
            </a:r>
            <a:endParaRPr lang="zh-CN" altLang="en-US" sz="2135" dirty="0">
              <a:solidFill>
                <a:schemeClr val="bg1"/>
              </a:solidFill>
              <a:latin typeface="微软雅黑" panose="020B0503020204020204" pitchFamily="34" charset="-122"/>
              <a:ea typeface="微软雅黑" panose="020B0503020204020204" pitchFamily="34" charset="-122"/>
            </a:endParaRPr>
          </a:p>
          <a:p>
            <a:pPr algn="ctr"/>
            <a:r>
              <a:rPr lang="zh-CN" altLang="en-US" sz="2135" dirty="0">
                <a:solidFill>
                  <a:schemeClr val="bg1"/>
                </a:solidFill>
                <a:latin typeface="微软雅黑" panose="020B0503020204020204" pitchFamily="34" charset="-122"/>
                <a:ea typeface="微软雅黑" panose="020B0503020204020204" pitchFamily="34" charset="-122"/>
              </a:rPr>
              <a:t>                             第3章 整合项目资源(项目经理的责权利)</a:t>
            </a:r>
            <a:endParaRPr lang="zh-CN" altLang="en-US" sz="2135" dirty="0">
              <a:solidFill>
                <a:schemeClr val="bg1"/>
              </a:solidFill>
              <a:latin typeface="微软雅黑" panose="020B0503020204020204" pitchFamily="34" charset="-122"/>
              <a:ea typeface="微软雅黑" panose="020B0503020204020204" pitchFamily="34" charset="-122"/>
            </a:endParaRPr>
          </a:p>
          <a:p>
            <a:pPr algn="ctr"/>
            <a:r>
              <a:rPr lang="zh-CN" altLang="en-US" sz="2135" dirty="0">
                <a:solidFill>
                  <a:schemeClr val="bg1"/>
                </a:solidFill>
                <a:latin typeface="微软雅黑" panose="020B0503020204020204" pitchFamily="34" charset="-122"/>
                <a:ea typeface="微软雅黑" panose="020B0503020204020204" pitchFamily="34" charset="-122"/>
              </a:rPr>
              <a:t>                    第4章 控制项目范围（项目启动）</a:t>
            </a:r>
            <a:endParaRPr lang="zh-CN" altLang="en-US" sz="2135" dirty="0">
              <a:solidFill>
                <a:schemeClr val="bg1"/>
              </a:solidFill>
              <a:latin typeface="微软雅黑" panose="020B0503020204020204" pitchFamily="34" charset="-122"/>
              <a:ea typeface="微软雅黑" panose="020B0503020204020204" pitchFamily="34" charset="-122"/>
            </a:endParaRPr>
          </a:p>
          <a:p>
            <a:pPr algn="ctr"/>
            <a:r>
              <a:rPr sz="2135" dirty="0">
                <a:solidFill>
                  <a:schemeClr val="bg1"/>
                </a:solidFill>
                <a:latin typeface="微软雅黑" panose="020B0503020204020204" pitchFamily="34" charset="-122"/>
                <a:ea typeface="微软雅黑" panose="020B0503020204020204" pitchFamily="34" charset="-122"/>
                <a:sym typeface="+mn-ea"/>
              </a:rPr>
              <a:t>  第9章 改善项目的沟通</a:t>
            </a:r>
            <a:endParaRPr lang="zh-CN" altLang="en-US" sz="2135" dirty="0">
              <a:solidFill>
                <a:schemeClr val="bg1"/>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6912071" y="5480512"/>
            <a:ext cx="1572101" cy="1571889"/>
            <a:chOff x="304800" y="673100"/>
            <a:chExt cx="4000500" cy="4000500"/>
          </a:xfrm>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2400" kern="0">
                <a:solidFill>
                  <a:sysClr val="windowText" lastClr="000000"/>
                </a:solidFill>
                <a:latin typeface="Calibri" panose="020F0502020204030204"/>
                <a:ea typeface="微软雅黑" panose="020B0503020204020204" pitchFamily="34" charset="-122"/>
              </a:endParaRPr>
            </a:p>
          </p:txBody>
        </p:sp>
        <p:sp>
          <p:nvSpPr>
            <p:cNvPr id="33" name="椭圆 3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2400" kern="0">
                <a:solidFill>
                  <a:sysClr val="window" lastClr="FFFFFF"/>
                </a:solidFill>
                <a:latin typeface="Calibri" panose="020F0502020204030204"/>
                <a:ea typeface="微软雅黑" panose="020B0503020204020204" pitchFamily="34" charset="-122"/>
              </a:endParaRPr>
            </a:p>
          </p:txBody>
        </p:sp>
      </p:grpSp>
      <p:grpSp>
        <p:nvGrpSpPr>
          <p:cNvPr id="34" name="组合 33"/>
          <p:cNvGrpSpPr/>
          <p:nvPr/>
        </p:nvGrpSpPr>
        <p:grpSpPr>
          <a:xfrm>
            <a:off x="4820024" y="6140297"/>
            <a:ext cx="840160" cy="840047"/>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41" name="组合 40"/>
          <p:cNvGrpSpPr/>
          <p:nvPr/>
        </p:nvGrpSpPr>
        <p:grpSpPr>
          <a:xfrm>
            <a:off x="5724917" y="6560321"/>
            <a:ext cx="1187152" cy="1186992"/>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48" name="椭圆 4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49" name="组合 48"/>
          <p:cNvGrpSpPr/>
          <p:nvPr/>
        </p:nvGrpSpPr>
        <p:grpSpPr>
          <a:xfrm>
            <a:off x="8821052" y="6307229"/>
            <a:ext cx="914241" cy="914117"/>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2400" kern="0">
                <a:solidFill>
                  <a:sysClr val="windowText" lastClr="000000"/>
                </a:solidFill>
                <a:latin typeface="Calibri" panose="020F0502020204030204"/>
                <a:ea typeface="微软雅黑" panose="020B0503020204020204" pitchFamily="34" charset="-122"/>
              </a:endParaRPr>
            </a:p>
          </p:txBody>
        </p:sp>
        <p:sp>
          <p:nvSpPr>
            <p:cNvPr id="51" name="椭圆 5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2400" kern="0">
                <a:solidFill>
                  <a:sysClr val="window" lastClr="FFFFFF"/>
                </a:solidFill>
                <a:latin typeface="Calibri" panose="020F0502020204030204"/>
                <a:ea typeface="微软雅黑" panose="020B0503020204020204" pitchFamily="34" charset="-122"/>
              </a:endParaRPr>
            </a:p>
          </p:txBody>
        </p:sp>
      </p:grpSp>
      <p:grpSp>
        <p:nvGrpSpPr>
          <p:cNvPr id="52" name="组合 51"/>
          <p:cNvGrpSpPr/>
          <p:nvPr/>
        </p:nvGrpSpPr>
        <p:grpSpPr>
          <a:xfrm>
            <a:off x="-502080" y="6718579"/>
            <a:ext cx="785007" cy="784900"/>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55" name="组合 54"/>
          <p:cNvGrpSpPr/>
          <p:nvPr/>
        </p:nvGrpSpPr>
        <p:grpSpPr>
          <a:xfrm>
            <a:off x="3759341" y="6037941"/>
            <a:ext cx="336596" cy="336551"/>
            <a:chOff x="304800" y="673100"/>
            <a:chExt cx="4000500" cy="4000500"/>
          </a:xfrm>
          <a:effectLst>
            <a:outerShdw blurRad="444500" dist="254000" dir="8100000" algn="tr" rotWithShape="0">
              <a:prstClr val="black">
                <a:alpha val="50000"/>
              </a:prstClr>
            </a:outerShdw>
          </a:effectLst>
        </p:grpSpPr>
        <p:sp>
          <p:nvSpPr>
            <p:cNvPr id="56" name="同心圆 5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57" name="椭圆 5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58" name="组合 57"/>
          <p:cNvGrpSpPr/>
          <p:nvPr/>
        </p:nvGrpSpPr>
        <p:grpSpPr>
          <a:xfrm>
            <a:off x="2717671" y="5767621"/>
            <a:ext cx="705311" cy="705216"/>
            <a:chOff x="304800" y="673100"/>
            <a:chExt cx="4000500" cy="4000500"/>
          </a:xfrm>
          <a:effectLst>
            <a:outerShdw blurRad="444500" dist="2540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60" name="椭圆 5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64" name="组合 63"/>
          <p:cNvGrpSpPr/>
          <p:nvPr/>
        </p:nvGrpSpPr>
        <p:grpSpPr>
          <a:xfrm>
            <a:off x="4368835" y="5765080"/>
            <a:ext cx="297389" cy="297348"/>
            <a:chOff x="304800" y="673100"/>
            <a:chExt cx="4000500" cy="4000500"/>
          </a:xfrm>
          <a:effectLst>
            <a:outerShdw blurRad="444500" dist="254000" dir="8100000" algn="tr" rotWithShape="0">
              <a:prstClr val="black">
                <a:alpha val="50000"/>
              </a:prstClr>
            </a:outerShdw>
          </a:effectLst>
        </p:grpSpPr>
        <p:sp>
          <p:nvSpPr>
            <p:cNvPr id="65" name="同心圆 6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66" name="椭圆 6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67" name="组合 66"/>
          <p:cNvGrpSpPr/>
          <p:nvPr/>
        </p:nvGrpSpPr>
        <p:grpSpPr>
          <a:xfrm>
            <a:off x="1066851" y="6272924"/>
            <a:ext cx="1572101" cy="1571889"/>
            <a:chOff x="304800" y="673100"/>
            <a:chExt cx="4000500" cy="4000500"/>
          </a:xfrm>
          <a:effectLst>
            <a:outerShdw blurRad="444500" dist="254000" dir="8100000" algn="tr" rotWithShape="0">
              <a:prstClr val="black">
                <a:alpha val="50000"/>
              </a:prstClr>
            </a:outerShdw>
          </a:effectLst>
        </p:grpSpPr>
        <p:sp>
          <p:nvSpPr>
            <p:cNvPr id="68" name="同心圆 6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2400" kern="0">
                <a:solidFill>
                  <a:sysClr val="windowText" lastClr="000000"/>
                </a:solidFill>
                <a:latin typeface="Calibri" panose="020F0502020204030204"/>
                <a:ea typeface="微软雅黑" panose="020B0503020204020204" pitchFamily="34" charset="-122"/>
              </a:endParaRPr>
            </a:p>
          </p:txBody>
        </p:sp>
        <p:sp>
          <p:nvSpPr>
            <p:cNvPr id="69" name="椭圆 68"/>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2400" kern="0">
                <a:solidFill>
                  <a:sysClr val="window" lastClr="FFFFFF"/>
                </a:solidFill>
                <a:latin typeface="Calibri" panose="020F0502020204030204"/>
                <a:ea typeface="微软雅黑" panose="020B0503020204020204" pitchFamily="34" charset="-122"/>
              </a:endParaRPr>
            </a:p>
          </p:txBody>
        </p:sp>
      </p:grpSp>
      <p:grpSp>
        <p:nvGrpSpPr>
          <p:cNvPr id="70" name="组合 69"/>
          <p:cNvGrpSpPr/>
          <p:nvPr/>
        </p:nvGrpSpPr>
        <p:grpSpPr>
          <a:xfrm>
            <a:off x="176261" y="6140300"/>
            <a:ext cx="693469" cy="693375"/>
            <a:chOff x="304800" y="673100"/>
            <a:chExt cx="4000500" cy="4000500"/>
          </a:xfrm>
          <a:effectLst>
            <a:outerShdw blurRad="444500" dist="2540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72" name="椭圆 7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73" name="组合 72"/>
          <p:cNvGrpSpPr/>
          <p:nvPr/>
        </p:nvGrpSpPr>
        <p:grpSpPr>
          <a:xfrm>
            <a:off x="-1135896" y="6560323"/>
            <a:ext cx="422429" cy="422372"/>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75" name="椭圆 7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76" name="组合 75"/>
          <p:cNvGrpSpPr/>
          <p:nvPr/>
        </p:nvGrpSpPr>
        <p:grpSpPr>
          <a:xfrm>
            <a:off x="-1367808" y="6315988"/>
            <a:ext cx="211213" cy="211185"/>
            <a:chOff x="304800" y="673100"/>
            <a:chExt cx="4000500" cy="4000500"/>
          </a:xfrm>
          <a:effectLst>
            <a:outerShdw blurRad="444500" dist="254000" dir="8100000" algn="tr" rotWithShape="0">
              <a:prstClr val="black">
                <a:alpha val="50000"/>
              </a:prstClr>
            </a:outerShdw>
          </a:effectLst>
        </p:grpSpPr>
        <p:sp>
          <p:nvSpPr>
            <p:cNvPr id="77" name="同心圆 7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78" name="椭圆 7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53" presetClass="entr" presetSubtype="16"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500" fill="hold"/>
                                        <p:tgtEl>
                                          <p:spTgt spid="40"/>
                                        </p:tgtEl>
                                        <p:attrNameLst>
                                          <p:attrName>ppt_w</p:attrName>
                                        </p:attrNameLst>
                                      </p:cBhvr>
                                      <p:tavLst>
                                        <p:tav tm="0">
                                          <p:val>
                                            <p:fltVal val="0"/>
                                          </p:val>
                                        </p:tav>
                                        <p:tav tm="100000">
                                          <p:val>
                                            <p:strVal val="#ppt_w"/>
                                          </p:val>
                                        </p:tav>
                                      </p:tavLst>
                                    </p:anim>
                                    <p:anim calcmode="lin" valueType="num">
                                      <p:cBhvr>
                                        <p:cTn id="23" dur="500" fill="hold"/>
                                        <p:tgtEl>
                                          <p:spTgt spid="40"/>
                                        </p:tgtEl>
                                        <p:attrNameLst>
                                          <p:attrName>ppt_h</p:attrName>
                                        </p:attrNameLst>
                                      </p:cBhvr>
                                      <p:tavLst>
                                        <p:tav tm="0">
                                          <p:val>
                                            <p:fltVal val="0"/>
                                          </p:val>
                                        </p:tav>
                                        <p:tav tm="100000">
                                          <p:val>
                                            <p:strVal val="#ppt_h"/>
                                          </p:val>
                                        </p:tav>
                                      </p:tavLst>
                                    </p:anim>
                                    <p:animEffect transition="in" filter="fade">
                                      <p:cBhvr>
                                        <p:cTn id="24" dur="500"/>
                                        <p:tgtEl>
                                          <p:spTgt spid="40"/>
                                        </p:tgtEl>
                                      </p:cBhvr>
                                    </p:animEffect>
                                  </p:childTnLst>
                                </p:cTn>
                              </p:par>
                            </p:childTnLst>
                          </p:cTn>
                        </p:par>
                        <p:par>
                          <p:cTn id="25" fill="hold">
                            <p:stCondLst>
                              <p:cond delay="500"/>
                            </p:stCondLst>
                            <p:childTnLst>
                              <p:par>
                                <p:cTn id="26" presetID="63" presetClass="path" presetSubtype="0" accel="50000" decel="50000" fill="hold" nodeType="afterEffect">
                                  <p:stCondLst>
                                    <p:cond delay="0"/>
                                  </p:stCondLst>
                                  <p:childTnLst>
                                    <p:animMotion origin="layout" path="M -8.33333E-7 -2.09877E-6 L 0.45 -2.09877E-6 " pathEditMode="relative" rAng="0" ptsTypes="AA">
                                      <p:cBhvr>
                                        <p:cTn id="27" dur="1500" fill="hold"/>
                                        <p:tgtEl>
                                          <p:spTgt spid="40"/>
                                        </p:tgtEl>
                                        <p:attrNameLst>
                                          <p:attrName>ppt_x</p:attrName>
                                          <p:attrName>ppt_y</p:attrName>
                                        </p:attrNameLst>
                                      </p:cBhvr>
                                      <p:rCtr x="22500" y="0"/>
                                    </p:animMotion>
                                  </p:childTnLst>
                                </p:cTn>
                              </p:par>
                              <p:par>
                                <p:cTn id="28" presetID="63" presetClass="path" presetSubtype="0" accel="50000" decel="50000" fill="hold" nodeType="withEffect">
                                  <p:stCondLst>
                                    <p:cond delay="0"/>
                                  </p:stCondLst>
                                  <p:childTnLst>
                                    <p:animMotion origin="layout" path="M 1.66667E-6 -2.59259E-6 L 0.29896 -2.59259E-6 " pathEditMode="relative" rAng="0" ptsTypes="AA">
                                      <p:cBhvr>
                                        <p:cTn id="29" dur="1500" fill="hold"/>
                                        <p:tgtEl>
                                          <p:spTgt spid="39"/>
                                        </p:tgtEl>
                                        <p:attrNameLst>
                                          <p:attrName>ppt_x</p:attrName>
                                          <p:attrName>ppt_y</p:attrName>
                                        </p:attrNameLst>
                                      </p:cBhvr>
                                      <p:rCtr x="14948" y="0"/>
                                    </p:animMotion>
                                  </p:childTnLst>
                                </p:cTn>
                              </p:par>
                              <p:par>
                                <p:cTn id="30" presetID="63" presetClass="path" presetSubtype="0" accel="50000" decel="50000" fill="hold" nodeType="withEffect">
                                  <p:stCondLst>
                                    <p:cond delay="0"/>
                                  </p:stCondLst>
                                  <p:childTnLst>
                                    <p:animMotion origin="layout" path="M -0.00209 0.00587 L 0.14375 0.00587 " pathEditMode="relative" rAng="0" ptsTypes="AA">
                                      <p:cBhvr>
                                        <p:cTn id="31" dur="1500" fill="hold"/>
                                        <p:tgtEl>
                                          <p:spTgt spid="3"/>
                                        </p:tgtEl>
                                        <p:attrNameLst>
                                          <p:attrName>ppt_x</p:attrName>
                                          <p:attrName>ppt_y</p:attrName>
                                        </p:attrNameLst>
                                      </p:cBhvr>
                                      <p:rCtr x="7292" y="0"/>
                                    </p:animMotion>
                                  </p:childTnLst>
                                </p:cTn>
                              </p:par>
                            </p:childTnLst>
                          </p:cTn>
                        </p:par>
                        <p:par>
                          <p:cTn id="32" fill="hold">
                            <p:stCondLst>
                              <p:cond delay="2000"/>
                            </p:stCondLst>
                            <p:childTnLst>
                              <p:par>
                                <p:cTn id="33" presetID="16" presetClass="entr" presetSubtype="37"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barn(outVertical)">
                                      <p:cBhvr>
                                        <p:cTn id="35" dur="500"/>
                                        <p:tgtEl>
                                          <p:spTgt spid="45"/>
                                        </p:tgtEl>
                                      </p:cBhvr>
                                    </p:animEffect>
                                  </p:childTnLst>
                                </p:cTn>
                              </p:par>
                            </p:childTnLst>
                          </p:cTn>
                        </p:par>
                        <p:par>
                          <p:cTn id="36" fill="hold">
                            <p:stCondLst>
                              <p:cond delay="2500"/>
                            </p:stCondLst>
                            <p:childTnLst>
                              <p:par>
                                <p:cTn id="37" presetID="41" presetClass="entr" presetSubtype="0" fill="hold" grpId="0" nodeType="afterEffect">
                                  <p:stCondLst>
                                    <p:cond delay="0"/>
                                  </p:stCondLst>
                                  <p:iterate type="lt">
                                    <p:tmPct val="10000"/>
                                  </p:iterate>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25"/>
                                        </p:tgtEl>
                                        <p:attrNameLst>
                                          <p:attrName>ppt_y</p:attrName>
                                        </p:attrNameLst>
                                      </p:cBhvr>
                                      <p:tavLst>
                                        <p:tav tm="0">
                                          <p:val>
                                            <p:strVal val="#ppt_y"/>
                                          </p:val>
                                        </p:tav>
                                        <p:tav tm="100000">
                                          <p:val>
                                            <p:strVal val="#ppt_y"/>
                                          </p:val>
                                        </p:tav>
                                      </p:tavLst>
                                    </p:anim>
                                    <p:anim calcmode="lin" valueType="num">
                                      <p:cBhvr>
                                        <p:cTn id="41"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25"/>
                                        </p:tgtEl>
                                      </p:cBhvr>
                                    </p:animEffect>
                                  </p:childTnLst>
                                </p:cTn>
                              </p:par>
                            </p:childTnLst>
                          </p:cTn>
                        </p:par>
                        <p:par>
                          <p:cTn id="44" fill="hold">
                            <p:stCondLst>
                              <p:cond delay="2750"/>
                            </p:stCondLst>
                            <p:childTnLst>
                              <p:par>
                                <p:cTn id="45" presetID="22" presetClass="entr" presetSubtype="1"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up)">
                                      <p:cBhvr>
                                        <p:cTn id="47" dur="500"/>
                                        <p:tgtEl>
                                          <p:spTgt spid="46"/>
                                        </p:tgtEl>
                                      </p:cBhvr>
                                    </p:animEffect>
                                  </p:childTnLst>
                                </p:cTn>
                              </p:par>
                            </p:childTnLst>
                          </p:cTn>
                        </p:par>
                        <p:par>
                          <p:cTn id="48" fill="hold">
                            <p:stCondLst>
                              <p:cond delay="3250"/>
                            </p:stCondLst>
                            <p:childTnLst>
                              <p:par>
                                <p:cTn id="49" presetID="22" presetClass="entr" presetSubtype="1" fill="hold" grpId="0" nodeType="after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up)">
                                      <p:cBhvr>
                                        <p:cTn id="51" dur="500"/>
                                        <p:tgtEl>
                                          <p:spTgt spid="47"/>
                                        </p:tgtEl>
                                      </p:cBhvr>
                                    </p:animEffect>
                                  </p:childTnLst>
                                </p:cTn>
                              </p:par>
                            </p:childTnLst>
                          </p:cTn>
                        </p:par>
                        <p:par>
                          <p:cTn id="52" fill="hold">
                            <p:stCondLst>
                              <p:cond delay="3750"/>
                            </p:stCondLst>
                            <p:childTnLst>
                              <p:par>
                                <p:cTn id="53" presetID="23" presetClass="entr" presetSubtype="528"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p:cTn id="55" dur="500" fill="hold"/>
                                        <p:tgtEl>
                                          <p:spTgt spid="31"/>
                                        </p:tgtEl>
                                        <p:attrNameLst>
                                          <p:attrName>ppt_w</p:attrName>
                                        </p:attrNameLst>
                                      </p:cBhvr>
                                      <p:tavLst>
                                        <p:tav tm="0">
                                          <p:val>
                                            <p:fltVal val="0"/>
                                          </p:val>
                                        </p:tav>
                                        <p:tav tm="100000">
                                          <p:val>
                                            <p:strVal val="#ppt_w"/>
                                          </p:val>
                                        </p:tav>
                                      </p:tavLst>
                                    </p:anim>
                                    <p:anim calcmode="lin" valueType="num">
                                      <p:cBhvr>
                                        <p:cTn id="56" dur="500" fill="hold"/>
                                        <p:tgtEl>
                                          <p:spTgt spid="31"/>
                                        </p:tgtEl>
                                        <p:attrNameLst>
                                          <p:attrName>ppt_h</p:attrName>
                                        </p:attrNameLst>
                                      </p:cBhvr>
                                      <p:tavLst>
                                        <p:tav tm="0">
                                          <p:val>
                                            <p:fltVal val="0"/>
                                          </p:val>
                                        </p:tav>
                                        <p:tav tm="100000">
                                          <p:val>
                                            <p:strVal val="#ppt_h"/>
                                          </p:val>
                                        </p:tav>
                                      </p:tavLst>
                                    </p:anim>
                                    <p:anim calcmode="lin" valueType="num">
                                      <p:cBhvr>
                                        <p:cTn id="57" dur="500" fill="hold"/>
                                        <p:tgtEl>
                                          <p:spTgt spid="31"/>
                                        </p:tgtEl>
                                        <p:attrNameLst>
                                          <p:attrName>ppt_x</p:attrName>
                                        </p:attrNameLst>
                                      </p:cBhvr>
                                      <p:tavLst>
                                        <p:tav tm="0">
                                          <p:val>
                                            <p:fltVal val="0.5"/>
                                          </p:val>
                                        </p:tav>
                                        <p:tav tm="100000">
                                          <p:val>
                                            <p:strVal val="#ppt_x"/>
                                          </p:val>
                                        </p:tav>
                                      </p:tavLst>
                                    </p:anim>
                                    <p:anim calcmode="lin" valueType="num">
                                      <p:cBhvr>
                                        <p:cTn id="58" dur="500" fill="hold"/>
                                        <p:tgtEl>
                                          <p:spTgt spid="31"/>
                                        </p:tgtEl>
                                        <p:attrNameLst>
                                          <p:attrName>ppt_y</p:attrName>
                                        </p:attrNameLst>
                                      </p:cBhvr>
                                      <p:tavLst>
                                        <p:tav tm="0">
                                          <p:val>
                                            <p:fltVal val="0.5"/>
                                          </p:val>
                                        </p:tav>
                                        <p:tav tm="100000">
                                          <p:val>
                                            <p:strVal val="#ppt_y"/>
                                          </p:val>
                                        </p:tav>
                                      </p:tavLst>
                                    </p:anim>
                                  </p:childTnLst>
                                </p:cTn>
                              </p:par>
                              <p:par>
                                <p:cTn id="59" presetID="23" presetClass="entr" presetSubtype="528" fill="hold" nodeType="withEffect">
                                  <p:stCondLst>
                                    <p:cond delay="300"/>
                                  </p:stCondLst>
                                  <p:childTnLst>
                                    <p:set>
                                      <p:cBhvr>
                                        <p:cTn id="60" dur="1" fill="hold">
                                          <p:stCondLst>
                                            <p:cond delay="0"/>
                                          </p:stCondLst>
                                        </p:cTn>
                                        <p:tgtEl>
                                          <p:spTgt spid="34"/>
                                        </p:tgtEl>
                                        <p:attrNameLst>
                                          <p:attrName>style.visibility</p:attrName>
                                        </p:attrNameLst>
                                      </p:cBhvr>
                                      <p:to>
                                        <p:strVal val="visible"/>
                                      </p:to>
                                    </p:set>
                                    <p:anim calcmode="lin" valueType="num">
                                      <p:cBhvr>
                                        <p:cTn id="61" dur="500" fill="hold"/>
                                        <p:tgtEl>
                                          <p:spTgt spid="34"/>
                                        </p:tgtEl>
                                        <p:attrNameLst>
                                          <p:attrName>ppt_w</p:attrName>
                                        </p:attrNameLst>
                                      </p:cBhvr>
                                      <p:tavLst>
                                        <p:tav tm="0">
                                          <p:val>
                                            <p:fltVal val="0"/>
                                          </p:val>
                                        </p:tav>
                                        <p:tav tm="100000">
                                          <p:val>
                                            <p:strVal val="#ppt_w"/>
                                          </p:val>
                                        </p:tav>
                                      </p:tavLst>
                                    </p:anim>
                                    <p:anim calcmode="lin" valueType="num">
                                      <p:cBhvr>
                                        <p:cTn id="62" dur="500" fill="hold"/>
                                        <p:tgtEl>
                                          <p:spTgt spid="34"/>
                                        </p:tgtEl>
                                        <p:attrNameLst>
                                          <p:attrName>ppt_h</p:attrName>
                                        </p:attrNameLst>
                                      </p:cBhvr>
                                      <p:tavLst>
                                        <p:tav tm="0">
                                          <p:val>
                                            <p:fltVal val="0"/>
                                          </p:val>
                                        </p:tav>
                                        <p:tav tm="100000">
                                          <p:val>
                                            <p:strVal val="#ppt_h"/>
                                          </p:val>
                                        </p:tav>
                                      </p:tavLst>
                                    </p:anim>
                                    <p:anim calcmode="lin" valueType="num">
                                      <p:cBhvr>
                                        <p:cTn id="63" dur="500" fill="hold"/>
                                        <p:tgtEl>
                                          <p:spTgt spid="34"/>
                                        </p:tgtEl>
                                        <p:attrNameLst>
                                          <p:attrName>ppt_x</p:attrName>
                                        </p:attrNameLst>
                                      </p:cBhvr>
                                      <p:tavLst>
                                        <p:tav tm="0">
                                          <p:val>
                                            <p:fltVal val="0.5"/>
                                          </p:val>
                                        </p:tav>
                                        <p:tav tm="100000">
                                          <p:val>
                                            <p:strVal val="#ppt_x"/>
                                          </p:val>
                                        </p:tav>
                                      </p:tavLst>
                                    </p:anim>
                                    <p:anim calcmode="lin" valueType="num">
                                      <p:cBhvr>
                                        <p:cTn id="64" dur="500" fill="hold"/>
                                        <p:tgtEl>
                                          <p:spTgt spid="34"/>
                                        </p:tgtEl>
                                        <p:attrNameLst>
                                          <p:attrName>ppt_y</p:attrName>
                                        </p:attrNameLst>
                                      </p:cBhvr>
                                      <p:tavLst>
                                        <p:tav tm="0">
                                          <p:val>
                                            <p:fltVal val="0.5"/>
                                          </p:val>
                                        </p:tav>
                                        <p:tav tm="100000">
                                          <p:val>
                                            <p:strVal val="#ppt_y"/>
                                          </p:val>
                                        </p:tav>
                                      </p:tavLst>
                                    </p:anim>
                                  </p:childTnLst>
                                </p:cTn>
                              </p:par>
                              <p:par>
                                <p:cTn id="65" presetID="23" presetClass="entr" presetSubtype="528" fill="hold" nodeType="withEffect">
                                  <p:stCondLst>
                                    <p:cond delay="700"/>
                                  </p:stCondLst>
                                  <p:childTnLst>
                                    <p:set>
                                      <p:cBhvr>
                                        <p:cTn id="66" dur="1" fill="hold">
                                          <p:stCondLst>
                                            <p:cond delay="0"/>
                                          </p:stCondLst>
                                        </p:cTn>
                                        <p:tgtEl>
                                          <p:spTgt spid="41"/>
                                        </p:tgtEl>
                                        <p:attrNameLst>
                                          <p:attrName>style.visibility</p:attrName>
                                        </p:attrNameLst>
                                      </p:cBhvr>
                                      <p:to>
                                        <p:strVal val="visible"/>
                                      </p:to>
                                    </p:set>
                                    <p:anim calcmode="lin" valueType="num">
                                      <p:cBhvr>
                                        <p:cTn id="67" dur="500" fill="hold"/>
                                        <p:tgtEl>
                                          <p:spTgt spid="41"/>
                                        </p:tgtEl>
                                        <p:attrNameLst>
                                          <p:attrName>ppt_w</p:attrName>
                                        </p:attrNameLst>
                                      </p:cBhvr>
                                      <p:tavLst>
                                        <p:tav tm="0">
                                          <p:val>
                                            <p:fltVal val="0"/>
                                          </p:val>
                                        </p:tav>
                                        <p:tav tm="100000">
                                          <p:val>
                                            <p:strVal val="#ppt_w"/>
                                          </p:val>
                                        </p:tav>
                                      </p:tavLst>
                                    </p:anim>
                                    <p:anim calcmode="lin" valueType="num">
                                      <p:cBhvr>
                                        <p:cTn id="68" dur="500" fill="hold"/>
                                        <p:tgtEl>
                                          <p:spTgt spid="41"/>
                                        </p:tgtEl>
                                        <p:attrNameLst>
                                          <p:attrName>ppt_h</p:attrName>
                                        </p:attrNameLst>
                                      </p:cBhvr>
                                      <p:tavLst>
                                        <p:tav tm="0">
                                          <p:val>
                                            <p:fltVal val="0"/>
                                          </p:val>
                                        </p:tav>
                                        <p:tav tm="100000">
                                          <p:val>
                                            <p:strVal val="#ppt_h"/>
                                          </p:val>
                                        </p:tav>
                                      </p:tavLst>
                                    </p:anim>
                                    <p:anim calcmode="lin" valueType="num">
                                      <p:cBhvr>
                                        <p:cTn id="69" dur="500" fill="hold"/>
                                        <p:tgtEl>
                                          <p:spTgt spid="41"/>
                                        </p:tgtEl>
                                        <p:attrNameLst>
                                          <p:attrName>ppt_x</p:attrName>
                                        </p:attrNameLst>
                                      </p:cBhvr>
                                      <p:tavLst>
                                        <p:tav tm="0">
                                          <p:val>
                                            <p:fltVal val="0.5"/>
                                          </p:val>
                                        </p:tav>
                                        <p:tav tm="100000">
                                          <p:val>
                                            <p:strVal val="#ppt_x"/>
                                          </p:val>
                                        </p:tav>
                                      </p:tavLst>
                                    </p:anim>
                                    <p:anim calcmode="lin" valueType="num">
                                      <p:cBhvr>
                                        <p:cTn id="70" dur="500" fill="hold"/>
                                        <p:tgtEl>
                                          <p:spTgt spid="41"/>
                                        </p:tgtEl>
                                        <p:attrNameLst>
                                          <p:attrName>ppt_y</p:attrName>
                                        </p:attrNameLst>
                                      </p:cBhvr>
                                      <p:tavLst>
                                        <p:tav tm="0">
                                          <p:val>
                                            <p:fltVal val="0.5"/>
                                          </p:val>
                                        </p:tav>
                                        <p:tav tm="100000">
                                          <p:val>
                                            <p:strVal val="#ppt_y"/>
                                          </p:val>
                                        </p:tav>
                                      </p:tavLst>
                                    </p:anim>
                                  </p:childTnLst>
                                </p:cTn>
                              </p:par>
                              <p:par>
                                <p:cTn id="71" presetID="23" presetClass="entr" presetSubtype="528" fill="hold" nodeType="withEffect">
                                  <p:stCondLst>
                                    <p:cond delay="300"/>
                                  </p:stCondLst>
                                  <p:childTnLst>
                                    <p:set>
                                      <p:cBhvr>
                                        <p:cTn id="72" dur="1" fill="hold">
                                          <p:stCondLst>
                                            <p:cond delay="0"/>
                                          </p:stCondLst>
                                        </p:cTn>
                                        <p:tgtEl>
                                          <p:spTgt spid="49"/>
                                        </p:tgtEl>
                                        <p:attrNameLst>
                                          <p:attrName>style.visibility</p:attrName>
                                        </p:attrNameLst>
                                      </p:cBhvr>
                                      <p:to>
                                        <p:strVal val="visible"/>
                                      </p:to>
                                    </p:set>
                                    <p:anim calcmode="lin" valueType="num">
                                      <p:cBhvr>
                                        <p:cTn id="73" dur="500" fill="hold"/>
                                        <p:tgtEl>
                                          <p:spTgt spid="49"/>
                                        </p:tgtEl>
                                        <p:attrNameLst>
                                          <p:attrName>ppt_w</p:attrName>
                                        </p:attrNameLst>
                                      </p:cBhvr>
                                      <p:tavLst>
                                        <p:tav tm="0">
                                          <p:val>
                                            <p:fltVal val="0"/>
                                          </p:val>
                                        </p:tav>
                                        <p:tav tm="100000">
                                          <p:val>
                                            <p:strVal val="#ppt_w"/>
                                          </p:val>
                                        </p:tav>
                                      </p:tavLst>
                                    </p:anim>
                                    <p:anim calcmode="lin" valueType="num">
                                      <p:cBhvr>
                                        <p:cTn id="74" dur="500" fill="hold"/>
                                        <p:tgtEl>
                                          <p:spTgt spid="49"/>
                                        </p:tgtEl>
                                        <p:attrNameLst>
                                          <p:attrName>ppt_h</p:attrName>
                                        </p:attrNameLst>
                                      </p:cBhvr>
                                      <p:tavLst>
                                        <p:tav tm="0">
                                          <p:val>
                                            <p:fltVal val="0"/>
                                          </p:val>
                                        </p:tav>
                                        <p:tav tm="100000">
                                          <p:val>
                                            <p:strVal val="#ppt_h"/>
                                          </p:val>
                                        </p:tav>
                                      </p:tavLst>
                                    </p:anim>
                                    <p:anim calcmode="lin" valueType="num">
                                      <p:cBhvr>
                                        <p:cTn id="75" dur="500" fill="hold"/>
                                        <p:tgtEl>
                                          <p:spTgt spid="49"/>
                                        </p:tgtEl>
                                        <p:attrNameLst>
                                          <p:attrName>ppt_x</p:attrName>
                                        </p:attrNameLst>
                                      </p:cBhvr>
                                      <p:tavLst>
                                        <p:tav tm="0">
                                          <p:val>
                                            <p:fltVal val="0.5"/>
                                          </p:val>
                                        </p:tav>
                                        <p:tav tm="100000">
                                          <p:val>
                                            <p:strVal val="#ppt_x"/>
                                          </p:val>
                                        </p:tav>
                                      </p:tavLst>
                                    </p:anim>
                                    <p:anim calcmode="lin" valueType="num">
                                      <p:cBhvr>
                                        <p:cTn id="76" dur="500" fill="hold"/>
                                        <p:tgtEl>
                                          <p:spTgt spid="49"/>
                                        </p:tgtEl>
                                        <p:attrNameLst>
                                          <p:attrName>ppt_y</p:attrName>
                                        </p:attrNameLst>
                                      </p:cBhvr>
                                      <p:tavLst>
                                        <p:tav tm="0">
                                          <p:val>
                                            <p:fltVal val="0.5"/>
                                          </p:val>
                                        </p:tav>
                                        <p:tav tm="100000">
                                          <p:val>
                                            <p:strVal val="#ppt_y"/>
                                          </p:val>
                                        </p:tav>
                                      </p:tavLst>
                                    </p:anim>
                                  </p:childTnLst>
                                </p:cTn>
                              </p:par>
                              <p:par>
                                <p:cTn id="77" presetID="23" presetClass="entr" presetSubtype="528" fill="hold" nodeType="withEffect">
                                  <p:stCondLst>
                                    <p:cond delay="100"/>
                                  </p:stCondLst>
                                  <p:childTnLst>
                                    <p:set>
                                      <p:cBhvr>
                                        <p:cTn id="78" dur="1" fill="hold">
                                          <p:stCondLst>
                                            <p:cond delay="0"/>
                                          </p:stCondLst>
                                        </p:cTn>
                                        <p:tgtEl>
                                          <p:spTgt spid="52"/>
                                        </p:tgtEl>
                                        <p:attrNameLst>
                                          <p:attrName>style.visibility</p:attrName>
                                        </p:attrNameLst>
                                      </p:cBhvr>
                                      <p:to>
                                        <p:strVal val="visible"/>
                                      </p:to>
                                    </p:set>
                                    <p:anim calcmode="lin" valueType="num">
                                      <p:cBhvr>
                                        <p:cTn id="79" dur="500" fill="hold"/>
                                        <p:tgtEl>
                                          <p:spTgt spid="52"/>
                                        </p:tgtEl>
                                        <p:attrNameLst>
                                          <p:attrName>ppt_w</p:attrName>
                                        </p:attrNameLst>
                                      </p:cBhvr>
                                      <p:tavLst>
                                        <p:tav tm="0">
                                          <p:val>
                                            <p:fltVal val="0"/>
                                          </p:val>
                                        </p:tav>
                                        <p:tav tm="100000">
                                          <p:val>
                                            <p:strVal val="#ppt_w"/>
                                          </p:val>
                                        </p:tav>
                                      </p:tavLst>
                                    </p:anim>
                                    <p:anim calcmode="lin" valueType="num">
                                      <p:cBhvr>
                                        <p:cTn id="80" dur="500" fill="hold"/>
                                        <p:tgtEl>
                                          <p:spTgt spid="52"/>
                                        </p:tgtEl>
                                        <p:attrNameLst>
                                          <p:attrName>ppt_h</p:attrName>
                                        </p:attrNameLst>
                                      </p:cBhvr>
                                      <p:tavLst>
                                        <p:tav tm="0">
                                          <p:val>
                                            <p:fltVal val="0"/>
                                          </p:val>
                                        </p:tav>
                                        <p:tav tm="100000">
                                          <p:val>
                                            <p:strVal val="#ppt_h"/>
                                          </p:val>
                                        </p:tav>
                                      </p:tavLst>
                                    </p:anim>
                                    <p:anim calcmode="lin" valueType="num">
                                      <p:cBhvr>
                                        <p:cTn id="81" dur="500" fill="hold"/>
                                        <p:tgtEl>
                                          <p:spTgt spid="52"/>
                                        </p:tgtEl>
                                        <p:attrNameLst>
                                          <p:attrName>ppt_x</p:attrName>
                                        </p:attrNameLst>
                                      </p:cBhvr>
                                      <p:tavLst>
                                        <p:tav tm="0">
                                          <p:val>
                                            <p:fltVal val="0.5"/>
                                          </p:val>
                                        </p:tav>
                                        <p:tav tm="100000">
                                          <p:val>
                                            <p:strVal val="#ppt_x"/>
                                          </p:val>
                                        </p:tav>
                                      </p:tavLst>
                                    </p:anim>
                                    <p:anim calcmode="lin" valueType="num">
                                      <p:cBhvr>
                                        <p:cTn id="82" dur="500" fill="hold"/>
                                        <p:tgtEl>
                                          <p:spTgt spid="52"/>
                                        </p:tgtEl>
                                        <p:attrNameLst>
                                          <p:attrName>ppt_y</p:attrName>
                                        </p:attrNameLst>
                                      </p:cBhvr>
                                      <p:tavLst>
                                        <p:tav tm="0">
                                          <p:val>
                                            <p:fltVal val="0.5"/>
                                          </p:val>
                                        </p:tav>
                                        <p:tav tm="100000">
                                          <p:val>
                                            <p:strVal val="#ppt_y"/>
                                          </p:val>
                                        </p:tav>
                                      </p:tavLst>
                                    </p:anim>
                                  </p:childTnLst>
                                </p:cTn>
                              </p:par>
                              <p:par>
                                <p:cTn id="83" presetID="23" presetClass="entr" presetSubtype="528" fill="hold" nodeType="withEffect">
                                  <p:stCondLst>
                                    <p:cond delay="600"/>
                                  </p:stCondLst>
                                  <p:childTnLst>
                                    <p:set>
                                      <p:cBhvr>
                                        <p:cTn id="84" dur="1" fill="hold">
                                          <p:stCondLst>
                                            <p:cond delay="0"/>
                                          </p:stCondLst>
                                        </p:cTn>
                                        <p:tgtEl>
                                          <p:spTgt spid="55"/>
                                        </p:tgtEl>
                                        <p:attrNameLst>
                                          <p:attrName>style.visibility</p:attrName>
                                        </p:attrNameLst>
                                      </p:cBhvr>
                                      <p:to>
                                        <p:strVal val="visible"/>
                                      </p:to>
                                    </p:set>
                                    <p:anim calcmode="lin" valueType="num">
                                      <p:cBhvr>
                                        <p:cTn id="85" dur="500" fill="hold"/>
                                        <p:tgtEl>
                                          <p:spTgt spid="55"/>
                                        </p:tgtEl>
                                        <p:attrNameLst>
                                          <p:attrName>ppt_w</p:attrName>
                                        </p:attrNameLst>
                                      </p:cBhvr>
                                      <p:tavLst>
                                        <p:tav tm="0">
                                          <p:val>
                                            <p:fltVal val="0"/>
                                          </p:val>
                                        </p:tav>
                                        <p:tav tm="100000">
                                          <p:val>
                                            <p:strVal val="#ppt_w"/>
                                          </p:val>
                                        </p:tav>
                                      </p:tavLst>
                                    </p:anim>
                                    <p:anim calcmode="lin" valueType="num">
                                      <p:cBhvr>
                                        <p:cTn id="86" dur="500" fill="hold"/>
                                        <p:tgtEl>
                                          <p:spTgt spid="55"/>
                                        </p:tgtEl>
                                        <p:attrNameLst>
                                          <p:attrName>ppt_h</p:attrName>
                                        </p:attrNameLst>
                                      </p:cBhvr>
                                      <p:tavLst>
                                        <p:tav tm="0">
                                          <p:val>
                                            <p:fltVal val="0"/>
                                          </p:val>
                                        </p:tav>
                                        <p:tav tm="100000">
                                          <p:val>
                                            <p:strVal val="#ppt_h"/>
                                          </p:val>
                                        </p:tav>
                                      </p:tavLst>
                                    </p:anim>
                                    <p:anim calcmode="lin" valueType="num">
                                      <p:cBhvr>
                                        <p:cTn id="87" dur="500" fill="hold"/>
                                        <p:tgtEl>
                                          <p:spTgt spid="55"/>
                                        </p:tgtEl>
                                        <p:attrNameLst>
                                          <p:attrName>ppt_x</p:attrName>
                                        </p:attrNameLst>
                                      </p:cBhvr>
                                      <p:tavLst>
                                        <p:tav tm="0">
                                          <p:val>
                                            <p:fltVal val="0.5"/>
                                          </p:val>
                                        </p:tav>
                                        <p:tav tm="100000">
                                          <p:val>
                                            <p:strVal val="#ppt_x"/>
                                          </p:val>
                                        </p:tav>
                                      </p:tavLst>
                                    </p:anim>
                                    <p:anim calcmode="lin" valueType="num">
                                      <p:cBhvr>
                                        <p:cTn id="88" dur="500" fill="hold"/>
                                        <p:tgtEl>
                                          <p:spTgt spid="55"/>
                                        </p:tgtEl>
                                        <p:attrNameLst>
                                          <p:attrName>ppt_y</p:attrName>
                                        </p:attrNameLst>
                                      </p:cBhvr>
                                      <p:tavLst>
                                        <p:tav tm="0">
                                          <p:val>
                                            <p:fltVal val="0.5"/>
                                          </p:val>
                                        </p:tav>
                                        <p:tav tm="100000">
                                          <p:val>
                                            <p:strVal val="#ppt_y"/>
                                          </p:val>
                                        </p:tav>
                                      </p:tavLst>
                                    </p:anim>
                                  </p:childTnLst>
                                </p:cTn>
                              </p:par>
                              <p:par>
                                <p:cTn id="89" presetID="23" presetClass="entr" presetSubtype="528" fill="hold" nodeType="withEffect">
                                  <p:stCondLst>
                                    <p:cond delay="300"/>
                                  </p:stCondLst>
                                  <p:childTnLst>
                                    <p:set>
                                      <p:cBhvr>
                                        <p:cTn id="90" dur="1" fill="hold">
                                          <p:stCondLst>
                                            <p:cond delay="0"/>
                                          </p:stCondLst>
                                        </p:cTn>
                                        <p:tgtEl>
                                          <p:spTgt spid="58"/>
                                        </p:tgtEl>
                                        <p:attrNameLst>
                                          <p:attrName>style.visibility</p:attrName>
                                        </p:attrNameLst>
                                      </p:cBhvr>
                                      <p:to>
                                        <p:strVal val="visible"/>
                                      </p:to>
                                    </p:set>
                                    <p:anim calcmode="lin" valueType="num">
                                      <p:cBhvr>
                                        <p:cTn id="91" dur="500" fill="hold"/>
                                        <p:tgtEl>
                                          <p:spTgt spid="58"/>
                                        </p:tgtEl>
                                        <p:attrNameLst>
                                          <p:attrName>ppt_w</p:attrName>
                                        </p:attrNameLst>
                                      </p:cBhvr>
                                      <p:tavLst>
                                        <p:tav tm="0">
                                          <p:val>
                                            <p:fltVal val="0"/>
                                          </p:val>
                                        </p:tav>
                                        <p:tav tm="100000">
                                          <p:val>
                                            <p:strVal val="#ppt_w"/>
                                          </p:val>
                                        </p:tav>
                                      </p:tavLst>
                                    </p:anim>
                                    <p:anim calcmode="lin" valueType="num">
                                      <p:cBhvr>
                                        <p:cTn id="92" dur="500" fill="hold"/>
                                        <p:tgtEl>
                                          <p:spTgt spid="58"/>
                                        </p:tgtEl>
                                        <p:attrNameLst>
                                          <p:attrName>ppt_h</p:attrName>
                                        </p:attrNameLst>
                                      </p:cBhvr>
                                      <p:tavLst>
                                        <p:tav tm="0">
                                          <p:val>
                                            <p:fltVal val="0"/>
                                          </p:val>
                                        </p:tav>
                                        <p:tav tm="100000">
                                          <p:val>
                                            <p:strVal val="#ppt_h"/>
                                          </p:val>
                                        </p:tav>
                                      </p:tavLst>
                                    </p:anim>
                                    <p:anim calcmode="lin" valueType="num">
                                      <p:cBhvr>
                                        <p:cTn id="93" dur="500" fill="hold"/>
                                        <p:tgtEl>
                                          <p:spTgt spid="58"/>
                                        </p:tgtEl>
                                        <p:attrNameLst>
                                          <p:attrName>ppt_x</p:attrName>
                                        </p:attrNameLst>
                                      </p:cBhvr>
                                      <p:tavLst>
                                        <p:tav tm="0">
                                          <p:val>
                                            <p:fltVal val="0.5"/>
                                          </p:val>
                                        </p:tav>
                                        <p:tav tm="100000">
                                          <p:val>
                                            <p:strVal val="#ppt_x"/>
                                          </p:val>
                                        </p:tav>
                                      </p:tavLst>
                                    </p:anim>
                                    <p:anim calcmode="lin" valueType="num">
                                      <p:cBhvr>
                                        <p:cTn id="94" dur="500" fill="hold"/>
                                        <p:tgtEl>
                                          <p:spTgt spid="58"/>
                                        </p:tgtEl>
                                        <p:attrNameLst>
                                          <p:attrName>ppt_y</p:attrName>
                                        </p:attrNameLst>
                                      </p:cBhvr>
                                      <p:tavLst>
                                        <p:tav tm="0">
                                          <p:val>
                                            <p:fltVal val="0.5"/>
                                          </p:val>
                                        </p:tav>
                                        <p:tav tm="100000">
                                          <p:val>
                                            <p:strVal val="#ppt_y"/>
                                          </p:val>
                                        </p:tav>
                                      </p:tavLst>
                                    </p:anim>
                                  </p:childTnLst>
                                </p:cTn>
                              </p:par>
                              <p:par>
                                <p:cTn id="95" presetID="23" presetClass="entr" presetSubtype="528" fill="hold" nodeType="withEffect">
                                  <p:stCondLst>
                                    <p:cond delay="600"/>
                                  </p:stCondLst>
                                  <p:childTnLst>
                                    <p:set>
                                      <p:cBhvr>
                                        <p:cTn id="96" dur="1" fill="hold">
                                          <p:stCondLst>
                                            <p:cond delay="0"/>
                                          </p:stCondLst>
                                        </p:cTn>
                                        <p:tgtEl>
                                          <p:spTgt spid="64"/>
                                        </p:tgtEl>
                                        <p:attrNameLst>
                                          <p:attrName>style.visibility</p:attrName>
                                        </p:attrNameLst>
                                      </p:cBhvr>
                                      <p:to>
                                        <p:strVal val="visible"/>
                                      </p:to>
                                    </p:set>
                                    <p:anim calcmode="lin" valueType="num">
                                      <p:cBhvr>
                                        <p:cTn id="97" dur="500" fill="hold"/>
                                        <p:tgtEl>
                                          <p:spTgt spid="64"/>
                                        </p:tgtEl>
                                        <p:attrNameLst>
                                          <p:attrName>ppt_w</p:attrName>
                                        </p:attrNameLst>
                                      </p:cBhvr>
                                      <p:tavLst>
                                        <p:tav tm="0">
                                          <p:val>
                                            <p:fltVal val="0"/>
                                          </p:val>
                                        </p:tav>
                                        <p:tav tm="100000">
                                          <p:val>
                                            <p:strVal val="#ppt_w"/>
                                          </p:val>
                                        </p:tav>
                                      </p:tavLst>
                                    </p:anim>
                                    <p:anim calcmode="lin" valueType="num">
                                      <p:cBhvr>
                                        <p:cTn id="98" dur="500" fill="hold"/>
                                        <p:tgtEl>
                                          <p:spTgt spid="64"/>
                                        </p:tgtEl>
                                        <p:attrNameLst>
                                          <p:attrName>ppt_h</p:attrName>
                                        </p:attrNameLst>
                                      </p:cBhvr>
                                      <p:tavLst>
                                        <p:tav tm="0">
                                          <p:val>
                                            <p:fltVal val="0"/>
                                          </p:val>
                                        </p:tav>
                                        <p:tav tm="100000">
                                          <p:val>
                                            <p:strVal val="#ppt_h"/>
                                          </p:val>
                                        </p:tav>
                                      </p:tavLst>
                                    </p:anim>
                                    <p:anim calcmode="lin" valueType="num">
                                      <p:cBhvr>
                                        <p:cTn id="99" dur="500" fill="hold"/>
                                        <p:tgtEl>
                                          <p:spTgt spid="64"/>
                                        </p:tgtEl>
                                        <p:attrNameLst>
                                          <p:attrName>ppt_x</p:attrName>
                                        </p:attrNameLst>
                                      </p:cBhvr>
                                      <p:tavLst>
                                        <p:tav tm="0">
                                          <p:val>
                                            <p:fltVal val="0.5"/>
                                          </p:val>
                                        </p:tav>
                                        <p:tav tm="100000">
                                          <p:val>
                                            <p:strVal val="#ppt_x"/>
                                          </p:val>
                                        </p:tav>
                                      </p:tavLst>
                                    </p:anim>
                                    <p:anim calcmode="lin" valueType="num">
                                      <p:cBhvr>
                                        <p:cTn id="100" dur="500" fill="hold"/>
                                        <p:tgtEl>
                                          <p:spTgt spid="64"/>
                                        </p:tgtEl>
                                        <p:attrNameLst>
                                          <p:attrName>ppt_y</p:attrName>
                                        </p:attrNameLst>
                                      </p:cBhvr>
                                      <p:tavLst>
                                        <p:tav tm="0">
                                          <p:val>
                                            <p:fltVal val="0.5"/>
                                          </p:val>
                                        </p:tav>
                                        <p:tav tm="100000">
                                          <p:val>
                                            <p:strVal val="#ppt_y"/>
                                          </p:val>
                                        </p:tav>
                                      </p:tavLst>
                                    </p:anim>
                                  </p:childTnLst>
                                </p:cTn>
                              </p:par>
                              <p:par>
                                <p:cTn id="101" presetID="23" presetClass="entr" presetSubtype="528" fill="hold" nodeType="withEffect">
                                  <p:stCondLst>
                                    <p:cond delay="600"/>
                                  </p:stCondLst>
                                  <p:childTnLst>
                                    <p:set>
                                      <p:cBhvr>
                                        <p:cTn id="102" dur="1" fill="hold">
                                          <p:stCondLst>
                                            <p:cond delay="0"/>
                                          </p:stCondLst>
                                        </p:cTn>
                                        <p:tgtEl>
                                          <p:spTgt spid="67"/>
                                        </p:tgtEl>
                                        <p:attrNameLst>
                                          <p:attrName>style.visibility</p:attrName>
                                        </p:attrNameLst>
                                      </p:cBhvr>
                                      <p:to>
                                        <p:strVal val="visible"/>
                                      </p:to>
                                    </p:set>
                                    <p:anim calcmode="lin" valueType="num">
                                      <p:cBhvr>
                                        <p:cTn id="103" dur="500" fill="hold"/>
                                        <p:tgtEl>
                                          <p:spTgt spid="67"/>
                                        </p:tgtEl>
                                        <p:attrNameLst>
                                          <p:attrName>ppt_w</p:attrName>
                                        </p:attrNameLst>
                                      </p:cBhvr>
                                      <p:tavLst>
                                        <p:tav tm="0">
                                          <p:val>
                                            <p:fltVal val="0"/>
                                          </p:val>
                                        </p:tav>
                                        <p:tav tm="100000">
                                          <p:val>
                                            <p:strVal val="#ppt_w"/>
                                          </p:val>
                                        </p:tav>
                                      </p:tavLst>
                                    </p:anim>
                                    <p:anim calcmode="lin" valueType="num">
                                      <p:cBhvr>
                                        <p:cTn id="104" dur="500" fill="hold"/>
                                        <p:tgtEl>
                                          <p:spTgt spid="67"/>
                                        </p:tgtEl>
                                        <p:attrNameLst>
                                          <p:attrName>ppt_h</p:attrName>
                                        </p:attrNameLst>
                                      </p:cBhvr>
                                      <p:tavLst>
                                        <p:tav tm="0">
                                          <p:val>
                                            <p:fltVal val="0"/>
                                          </p:val>
                                        </p:tav>
                                        <p:tav tm="100000">
                                          <p:val>
                                            <p:strVal val="#ppt_h"/>
                                          </p:val>
                                        </p:tav>
                                      </p:tavLst>
                                    </p:anim>
                                    <p:anim calcmode="lin" valueType="num">
                                      <p:cBhvr>
                                        <p:cTn id="105" dur="500" fill="hold"/>
                                        <p:tgtEl>
                                          <p:spTgt spid="67"/>
                                        </p:tgtEl>
                                        <p:attrNameLst>
                                          <p:attrName>ppt_x</p:attrName>
                                        </p:attrNameLst>
                                      </p:cBhvr>
                                      <p:tavLst>
                                        <p:tav tm="0">
                                          <p:val>
                                            <p:fltVal val="0.5"/>
                                          </p:val>
                                        </p:tav>
                                        <p:tav tm="100000">
                                          <p:val>
                                            <p:strVal val="#ppt_x"/>
                                          </p:val>
                                        </p:tav>
                                      </p:tavLst>
                                    </p:anim>
                                    <p:anim calcmode="lin" valueType="num">
                                      <p:cBhvr>
                                        <p:cTn id="106" dur="500" fill="hold"/>
                                        <p:tgtEl>
                                          <p:spTgt spid="67"/>
                                        </p:tgtEl>
                                        <p:attrNameLst>
                                          <p:attrName>ppt_y</p:attrName>
                                        </p:attrNameLst>
                                      </p:cBhvr>
                                      <p:tavLst>
                                        <p:tav tm="0">
                                          <p:val>
                                            <p:fltVal val="0.5"/>
                                          </p:val>
                                        </p:tav>
                                        <p:tav tm="100000">
                                          <p:val>
                                            <p:strVal val="#ppt_y"/>
                                          </p:val>
                                        </p:tav>
                                      </p:tavLst>
                                    </p:anim>
                                  </p:childTnLst>
                                </p:cTn>
                              </p:par>
                              <p:par>
                                <p:cTn id="107" presetID="23" presetClass="entr" presetSubtype="528" fill="hold" nodeType="withEffect">
                                  <p:stCondLst>
                                    <p:cond delay="300"/>
                                  </p:stCondLst>
                                  <p:childTnLst>
                                    <p:set>
                                      <p:cBhvr>
                                        <p:cTn id="108" dur="1" fill="hold">
                                          <p:stCondLst>
                                            <p:cond delay="0"/>
                                          </p:stCondLst>
                                        </p:cTn>
                                        <p:tgtEl>
                                          <p:spTgt spid="70"/>
                                        </p:tgtEl>
                                        <p:attrNameLst>
                                          <p:attrName>style.visibility</p:attrName>
                                        </p:attrNameLst>
                                      </p:cBhvr>
                                      <p:to>
                                        <p:strVal val="visible"/>
                                      </p:to>
                                    </p:set>
                                    <p:anim calcmode="lin" valueType="num">
                                      <p:cBhvr>
                                        <p:cTn id="109" dur="500" fill="hold"/>
                                        <p:tgtEl>
                                          <p:spTgt spid="70"/>
                                        </p:tgtEl>
                                        <p:attrNameLst>
                                          <p:attrName>ppt_w</p:attrName>
                                        </p:attrNameLst>
                                      </p:cBhvr>
                                      <p:tavLst>
                                        <p:tav tm="0">
                                          <p:val>
                                            <p:fltVal val="0"/>
                                          </p:val>
                                        </p:tav>
                                        <p:tav tm="100000">
                                          <p:val>
                                            <p:strVal val="#ppt_w"/>
                                          </p:val>
                                        </p:tav>
                                      </p:tavLst>
                                    </p:anim>
                                    <p:anim calcmode="lin" valueType="num">
                                      <p:cBhvr>
                                        <p:cTn id="110" dur="500" fill="hold"/>
                                        <p:tgtEl>
                                          <p:spTgt spid="70"/>
                                        </p:tgtEl>
                                        <p:attrNameLst>
                                          <p:attrName>ppt_h</p:attrName>
                                        </p:attrNameLst>
                                      </p:cBhvr>
                                      <p:tavLst>
                                        <p:tav tm="0">
                                          <p:val>
                                            <p:fltVal val="0"/>
                                          </p:val>
                                        </p:tav>
                                        <p:tav tm="100000">
                                          <p:val>
                                            <p:strVal val="#ppt_h"/>
                                          </p:val>
                                        </p:tav>
                                      </p:tavLst>
                                    </p:anim>
                                    <p:anim calcmode="lin" valueType="num">
                                      <p:cBhvr>
                                        <p:cTn id="111" dur="500" fill="hold"/>
                                        <p:tgtEl>
                                          <p:spTgt spid="70"/>
                                        </p:tgtEl>
                                        <p:attrNameLst>
                                          <p:attrName>ppt_x</p:attrName>
                                        </p:attrNameLst>
                                      </p:cBhvr>
                                      <p:tavLst>
                                        <p:tav tm="0">
                                          <p:val>
                                            <p:fltVal val="0.5"/>
                                          </p:val>
                                        </p:tav>
                                        <p:tav tm="100000">
                                          <p:val>
                                            <p:strVal val="#ppt_x"/>
                                          </p:val>
                                        </p:tav>
                                      </p:tavLst>
                                    </p:anim>
                                    <p:anim calcmode="lin" valueType="num">
                                      <p:cBhvr>
                                        <p:cTn id="112" dur="500" fill="hold"/>
                                        <p:tgtEl>
                                          <p:spTgt spid="70"/>
                                        </p:tgtEl>
                                        <p:attrNameLst>
                                          <p:attrName>ppt_y</p:attrName>
                                        </p:attrNameLst>
                                      </p:cBhvr>
                                      <p:tavLst>
                                        <p:tav tm="0">
                                          <p:val>
                                            <p:fltVal val="0.5"/>
                                          </p:val>
                                        </p:tav>
                                        <p:tav tm="100000">
                                          <p:val>
                                            <p:strVal val="#ppt_y"/>
                                          </p:val>
                                        </p:tav>
                                      </p:tavLst>
                                    </p:anim>
                                  </p:childTnLst>
                                </p:cTn>
                              </p:par>
                              <p:par>
                                <p:cTn id="113" presetID="23" presetClass="entr" presetSubtype="528" fill="hold" nodeType="withEffect">
                                  <p:stCondLst>
                                    <p:cond delay="600"/>
                                  </p:stCondLst>
                                  <p:childTnLst>
                                    <p:set>
                                      <p:cBhvr>
                                        <p:cTn id="114" dur="1" fill="hold">
                                          <p:stCondLst>
                                            <p:cond delay="0"/>
                                          </p:stCondLst>
                                        </p:cTn>
                                        <p:tgtEl>
                                          <p:spTgt spid="73"/>
                                        </p:tgtEl>
                                        <p:attrNameLst>
                                          <p:attrName>style.visibility</p:attrName>
                                        </p:attrNameLst>
                                      </p:cBhvr>
                                      <p:to>
                                        <p:strVal val="visible"/>
                                      </p:to>
                                    </p:set>
                                    <p:anim calcmode="lin" valueType="num">
                                      <p:cBhvr>
                                        <p:cTn id="115" dur="500" fill="hold"/>
                                        <p:tgtEl>
                                          <p:spTgt spid="73"/>
                                        </p:tgtEl>
                                        <p:attrNameLst>
                                          <p:attrName>ppt_w</p:attrName>
                                        </p:attrNameLst>
                                      </p:cBhvr>
                                      <p:tavLst>
                                        <p:tav tm="0">
                                          <p:val>
                                            <p:fltVal val="0"/>
                                          </p:val>
                                        </p:tav>
                                        <p:tav tm="100000">
                                          <p:val>
                                            <p:strVal val="#ppt_w"/>
                                          </p:val>
                                        </p:tav>
                                      </p:tavLst>
                                    </p:anim>
                                    <p:anim calcmode="lin" valueType="num">
                                      <p:cBhvr>
                                        <p:cTn id="116" dur="500" fill="hold"/>
                                        <p:tgtEl>
                                          <p:spTgt spid="73"/>
                                        </p:tgtEl>
                                        <p:attrNameLst>
                                          <p:attrName>ppt_h</p:attrName>
                                        </p:attrNameLst>
                                      </p:cBhvr>
                                      <p:tavLst>
                                        <p:tav tm="0">
                                          <p:val>
                                            <p:fltVal val="0"/>
                                          </p:val>
                                        </p:tav>
                                        <p:tav tm="100000">
                                          <p:val>
                                            <p:strVal val="#ppt_h"/>
                                          </p:val>
                                        </p:tav>
                                      </p:tavLst>
                                    </p:anim>
                                    <p:anim calcmode="lin" valueType="num">
                                      <p:cBhvr>
                                        <p:cTn id="117" dur="500" fill="hold"/>
                                        <p:tgtEl>
                                          <p:spTgt spid="73"/>
                                        </p:tgtEl>
                                        <p:attrNameLst>
                                          <p:attrName>ppt_x</p:attrName>
                                        </p:attrNameLst>
                                      </p:cBhvr>
                                      <p:tavLst>
                                        <p:tav tm="0">
                                          <p:val>
                                            <p:fltVal val="0.5"/>
                                          </p:val>
                                        </p:tav>
                                        <p:tav tm="100000">
                                          <p:val>
                                            <p:strVal val="#ppt_x"/>
                                          </p:val>
                                        </p:tav>
                                      </p:tavLst>
                                    </p:anim>
                                    <p:anim calcmode="lin" valueType="num">
                                      <p:cBhvr>
                                        <p:cTn id="118" dur="500" fill="hold"/>
                                        <p:tgtEl>
                                          <p:spTgt spid="73"/>
                                        </p:tgtEl>
                                        <p:attrNameLst>
                                          <p:attrName>ppt_y</p:attrName>
                                        </p:attrNameLst>
                                      </p:cBhvr>
                                      <p:tavLst>
                                        <p:tav tm="0">
                                          <p:val>
                                            <p:fltVal val="0.5"/>
                                          </p:val>
                                        </p:tav>
                                        <p:tav tm="100000">
                                          <p:val>
                                            <p:strVal val="#ppt_y"/>
                                          </p:val>
                                        </p:tav>
                                      </p:tavLst>
                                    </p:anim>
                                  </p:childTnLst>
                                </p:cTn>
                              </p:par>
                              <p:par>
                                <p:cTn id="119" presetID="23" presetClass="entr" presetSubtype="528" fill="hold" nodeType="withEffect">
                                  <p:stCondLst>
                                    <p:cond delay="600"/>
                                  </p:stCondLst>
                                  <p:childTnLst>
                                    <p:set>
                                      <p:cBhvr>
                                        <p:cTn id="120" dur="1" fill="hold">
                                          <p:stCondLst>
                                            <p:cond delay="0"/>
                                          </p:stCondLst>
                                        </p:cTn>
                                        <p:tgtEl>
                                          <p:spTgt spid="76"/>
                                        </p:tgtEl>
                                        <p:attrNameLst>
                                          <p:attrName>style.visibility</p:attrName>
                                        </p:attrNameLst>
                                      </p:cBhvr>
                                      <p:to>
                                        <p:strVal val="visible"/>
                                      </p:to>
                                    </p:set>
                                    <p:anim calcmode="lin" valueType="num">
                                      <p:cBhvr>
                                        <p:cTn id="121" dur="500" fill="hold"/>
                                        <p:tgtEl>
                                          <p:spTgt spid="76"/>
                                        </p:tgtEl>
                                        <p:attrNameLst>
                                          <p:attrName>ppt_w</p:attrName>
                                        </p:attrNameLst>
                                      </p:cBhvr>
                                      <p:tavLst>
                                        <p:tav tm="0">
                                          <p:val>
                                            <p:fltVal val="0"/>
                                          </p:val>
                                        </p:tav>
                                        <p:tav tm="100000">
                                          <p:val>
                                            <p:strVal val="#ppt_w"/>
                                          </p:val>
                                        </p:tav>
                                      </p:tavLst>
                                    </p:anim>
                                    <p:anim calcmode="lin" valueType="num">
                                      <p:cBhvr>
                                        <p:cTn id="122" dur="500" fill="hold"/>
                                        <p:tgtEl>
                                          <p:spTgt spid="76"/>
                                        </p:tgtEl>
                                        <p:attrNameLst>
                                          <p:attrName>ppt_h</p:attrName>
                                        </p:attrNameLst>
                                      </p:cBhvr>
                                      <p:tavLst>
                                        <p:tav tm="0">
                                          <p:val>
                                            <p:fltVal val="0"/>
                                          </p:val>
                                        </p:tav>
                                        <p:tav tm="100000">
                                          <p:val>
                                            <p:strVal val="#ppt_h"/>
                                          </p:val>
                                        </p:tav>
                                      </p:tavLst>
                                    </p:anim>
                                    <p:anim calcmode="lin" valueType="num">
                                      <p:cBhvr>
                                        <p:cTn id="123" dur="500" fill="hold"/>
                                        <p:tgtEl>
                                          <p:spTgt spid="76"/>
                                        </p:tgtEl>
                                        <p:attrNameLst>
                                          <p:attrName>ppt_x</p:attrName>
                                        </p:attrNameLst>
                                      </p:cBhvr>
                                      <p:tavLst>
                                        <p:tav tm="0">
                                          <p:val>
                                            <p:fltVal val="0.5"/>
                                          </p:val>
                                        </p:tav>
                                        <p:tav tm="100000">
                                          <p:val>
                                            <p:strVal val="#ppt_x"/>
                                          </p:val>
                                        </p:tav>
                                      </p:tavLst>
                                    </p:anim>
                                    <p:anim calcmode="lin" valueType="num">
                                      <p:cBhvr>
                                        <p:cTn id="124" dur="500" fill="hold"/>
                                        <p:tgtEl>
                                          <p:spTgt spid="76"/>
                                        </p:tgtEl>
                                        <p:attrNameLst>
                                          <p:attrName>ppt_y</p:attrName>
                                        </p:attrNameLst>
                                      </p:cBhvr>
                                      <p:tavLst>
                                        <p:tav tm="0">
                                          <p:val>
                                            <p:fltVal val="0.5"/>
                                          </p:val>
                                        </p:tav>
                                        <p:tav tm="100000">
                                          <p:val>
                                            <p:strVal val="#ppt_y"/>
                                          </p:val>
                                        </p:tav>
                                      </p:tavLst>
                                    </p:anim>
                                  </p:childTnLst>
                                </p:cTn>
                              </p:par>
                              <p:par>
                                <p:cTn id="125" presetID="26" presetClass="emph" presetSubtype="0" repeatCount="3000" fill="hold" nodeType="withEffect">
                                  <p:stCondLst>
                                    <p:cond delay="600"/>
                                  </p:stCondLst>
                                  <p:childTnLst>
                                    <p:animEffect transition="out" filter="fade">
                                      <p:cBhvr>
                                        <p:cTn id="126" dur="500" tmFilter="0, 0; .2, .5; .8, .5; 1, 0"/>
                                        <p:tgtEl>
                                          <p:spTgt spid="31"/>
                                        </p:tgtEl>
                                      </p:cBhvr>
                                    </p:animEffect>
                                    <p:animScale>
                                      <p:cBhvr>
                                        <p:cTn id="127" dur="250" autoRev="1" fill="hold"/>
                                        <p:tgtEl>
                                          <p:spTgt spid="31"/>
                                        </p:tgtEl>
                                      </p:cBhvr>
                                      <p:by x="105000" y="105000"/>
                                    </p:animScale>
                                  </p:childTnLst>
                                </p:cTn>
                              </p:par>
                              <p:par>
                                <p:cTn id="128" presetID="26" presetClass="emph" presetSubtype="0" repeatCount="3000" fill="hold" nodeType="withEffect">
                                  <p:stCondLst>
                                    <p:cond delay="410"/>
                                  </p:stCondLst>
                                  <p:childTnLst>
                                    <p:animEffect transition="out" filter="fade">
                                      <p:cBhvr>
                                        <p:cTn id="129" dur="500" tmFilter="0, 0; .2, .5; .8, .5; 1, 0"/>
                                        <p:tgtEl>
                                          <p:spTgt spid="67"/>
                                        </p:tgtEl>
                                      </p:cBhvr>
                                    </p:animEffect>
                                    <p:animScale>
                                      <p:cBhvr>
                                        <p:cTn id="130" dur="250" autoRev="1" fill="hold"/>
                                        <p:tgtEl>
                                          <p:spTgt spid="67"/>
                                        </p:tgtEl>
                                      </p:cBhvr>
                                      <p:by x="105000" y="105000"/>
                                    </p:animScale>
                                  </p:childTnLst>
                                </p:cTn>
                              </p:par>
                              <p:par>
                                <p:cTn id="131" presetID="26" presetClass="emph" presetSubtype="0" repeatCount="3000" fill="hold" nodeType="withEffect">
                                  <p:stCondLst>
                                    <p:cond delay="810"/>
                                  </p:stCondLst>
                                  <p:childTnLst>
                                    <p:animEffect transition="out" filter="fade">
                                      <p:cBhvr>
                                        <p:cTn id="132" dur="500" tmFilter="0, 0; .2, .5; .8, .5; 1, 0"/>
                                        <p:tgtEl>
                                          <p:spTgt spid="70"/>
                                        </p:tgtEl>
                                      </p:cBhvr>
                                    </p:animEffect>
                                    <p:animScale>
                                      <p:cBhvr>
                                        <p:cTn id="133" dur="250" autoRev="1" fill="hold"/>
                                        <p:tgtEl>
                                          <p:spTgt spid="7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5" grpId="0"/>
      <p:bldP spid="46" grpId="0"/>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354116" y="1538437"/>
            <a:ext cx="3620457" cy="3619987"/>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pPr lvl="0" algn="ctr"/>
            <a:r>
              <a:rPr lang="en-US" altLang="zh-CN" sz="6400" dirty="0">
                <a:ln w="12700">
                  <a:noFill/>
                </a:ln>
                <a:solidFill>
                  <a:srgbClr val="0070C0"/>
                </a:solidFill>
                <a:latin typeface="Impact" panose="020B0806030902050204" pitchFamily="34" charset="0"/>
                <a:ea typeface="微软雅黑" panose="020B0503020204020204" pitchFamily="34" charset="-122"/>
              </a:rPr>
              <a:t>Part</a:t>
            </a:r>
            <a:r>
              <a:rPr lang="en-US" altLang="zh-CN" sz="6400" dirty="0">
                <a:ln w="12700">
                  <a:noFill/>
                </a:ln>
                <a:solidFill>
                  <a:srgbClr val="0070C0"/>
                </a:solidFill>
                <a:latin typeface="Helvetica Neue Condensed" pitchFamily="50" charset="0"/>
                <a:ea typeface="微软雅黑" panose="020B0503020204020204" pitchFamily="34" charset="-122"/>
              </a:rPr>
              <a:t> </a:t>
            </a:r>
            <a:r>
              <a:rPr lang="en-US" altLang="zh-CN" sz="6400" dirty="0">
                <a:ln w="12700">
                  <a:noFill/>
                </a:ln>
                <a:solidFill>
                  <a:srgbClr val="0070C0"/>
                </a:solidFill>
                <a:latin typeface="Impact" panose="020B0806030902050204" pitchFamily="34" charset="0"/>
                <a:ea typeface="微软雅黑" panose="020B0503020204020204" pitchFamily="34" charset="-122"/>
              </a:rPr>
              <a:t>1</a:t>
            </a:r>
            <a:endParaRPr lang="zh-CN" altLang="en-US" sz="6400" dirty="0">
              <a:ln w="12700">
                <a:noFill/>
              </a:ln>
              <a:solidFill>
                <a:srgbClr val="0070C0"/>
              </a:solidFill>
              <a:latin typeface="Impact" panose="020B0806030902050204" pitchFamily="34" charset="0"/>
              <a:ea typeface="微软雅黑" panose="020B0503020204020204" pitchFamily="34" charset="-122"/>
            </a:endParaRPr>
          </a:p>
        </p:txBody>
      </p:sp>
      <p:sp>
        <p:nvSpPr>
          <p:cNvPr id="12" name="Freeform 6"/>
          <p:cNvSpPr/>
          <p:nvPr/>
        </p:nvSpPr>
        <p:spPr bwMode="auto">
          <a:xfrm>
            <a:off x="1275821" y="1806576"/>
            <a:ext cx="2695925" cy="3351213"/>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13" name="Freeform 7"/>
          <p:cNvSpPr/>
          <p:nvPr/>
        </p:nvSpPr>
        <p:spPr bwMode="auto">
          <a:xfrm>
            <a:off x="380355" y="1566864"/>
            <a:ext cx="2691163" cy="3349625"/>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14" name="Line 8"/>
          <p:cNvSpPr>
            <a:spLocks noChangeShapeType="1"/>
          </p:cNvSpPr>
          <p:nvPr/>
        </p:nvSpPr>
        <p:spPr bwMode="auto">
          <a:xfrm flipH="1" flipV="1">
            <a:off x="59637" y="3176"/>
            <a:ext cx="3018231" cy="1806575"/>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400"/>
          </a:p>
        </p:txBody>
      </p:sp>
      <p:sp>
        <p:nvSpPr>
          <p:cNvPr id="15" name="Line 9"/>
          <p:cNvSpPr>
            <a:spLocks noChangeShapeType="1"/>
          </p:cNvSpPr>
          <p:nvPr/>
        </p:nvSpPr>
        <p:spPr bwMode="auto">
          <a:xfrm flipH="1" flipV="1">
            <a:off x="1267883" y="4910139"/>
            <a:ext cx="3256387" cy="1958975"/>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400"/>
          </a:p>
        </p:txBody>
      </p:sp>
      <p:sp>
        <p:nvSpPr>
          <p:cNvPr id="16" name="TextBox 1"/>
          <p:cNvSpPr txBox="1"/>
          <p:nvPr/>
        </p:nvSpPr>
        <p:spPr>
          <a:xfrm>
            <a:off x="5425215" y="2980576"/>
            <a:ext cx="2367280" cy="706755"/>
          </a:xfrm>
          <a:prstGeom prst="rect">
            <a:avLst/>
          </a:prstGeom>
          <a:noFill/>
        </p:spPr>
        <p:txBody>
          <a:bodyPr wrap="none" rtlCol="0">
            <a:spAutoFit/>
          </a:bodyPr>
          <a:lstStyle/>
          <a:p>
            <a:pPr marL="0" lvl="1"/>
            <a:r>
              <a:rPr lang="zh-CN" altLang="en-US" sz="4000" b="1" spc="300" dirty="0">
                <a:solidFill>
                  <a:srgbClr val="0070C0"/>
                </a:solidFill>
                <a:latin typeface="微软雅黑" panose="020B0503020204020204" pitchFamily="34" charset="-122"/>
                <a:ea typeface="微软雅黑" panose="020B0503020204020204" pitchFamily="34" charset="-122"/>
              </a:rPr>
              <a:t>案例详情</a:t>
            </a:r>
            <a:endParaRPr lang="zh-CN" altLang="en-US" sz="4000" b="1" spc="300" dirty="0">
              <a:solidFill>
                <a:srgbClr val="0070C0"/>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flipV="1">
            <a:off x="4930030" y="1700808"/>
            <a:ext cx="0" cy="3744416"/>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xit" presetSubtype="4" fill="hold" grpId="1" nodeType="withEffect">
                                  <p:stCondLst>
                                    <p:cond delay="300"/>
                                  </p:stCondLst>
                                  <p:childTnLst>
                                    <p:animEffect transition="out" filter="wipe(down)">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22" presetClass="exit" presetSubtype="1" fill="hold" grpId="1" nodeType="withEffect">
                                  <p:stCondLst>
                                    <p:cond delay="300"/>
                                  </p:stCondLst>
                                  <p:childTnLst>
                                    <p:animEffect transition="out" filter="wipe(up)">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10" presetClass="entr" presetSubtype="0" fill="hold" grpId="0" nodeType="withEffect">
                                  <p:stCondLst>
                                    <p:cond delay="3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xit" presetSubtype="1" fill="hold" grpId="1" nodeType="withEffect">
                                  <p:stCondLst>
                                    <p:cond delay="800"/>
                                  </p:stCondLst>
                                  <p:childTnLst>
                                    <p:animEffect transition="out" filter="wipe(up)">
                                      <p:cBhvr>
                                        <p:cTn id="27" dur="400"/>
                                        <p:tgtEl>
                                          <p:spTgt spid="12"/>
                                        </p:tgtEl>
                                      </p:cBhvr>
                                    </p:animEffect>
                                    <p:set>
                                      <p:cBhvr>
                                        <p:cTn id="28" dur="1" fill="hold">
                                          <p:stCondLst>
                                            <p:cond delay="399"/>
                                          </p:stCondLst>
                                        </p:cTn>
                                        <p:tgtEl>
                                          <p:spTgt spid="12"/>
                                        </p:tgtEl>
                                        <p:attrNameLst>
                                          <p:attrName>style.visibility</p:attrName>
                                        </p:attrNameLst>
                                      </p:cBhvr>
                                      <p:to>
                                        <p:strVal val="hidden"/>
                                      </p:to>
                                    </p:set>
                                  </p:childTnLst>
                                </p:cTn>
                              </p:par>
                              <p:par>
                                <p:cTn id="29" presetID="22" presetClass="exit" presetSubtype="4" fill="hold" grpId="1" nodeType="withEffect">
                                  <p:stCondLst>
                                    <p:cond delay="800"/>
                                  </p:stCondLst>
                                  <p:childTnLst>
                                    <p:animEffect transition="out" filter="wipe(down)">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right)">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2" grpId="1" bldLvl="0" animBg="1"/>
      <p:bldP spid="13" grpId="0" bldLvl="0" animBg="1"/>
      <p:bldP spid="13" grpId="1" bldLvl="0" animBg="1"/>
      <p:bldP spid="14" grpId="0" bldLvl="0" animBg="1"/>
      <p:bldP spid="14" grpId="1" bldLvl="0" animBg="1"/>
      <p:bldP spid="15" grpId="0" bldLvl="0" animBg="1"/>
      <p:bldP spid="15" grpId="1" bldLvl="0" animBg="1"/>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474345" y="1290955"/>
            <a:ext cx="8123555" cy="4993640"/>
          </a:xfrm>
          <a:prstGeom prst="rect">
            <a:avLst/>
          </a:prstGeom>
        </p:spPr>
        <p:txBody>
          <a:bodyPr wrap="square">
            <a:spAutoFit/>
          </a:bodyPr>
          <a:lstStyle/>
          <a:p>
            <a:pPr marL="0" indent="457200" algn="just">
              <a:buFontTx/>
              <a:buNone/>
            </a:pPr>
            <a:r>
              <a:rPr lang="en-US" altLang="zh-CN" sz="3200" b="1" dirty="0" smtClean="0">
                <a:sym typeface="+mn-ea"/>
              </a:rPr>
              <a:t>    </a:t>
            </a:r>
            <a:r>
              <a:rPr lang="zh-CN" altLang="zh-CN" sz="3200" b="1" dirty="0" smtClean="0">
                <a:sym typeface="+mn-ea"/>
              </a:rPr>
              <a:t>海正公司的赵晓东最近心里挺烦。公司前一段签了一个</a:t>
            </a:r>
            <a:r>
              <a:rPr lang="en-US" altLang="zh-CN" sz="3200" b="1" dirty="0" smtClean="0">
                <a:sym typeface="+mn-ea"/>
              </a:rPr>
              <a:t>100</a:t>
            </a:r>
            <a:r>
              <a:rPr lang="zh-CN" altLang="zh-CN" sz="3200" b="1" dirty="0" smtClean="0">
                <a:sym typeface="+mn-ea"/>
              </a:rPr>
              <a:t>多万的单子，</a:t>
            </a:r>
            <a:r>
              <a:rPr lang="zh-CN" altLang="zh-CN" sz="3200" b="1" dirty="0" smtClean="0">
                <a:solidFill>
                  <a:srgbClr val="FF0000"/>
                </a:solidFill>
                <a:sym typeface="+mn-ea"/>
              </a:rPr>
              <a:t>由于双方老板很熟</a:t>
            </a:r>
            <a:r>
              <a:rPr lang="zh-CN" altLang="zh-CN" sz="3200" b="1" dirty="0" smtClean="0">
                <a:sym typeface="+mn-ea"/>
              </a:rPr>
              <a:t>，且都希望项目尽快启动，在签合同时也</a:t>
            </a:r>
            <a:r>
              <a:rPr lang="zh-CN" altLang="zh-CN" sz="3200" b="1" dirty="0" smtClean="0">
                <a:solidFill>
                  <a:srgbClr val="FF0000"/>
                </a:solidFill>
                <a:sym typeface="+mn-ea"/>
              </a:rPr>
              <a:t>没有举行正式的签字仪式</a:t>
            </a:r>
            <a:r>
              <a:rPr lang="zh-CN" altLang="zh-CN" sz="3200" b="1" dirty="0" smtClean="0">
                <a:sym typeface="+mn-ea"/>
              </a:rPr>
              <a:t>。</a:t>
            </a:r>
            <a:endParaRPr lang="en-US" altLang="zh-CN" sz="3200" b="1" dirty="0" smtClean="0"/>
          </a:p>
          <a:p>
            <a:pPr marL="0" indent="457200" algn="just">
              <a:buFontTx/>
              <a:buNone/>
            </a:pPr>
            <a:r>
              <a:rPr lang="zh-CN" altLang="zh-CN" sz="3200" b="1" dirty="0" smtClean="0">
                <a:sym typeface="+mn-ea"/>
              </a:rPr>
              <a:t>    合同签完，公司老总很快</a:t>
            </a:r>
            <a:r>
              <a:rPr lang="zh-CN" altLang="zh-CN" sz="3200" b="1" dirty="0" smtClean="0">
                <a:solidFill>
                  <a:srgbClr val="FF0000"/>
                </a:solidFill>
                <a:sym typeface="+mn-ea"/>
              </a:rPr>
              <a:t>指定</a:t>
            </a:r>
            <a:r>
              <a:rPr lang="zh-CN" altLang="zh-CN" sz="3200" b="1" dirty="0" smtClean="0">
                <a:sym typeface="+mn-ea"/>
              </a:rPr>
              <a:t>赵晓东及其他</a:t>
            </a:r>
            <a:r>
              <a:rPr lang="en-US" altLang="zh-CN" sz="3200" b="1" dirty="0" smtClean="0">
                <a:sym typeface="+mn-ea"/>
              </a:rPr>
              <a:t>8</a:t>
            </a:r>
            <a:r>
              <a:rPr lang="zh-CN" altLang="zh-CN" sz="3200" b="1" dirty="0" smtClean="0">
                <a:sym typeface="+mn-ea"/>
              </a:rPr>
              <a:t>名员工组成项目组，</a:t>
            </a:r>
            <a:r>
              <a:rPr lang="zh-CN" altLang="zh-CN" sz="3200" b="1" dirty="0" smtClean="0">
                <a:solidFill>
                  <a:srgbClr val="FF0000"/>
                </a:solidFill>
                <a:sym typeface="+mn-ea"/>
              </a:rPr>
              <a:t>由赵晓东任项目经理</a:t>
            </a:r>
            <a:r>
              <a:rPr lang="zh-CN" altLang="zh-CN" sz="3200" b="1" dirty="0" smtClean="0">
                <a:sym typeface="+mn-ea"/>
              </a:rPr>
              <a:t>。</a:t>
            </a:r>
            <a:endParaRPr lang="en-US" altLang="zh-CN" sz="3200" b="1" dirty="0" smtClean="0"/>
          </a:p>
          <a:p>
            <a:pPr marL="0" indent="457200" algn="just">
              <a:buFontTx/>
              <a:buNone/>
            </a:pPr>
            <a:r>
              <a:rPr lang="zh-CN" altLang="zh-CN" sz="3200" b="1" dirty="0" smtClean="0">
                <a:sym typeface="+mn-ea"/>
              </a:rPr>
              <a:t>    老总把赵晓东</a:t>
            </a:r>
            <a:r>
              <a:rPr lang="zh-CN" altLang="zh-CN" sz="3200" b="1" dirty="0" smtClean="0">
                <a:solidFill>
                  <a:srgbClr val="FF0000"/>
                </a:solidFill>
                <a:sym typeface="+mn-ea"/>
              </a:rPr>
              <a:t>引见</a:t>
            </a:r>
            <a:r>
              <a:rPr lang="zh-CN" altLang="zh-CN" sz="3200" b="1" dirty="0" smtClean="0">
                <a:sym typeface="+mn-ea"/>
              </a:rPr>
              <a:t>给客户老总，</a:t>
            </a:r>
            <a:r>
              <a:rPr lang="zh-CN" altLang="zh-CN" sz="3200" b="1" dirty="0" smtClean="0">
                <a:solidFill>
                  <a:schemeClr val="tx1"/>
                </a:solidFill>
                <a:sym typeface="+mn-ea"/>
              </a:rPr>
              <a:t>客户老总在业务部给他们安排了一间办公室。</a:t>
            </a:r>
            <a:endParaRPr lang="zh-CN" altLang="zh-CN" sz="3200" b="1" dirty="0" smtClean="0">
              <a:solidFill>
                <a:schemeClr val="tx1"/>
              </a:solidFill>
              <a:sym typeface="+mn-ea"/>
            </a:endParaRPr>
          </a:p>
          <a:p>
            <a:pPr marL="0" indent="457200" algn="just" eaLnBrk="1" hangingPunct="1">
              <a:lnSpc>
                <a:spcPct val="80000"/>
              </a:lnSpc>
              <a:spcBef>
                <a:spcPts val="600"/>
              </a:spcBef>
              <a:buFontTx/>
              <a:buNone/>
            </a:pPr>
            <a:endParaRPr lang="zh-CN" altLang="zh-CN" sz="3200" b="1" dirty="0" smtClean="0">
              <a:solidFill>
                <a:schemeClr val="tx1"/>
              </a:solidFill>
              <a:sym typeface="+mn-ea"/>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611505" y="1287145"/>
            <a:ext cx="7950200" cy="4402455"/>
          </a:xfrm>
          <a:prstGeom prst="rect">
            <a:avLst/>
          </a:prstGeom>
        </p:spPr>
        <p:txBody>
          <a:bodyPr wrap="square">
            <a:spAutoFit/>
          </a:bodyPr>
          <a:lstStyle/>
          <a:p>
            <a:pPr marL="0" indent="457200" algn="just">
              <a:buFontTx/>
              <a:buNone/>
              <a:defRPr/>
            </a:pPr>
            <a:r>
              <a:rPr lang="zh-CN" altLang="zh-CN" sz="3200" b="1" dirty="0" smtClean="0">
                <a:sym typeface="+mn-ea"/>
              </a:rPr>
              <a:t>项目</a:t>
            </a:r>
            <a:r>
              <a:rPr lang="zh-CN" altLang="zh-CN" sz="3200" b="1" dirty="0">
                <a:sym typeface="+mn-ea"/>
              </a:rPr>
              <a:t>进展开始很顺利，赵晓东有什么事都与客户老总</a:t>
            </a:r>
            <a:r>
              <a:rPr lang="zh-CN" altLang="zh-CN" sz="3200" b="1" dirty="0">
                <a:solidFill>
                  <a:srgbClr val="FF0000"/>
                </a:solidFill>
                <a:sym typeface="+mn-ea"/>
              </a:rPr>
              <a:t>及时沟通</a:t>
            </a:r>
            <a:r>
              <a:rPr lang="zh-CN" altLang="zh-CN" sz="3200" b="1" dirty="0">
                <a:sym typeface="+mn-ea"/>
              </a:rPr>
              <a:t>。可客户老总</a:t>
            </a:r>
            <a:r>
              <a:rPr lang="zh-CN" altLang="zh-CN" sz="3200" b="1" dirty="0">
                <a:solidFill>
                  <a:srgbClr val="FF0000"/>
                </a:solidFill>
                <a:sym typeface="+mn-ea"/>
              </a:rPr>
              <a:t>很忙</a:t>
            </a:r>
            <a:r>
              <a:rPr lang="zh-CN" altLang="zh-CN" sz="3200" b="1" dirty="0">
                <a:sym typeface="+mn-ea"/>
              </a:rPr>
              <a:t>，经常不在公司</a:t>
            </a:r>
            <a:r>
              <a:rPr lang="zh-CN" altLang="zh-CN" sz="3200" b="1" dirty="0" smtClean="0">
                <a:sym typeface="+mn-ea"/>
              </a:rPr>
              <a:t>。</a:t>
            </a:r>
            <a:endParaRPr lang="en-US" altLang="zh-CN" sz="3200" b="1" dirty="0" smtClean="0"/>
          </a:p>
          <a:p>
            <a:pPr marL="0" indent="457200" algn="just">
              <a:buFontTx/>
              <a:buNone/>
              <a:defRPr/>
            </a:pPr>
            <a:r>
              <a:rPr lang="zh-CN" altLang="zh-CN" sz="3200" b="1" dirty="0" smtClean="0">
                <a:sym typeface="+mn-ea"/>
              </a:rPr>
              <a:t>赵晓东</a:t>
            </a:r>
            <a:r>
              <a:rPr lang="zh-CN" altLang="zh-CN" sz="3200" b="1" dirty="0">
                <a:sym typeface="+mn-ea"/>
              </a:rPr>
              <a:t>想找其他部门的负责人，可他们不是推托说做不了主，就是说此事与他无关，有的甚至说根本就不知道这事儿</a:t>
            </a:r>
            <a:r>
              <a:rPr lang="zh-CN" altLang="zh-CN" sz="3200" b="1" dirty="0" smtClean="0">
                <a:sym typeface="+mn-ea"/>
              </a:rPr>
              <a:t>。</a:t>
            </a:r>
            <a:endParaRPr lang="en-US" altLang="zh-CN" sz="3200" b="1" dirty="0" smtClean="0"/>
          </a:p>
          <a:p>
            <a:pPr marL="0" indent="457200" algn="just">
              <a:buFontTx/>
              <a:buNone/>
              <a:defRPr/>
            </a:pPr>
            <a:r>
              <a:rPr lang="zh-CN" altLang="zh-CN" sz="3200" b="1" dirty="0" smtClean="0">
                <a:solidFill>
                  <a:schemeClr val="accent2"/>
                </a:solidFill>
                <a:sym typeface="+mn-ea"/>
              </a:rPr>
              <a:t>问题</a:t>
            </a:r>
            <a:r>
              <a:rPr lang="zh-CN" altLang="zh-CN" sz="3200" b="1" dirty="0">
                <a:solidFill>
                  <a:schemeClr val="accent2"/>
                </a:solidFill>
                <a:sym typeface="+mn-ea"/>
              </a:rPr>
              <a:t>得不到及时解决不说，很多手续也没人签字</a:t>
            </a:r>
            <a:r>
              <a:rPr lang="zh-CN" altLang="zh-CN" sz="3200" b="1" dirty="0">
                <a:sym typeface="+mn-ea"/>
              </a:rPr>
              <a:t>。</a:t>
            </a:r>
            <a:endParaRPr lang="zh-CN" sz="2400" dirty="0" smtClean="0">
              <a:latin typeface="楷体_GB2312" panose="02010609030101010101" pitchFamily="49" charset="-122"/>
              <a:ea typeface="楷体_GB2312" panose="02010609030101010101" pitchFamily="49" charset="-122"/>
              <a:sym typeface="+mn-ea"/>
            </a:endParaRPr>
          </a:p>
          <a:p>
            <a:pPr indent="457200" eaLnBrk="1" hangingPunct="1">
              <a:lnSpc>
                <a:spcPct val="80000"/>
              </a:lnSpc>
              <a:spcBef>
                <a:spcPts val="600"/>
              </a:spcBef>
              <a:buFontTx/>
              <a:buNone/>
            </a:pPr>
            <a:endParaRPr lang="zh-CN" altLang="en-US" sz="2400"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47370" y="1138555"/>
            <a:ext cx="8049260" cy="5507990"/>
          </a:xfrm>
          <a:prstGeom prst="rect">
            <a:avLst/>
          </a:prstGeom>
        </p:spPr>
        <p:txBody>
          <a:bodyPr wrap="square">
            <a:spAutoFit/>
          </a:bodyPr>
          <a:lstStyle/>
          <a:p>
            <a:pPr marL="0" indent="457200">
              <a:buFontTx/>
              <a:buNone/>
              <a:defRPr/>
            </a:pPr>
            <a:r>
              <a:rPr lang="zh-CN" altLang="en-US" sz="3200" b="1" dirty="0" smtClean="0">
                <a:sym typeface="+mn-ea"/>
              </a:rPr>
              <a:t>项目组内部问题也不少：</a:t>
            </a:r>
            <a:endParaRPr lang="en-US" altLang="zh-CN" sz="3200" b="1" dirty="0" smtClean="0"/>
          </a:p>
          <a:p>
            <a:pPr marL="0" indent="457200">
              <a:buFontTx/>
              <a:buNone/>
              <a:defRPr/>
            </a:pPr>
            <a:r>
              <a:rPr lang="zh-CN" altLang="en-US" sz="3200" b="1" dirty="0" smtClean="0">
                <a:sym typeface="+mn-ea"/>
              </a:rPr>
              <a:t>有的程序员多次</a:t>
            </a:r>
            <a:r>
              <a:rPr lang="zh-CN" altLang="en-US" sz="3200" b="1" dirty="0" smtClean="0">
                <a:solidFill>
                  <a:srgbClr val="C00000"/>
                </a:solidFill>
                <a:sym typeface="+mn-ea"/>
              </a:rPr>
              <a:t>越过</a:t>
            </a:r>
            <a:r>
              <a:rPr lang="zh-CN" altLang="en-US" sz="3200" b="1" dirty="0" smtClean="0">
                <a:sym typeface="+mn-ea"/>
              </a:rPr>
              <a:t>赵晓东直接向老板请示问题；</a:t>
            </a:r>
            <a:endParaRPr lang="en-US" altLang="zh-CN" sz="3200" b="1" dirty="0" smtClean="0"/>
          </a:p>
          <a:p>
            <a:pPr marL="0" indent="457200">
              <a:buFontTx/>
              <a:buNone/>
              <a:defRPr/>
            </a:pPr>
            <a:r>
              <a:rPr lang="zh-CN" altLang="en-US" sz="3200" b="1" dirty="0" smtClean="0">
                <a:sym typeface="+mn-ea"/>
              </a:rPr>
              <a:t>几个程序员编的软件界面</a:t>
            </a:r>
            <a:r>
              <a:rPr lang="zh-CN" altLang="en-US" sz="3200" b="1" dirty="0" smtClean="0">
                <a:solidFill>
                  <a:srgbClr val="C00000"/>
                </a:solidFill>
                <a:sym typeface="+mn-ea"/>
              </a:rPr>
              <a:t>不统一</a:t>
            </a:r>
            <a:r>
              <a:rPr lang="zh-CN" altLang="en-US" sz="3200" b="1" dirty="0" smtClean="0">
                <a:sym typeface="+mn-ea"/>
              </a:rPr>
              <a:t>；</a:t>
            </a:r>
            <a:endParaRPr lang="en-US" altLang="zh-CN" sz="3200" b="1" dirty="0" smtClean="0"/>
          </a:p>
          <a:p>
            <a:pPr marL="0" indent="457200">
              <a:buFontTx/>
              <a:buNone/>
              <a:defRPr/>
            </a:pPr>
            <a:r>
              <a:rPr lang="zh-CN" altLang="en-US" sz="3200" b="1" dirty="0" smtClean="0">
                <a:sym typeface="+mn-ea"/>
              </a:rPr>
              <a:t>项目支出的每笔费用，</a:t>
            </a:r>
            <a:r>
              <a:rPr lang="zh-CN" altLang="en-US" sz="3200" b="1" dirty="0" smtClean="0">
                <a:solidFill>
                  <a:srgbClr val="C00000"/>
                </a:solidFill>
                <a:sym typeface="+mn-ea"/>
              </a:rPr>
              <a:t>财务部</a:t>
            </a:r>
            <a:r>
              <a:rPr lang="zh-CN" altLang="en-US" sz="3200" b="1" dirty="0" smtClean="0">
                <a:sym typeface="+mn-ea"/>
              </a:rPr>
              <a:t>都要求赵晓东找老板签字。</a:t>
            </a:r>
            <a:endParaRPr lang="en-US" altLang="zh-CN" sz="3200" b="1" dirty="0" smtClean="0"/>
          </a:p>
          <a:p>
            <a:pPr marL="0" indent="457200">
              <a:buFontTx/>
              <a:buNone/>
              <a:defRPr/>
            </a:pPr>
            <a:r>
              <a:rPr lang="zh-CN" altLang="en-US" sz="3200" b="1" dirty="0" smtClean="0">
                <a:sym typeface="+mn-ea"/>
              </a:rPr>
              <a:t>赵晓东</a:t>
            </a:r>
            <a:r>
              <a:rPr lang="zh-CN" altLang="en-US" sz="3200" b="1" dirty="0" smtClean="0">
                <a:solidFill>
                  <a:srgbClr val="FF0000"/>
                </a:solidFill>
                <a:sym typeface="+mn-ea"/>
              </a:rPr>
              <a:t>频繁打电话给老板</a:t>
            </a:r>
            <a:r>
              <a:rPr lang="zh-CN" altLang="en-US" sz="3200" b="1" dirty="0" smtClean="0">
                <a:sym typeface="+mn-ea"/>
              </a:rPr>
              <a:t>，</a:t>
            </a:r>
            <a:r>
              <a:rPr lang="zh-CN" altLang="en-US" sz="3200" b="1" dirty="0" smtClean="0">
                <a:solidFill>
                  <a:srgbClr val="FF0000"/>
                </a:solidFill>
                <a:sym typeface="+mn-ea"/>
              </a:rPr>
              <a:t>其他人心里想</a:t>
            </a:r>
            <a:r>
              <a:rPr lang="zh-CN" altLang="en-US" sz="3200" b="1" dirty="0" smtClean="0">
                <a:sym typeface="+mn-ea"/>
              </a:rPr>
              <a:t>，赵晓东怎么老是拿老板来压人。</a:t>
            </a:r>
            <a:endParaRPr lang="en-US" altLang="zh-CN" sz="3200" b="1" dirty="0" smtClean="0"/>
          </a:p>
          <a:p>
            <a:pPr marL="0" indent="457200">
              <a:buFontTx/>
              <a:buNone/>
              <a:defRPr/>
            </a:pPr>
            <a:r>
              <a:rPr lang="zh-CN" altLang="en-US" sz="3200" b="1" dirty="0" smtClean="0">
                <a:sym typeface="+mn-ea"/>
              </a:rPr>
              <a:t>由此，赵晓东与</a:t>
            </a:r>
            <a:r>
              <a:rPr lang="zh-CN" altLang="en-US" sz="3200" b="1" dirty="0" smtClean="0">
                <a:solidFill>
                  <a:srgbClr val="FF0000"/>
                </a:solidFill>
                <a:sym typeface="+mn-ea"/>
              </a:rPr>
              <a:t>项目组其他人员和财务部的人员</a:t>
            </a:r>
            <a:r>
              <a:rPr lang="zh-CN" altLang="en-US" sz="3200" b="1" dirty="0" smtClean="0">
                <a:sym typeface="+mn-ea"/>
              </a:rPr>
              <a:t>产生了</a:t>
            </a:r>
            <a:r>
              <a:rPr lang="zh-CN" altLang="en-US" sz="3200" b="1" dirty="0" smtClean="0">
                <a:solidFill>
                  <a:srgbClr val="FF0000"/>
                </a:solidFill>
                <a:sym typeface="+mn-ea"/>
              </a:rPr>
              <a:t>不少摩擦</a:t>
            </a:r>
            <a:r>
              <a:rPr lang="zh-CN" altLang="en-US" sz="3200" b="1" dirty="0" smtClean="0">
                <a:sym typeface="+mn-ea"/>
              </a:rPr>
              <a:t>，</a:t>
            </a:r>
            <a:r>
              <a:rPr lang="zh-CN" altLang="en-US" sz="3200" b="1" dirty="0" smtClean="0">
                <a:solidFill>
                  <a:srgbClr val="FF0000"/>
                </a:solidFill>
                <a:sym typeface="+mn-ea"/>
              </a:rPr>
              <a:t>老板也开始怀疑赵晓东的能力</a:t>
            </a:r>
            <a:r>
              <a:rPr lang="zh-CN" altLang="en-US" sz="3200" b="1" dirty="0" smtClean="0">
                <a:sym typeface="+mn-ea"/>
              </a:rPr>
              <a:t>。</a:t>
            </a:r>
            <a:endParaRPr lang="zh-CN" altLang="en-US" sz="3200" b="1"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421640" y="1287145"/>
            <a:ext cx="8188960" cy="5245100"/>
          </a:xfrm>
          <a:prstGeom prst="rect">
            <a:avLst/>
          </a:prstGeom>
        </p:spPr>
        <p:txBody>
          <a:bodyPr wrap="square">
            <a:spAutoFit/>
          </a:bodyPr>
          <a:lstStyle/>
          <a:p>
            <a:pPr marL="0" indent="457200" algn="just">
              <a:buFontTx/>
              <a:buNone/>
            </a:pPr>
            <a:r>
              <a:rPr lang="en-US" altLang="zh-CN" sz="3200" b="1" dirty="0" smtClean="0">
                <a:sym typeface="+mn-ea"/>
              </a:rPr>
              <a:t>    </a:t>
            </a:r>
            <a:r>
              <a:rPr lang="zh-CN" altLang="en-US" sz="3200" b="1" dirty="0" smtClean="0">
                <a:sym typeface="+mn-ea"/>
              </a:rPr>
              <a:t>赵晓东的遭遇相信很多项目经理都亲身经历过，尤其是刚刚开始做行业客户的公司，往往是公司的老板和客户单位的某个主管关系不错或业务人员关系做得很到位，公司老板希望赶紧做完项目，因此，</a:t>
            </a:r>
            <a:r>
              <a:rPr lang="zh-CN" altLang="en-US" sz="3200" b="1" dirty="0" smtClean="0">
                <a:solidFill>
                  <a:srgbClr val="FF0000"/>
                </a:solidFill>
                <a:sym typeface="+mn-ea"/>
              </a:rPr>
              <a:t>常常跳过项目启动环节，直接指令项目经理进入实施阶段。</a:t>
            </a:r>
            <a:r>
              <a:rPr lang="zh-CN" altLang="en-US" sz="3200" b="1" dirty="0" smtClean="0">
                <a:sym typeface="+mn-ea"/>
              </a:rPr>
              <a:t>结果项目刚开始就麻烦不断。</a:t>
            </a:r>
            <a:endParaRPr lang="en-US" altLang="zh-CN" sz="3200" b="1" dirty="0" smtClean="0"/>
          </a:p>
          <a:p>
            <a:pPr marL="0" indent="457200">
              <a:buFontTx/>
              <a:buNone/>
            </a:pPr>
            <a:endParaRPr lang="zh-CN" altLang="en-US" sz="2400" dirty="0" smtClean="0">
              <a:sym typeface="+mn-ea"/>
            </a:endParaRPr>
          </a:p>
          <a:p>
            <a:pPr marL="0" indent="457200" eaLnBrk="1" hangingPunct="1">
              <a:lnSpc>
                <a:spcPct val="110000"/>
              </a:lnSpc>
              <a:spcBef>
                <a:spcPts val="600"/>
              </a:spcBef>
              <a:buFontTx/>
              <a:buNone/>
            </a:pPr>
            <a:r>
              <a:rPr lang="zh-CN" altLang="en-US" sz="2400" dirty="0" smtClean="0">
                <a:sym typeface="+mn-ea"/>
              </a:rPr>
              <a:t> </a:t>
            </a:r>
            <a:endParaRPr lang="zh-CN" altLang="en-US" sz="2400" dirty="0" smtClean="0">
              <a:sym typeface="+mn-ea"/>
            </a:endParaRPr>
          </a:p>
          <a:p>
            <a:pPr marL="0" indent="457200" eaLnBrk="1" hangingPunct="1">
              <a:lnSpc>
                <a:spcPct val="110000"/>
              </a:lnSpc>
              <a:spcBef>
                <a:spcPts val="600"/>
              </a:spcBef>
              <a:buFontTx/>
              <a:buNone/>
            </a:pPr>
            <a:endParaRPr lang="zh-CN" sz="2400" dirty="0" smtClean="0">
              <a:latin typeface="楷体_GB2312" panose="02010609030101010101" pitchFamily="49" charset="-122"/>
              <a:ea typeface="楷体_GB2312" panose="02010609030101010101" pitchFamily="49" charset="-122"/>
              <a:sym typeface="+mn-ea"/>
            </a:endParaRPr>
          </a:p>
          <a:p>
            <a:pPr indent="457200" eaLnBrk="1" hangingPunct="1">
              <a:lnSpc>
                <a:spcPct val="80000"/>
              </a:lnSpc>
              <a:spcBef>
                <a:spcPts val="600"/>
              </a:spcBef>
              <a:buFontTx/>
              <a:buNone/>
            </a:pPr>
            <a:endParaRPr lang="zh-CN" altLang="en-US" sz="2400"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53576" y="2715801"/>
            <a:ext cx="1781261" cy="1781261"/>
            <a:chOff x="304800" y="673100"/>
            <a:chExt cx="4000500" cy="4000500"/>
          </a:xfrm>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070C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70C0"/>
                  </a:solidFill>
                  <a:latin typeface="微软雅黑" panose="020B0503020204020204" pitchFamily="34" charset="-122"/>
                  <a:ea typeface="微软雅黑" panose="020B0503020204020204" pitchFamily="34" charset="-122"/>
                </a:rPr>
                <a:t>问题</a:t>
              </a:r>
              <a:endParaRPr lang="zh-CN" altLang="en-US" sz="3200" dirty="0">
                <a:solidFill>
                  <a:srgbClr val="0070C0"/>
                </a:solidFill>
                <a:latin typeface="微软雅黑" panose="020B0503020204020204" pitchFamily="34" charset="-122"/>
                <a:ea typeface="微软雅黑" panose="020B0503020204020204" pitchFamily="34" charset="-122"/>
              </a:endParaRPr>
            </a:p>
          </p:txBody>
        </p:sp>
      </p:grpSp>
      <p:sp>
        <p:nvSpPr>
          <p:cNvPr id="25" name="左大括号 24"/>
          <p:cNvSpPr/>
          <p:nvPr/>
        </p:nvSpPr>
        <p:spPr>
          <a:xfrm>
            <a:off x="2187787" y="1895687"/>
            <a:ext cx="494453" cy="3450167"/>
          </a:xfrm>
          <a:prstGeom prst="leftBrace">
            <a:avLst/>
          </a:prstGeom>
          <a:ln w="38100">
            <a:solidFill>
              <a:srgbClr val="0070C0"/>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ea typeface="微软雅黑" panose="020B0503020204020204" pitchFamily="34" charset="-122"/>
            </a:endParaRPr>
          </a:p>
        </p:txBody>
      </p:sp>
      <p:grpSp>
        <p:nvGrpSpPr>
          <p:cNvPr id="26" name="组合 25"/>
          <p:cNvGrpSpPr/>
          <p:nvPr/>
        </p:nvGrpSpPr>
        <p:grpSpPr>
          <a:xfrm>
            <a:off x="2731647" y="1395617"/>
            <a:ext cx="1371600" cy="969388"/>
            <a:chOff x="2717878" y="1163553"/>
            <a:chExt cx="1028700" cy="727041"/>
          </a:xfrm>
        </p:grpSpPr>
        <p:sp>
          <p:nvSpPr>
            <p:cNvPr id="36" name="椭圆 35"/>
            <p:cNvSpPr/>
            <p:nvPr/>
          </p:nvSpPr>
          <p:spPr>
            <a:xfrm>
              <a:off x="2868708" y="1163553"/>
              <a:ext cx="727041" cy="727041"/>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ea typeface="微软雅黑" panose="020B0503020204020204" pitchFamily="34" charset="-122"/>
              </a:endParaRPr>
            </a:p>
          </p:txBody>
        </p:sp>
        <p:sp>
          <p:nvSpPr>
            <p:cNvPr id="40" name="TextBox 36"/>
            <p:cNvSpPr txBox="1"/>
            <p:nvPr/>
          </p:nvSpPr>
          <p:spPr>
            <a:xfrm>
              <a:off x="2717878" y="1296241"/>
              <a:ext cx="1028700" cy="437674"/>
            </a:xfrm>
            <a:prstGeom prst="rect">
              <a:avLst/>
            </a:prstGeom>
            <a:noFill/>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2731264" y="3079995"/>
            <a:ext cx="1371600" cy="1081867"/>
            <a:chOff x="2719496" y="2497084"/>
            <a:chExt cx="1028700" cy="811400"/>
          </a:xfrm>
        </p:grpSpPr>
        <p:grpSp>
          <p:nvGrpSpPr>
            <p:cNvPr id="42" name="组合 41"/>
            <p:cNvGrpSpPr/>
            <p:nvPr/>
          </p:nvGrpSpPr>
          <p:grpSpPr>
            <a:xfrm>
              <a:off x="2828146" y="2497084"/>
              <a:ext cx="811400" cy="811400"/>
              <a:chOff x="304800" y="673100"/>
              <a:chExt cx="4000500" cy="4000500"/>
            </a:xfrm>
            <a:effectLst>
              <a:outerShdw blurRad="317500" dist="1905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a typeface="微软雅黑" panose="020B0503020204020204" pitchFamily="34" charset="-122"/>
                </a:endParaRPr>
              </a:p>
            </p:txBody>
          </p:sp>
          <p:sp>
            <p:nvSpPr>
              <p:cNvPr id="44" name="椭圆 4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ea typeface="微软雅黑" panose="020B0503020204020204" pitchFamily="34" charset="-122"/>
                </a:endParaRPr>
              </a:p>
            </p:txBody>
          </p:sp>
        </p:grpSp>
        <p:sp>
          <p:nvSpPr>
            <p:cNvPr id="45" name="TextBox 37"/>
            <p:cNvSpPr txBox="1"/>
            <p:nvPr/>
          </p:nvSpPr>
          <p:spPr>
            <a:xfrm>
              <a:off x="2719496" y="2671952"/>
              <a:ext cx="1028700" cy="437674"/>
            </a:xfrm>
            <a:prstGeom prst="rect">
              <a:avLst/>
            </a:prstGeom>
            <a:noFill/>
          </p:spPr>
          <p:txBody>
            <a:bodyPr wrap="square" rtlCol="0">
              <a:spAutoFit/>
            </a:bodyPr>
            <a:lstStyle/>
            <a:p>
              <a:pPr algn="ctr"/>
              <a:r>
                <a:rPr lang="en-US" altLang="zh-CN" sz="3200" dirty="0">
                  <a:solidFill>
                    <a:srgbClr val="0070C0"/>
                  </a:solidFill>
                  <a:latin typeface="微软雅黑" panose="020B0503020204020204" pitchFamily="34" charset="-122"/>
                  <a:ea typeface="微软雅黑" panose="020B0503020204020204" pitchFamily="34" charset="-122"/>
                </a:rPr>
                <a:t>02</a:t>
              </a:r>
              <a:endParaRPr lang="zh-CN" altLang="en-US" sz="3200" dirty="0">
                <a:solidFill>
                  <a:srgbClr val="0070C0"/>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2741064" y="4876004"/>
            <a:ext cx="1371600" cy="969388"/>
            <a:chOff x="2772566" y="4019588"/>
            <a:chExt cx="1028700" cy="727041"/>
          </a:xfrm>
        </p:grpSpPr>
        <p:sp>
          <p:nvSpPr>
            <p:cNvPr id="47" name="椭圆 46"/>
            <p:cNvSpPr/>
            <p:nvPr/>
          </p:nvSpPr>
          <p:spPr>
            <a:xfrm>
              <a:off x="2923396" y="4019588"/>
              <a:ext cx="727041" cy="727041"/>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ea typeface="微软雅黑" panose="020B0503020204020204" pitchFamily="34" charset="-122"/>
              </a:endParaRPr>
            </a:p>
          </p:txBody>
        </p:sp>
        <p:sp>
          <p:nvSpPr>
            <p:cNvPr id="48" name="TextBox 38"/>
            <p:cNvSpPr txBox="1"/>
            <p:nvPr/>
          </p:nvSpPr>
          <p:spPr>
            <a:xfrm>
              <a:off x="2772566" y="4152276"/>
              <a:ext cx="1028700" cy="437674"/>
            </a:xfrm>
            <a:prstGeom prst="rect">
              <a:avLst/>
            </a:prstGeom>
            <a:noFill/>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sp>
        <p:nvSpPr>
          <p:cNvPr id="49" name="TextBox 39"/>
          <p:cNvSpPr txBox="1"/>
          <p:nvPr/>
        </p:nvSpPr>
        <p:spPr>
          <a:xfrm>
            <a:off x="4337050" y="1395095"/>
            <a:ext cx="4451350" cy="583565"/>
          </a:xfrm>
          <a:prstGeom prst="rect">
            <a:avLst/>
          </a:prstGeom>
          <a:noFill/>
        </p:spPr>
        <p:txBody>
          <a:bodyPr wrap="square" rtlCol="0">
            <a:spAutoFit/>
          </a:bodyPr>
          <a:lstStyle/>
          <a:p>
            <a:r>
              <a:rPr lang="zh-CN" altLang="en-US" sz="3200" dirty="0">
                <a:solidFill>
                  <a:schemeClr val="tx1">
                    <a:lumMod val="50000"/>
                    <a:lumOff val="50000"/>
                  </a:schemeClr>
                </a:solidFill>
                <a:ea typeface="微软雅黑" panose="020B0503020204020204" pitchFamily="34" charset="-122"/>
              </a:rPr>
              <a:t>赵晓东遇到了什么问题？</a:t>
            </a:r>
            <a:endParaRPr lang="zh-CN" altLang="en-US" sz="3200" dirty="0">
              <a:solidFill>
                <a:schemeClr val="tx1">
                  <a:lumMod val="50000"/>
                  <a:lumOff val="50000"/>
                </a:schemeClr>
              </a:solidFill>
              <a:ea typeface="微软雅黑" panose="020B0503020204020204" pitchFamily="34" charset="-122"/>
            </a:endParaRPr>
          </a:p>
        </p:txBody>
      </p:sp>
      <p:sp>
        <p:nvSpPr>
          <p:cNvPr id="50" name="TextBox 39"/>
          <p:cNvSpPr txBox="1"/>
          <p:nvPr/>
        </p:nvSpPr>
        <p:spPr>
          <a:xfrm>
            <a:off x="4321810" y="3103880"/>
            <a:ext cx="4344035" cy="1076325"/>
          </a:xfrm>
          <a:prstGeom prst="rect">
            <a:avLst/>
          </a:prstGeom>
          <a:noFill/>
        </p:spPr>
        <p:txBody>
          <a:bodyPr wrap="square" rtlCol="0">
            <a:spAutoFit/>
          </a:bodyPr>
          <a:lstStyle/>
          <a:p>
            <a:r>
              <a:rPr lang="zh-CN" altLang="en-US" sz="3200" dirty="0">
                <a:solidFill>
                  <a:schemeClr val="tx1">
                    <a:lumMod val="50000"/>
                    <a:lumOff val="50000"/>
                  </a:schemeClr>
                </a:solidFill>
                <a:ea typeface="微软雅黑" panose="020B0503020204020204" pitchFamily="34" charset="-122"/>
              </a:rPr>
              <a:t>做项目启动的目的是什么？</a:t>
            </a:r>
            <a:endParaRPr lang="zh-CN" altLang="en-US" sz="3200" dirty="0">
              <a:solidFill>
                <a:schemeClr val="tx1">
                  <a:lumMod val="50000"/>
                  <a:lumOff val="50000"/>
                </a:schemeClr>
              </a:solidFill>
              <a:ea typeface="微软雅黑" panose="020B0503020204020204" pitchFamily="34" charset="-122"/>
            </a:endParaRPr>
          </a:p>
        </p:txBody>
      </p:sp>
      <p:sp>
        <p:nvSpPr>
          <p:cNvPr id="51" name="TextBox 39"/>
          <p:cNvSpPr txBox="1"/>
          <p:nvPr/>
        </p:nvSpPr>
        <p:spPr>
          <a:xfrm>
            <a:off x="4346575" y="4876165"/>
            <a:ext cx="4612640" cy="1076325"/>
          </a:xfrm>
          <a:prstGeom prst="rect">
            <a:avLst/>
          </a:prstGeom>
          <a:noFill/>
        </p:spPr>
        <p:txBody>
          <a:bodyPr wrap="square" rtlCol="0">
            <a:spAutoFit/>
          </a:bodyPr>
          <a:lstStyle/>
          <a:p>
            <a:r>
              <a:rPr lang="zh-CN" altLang="en-US" sz="3200" dirty="0">
                <a:solidFill>
                  <a:schemeClr val="tx1">
                    <a:lumMod val="50000"/>
                    <a:lumOff val="50000"/>
                  </a:schemeClr>
                </a:solidFill>
                <a:ea typeface="微软雅黑" panose="020B0503020204020204" pitchFamily="34" charset="-122"/>
              </a:rPr>
              <a:t>在项目启动时为什么要给项目经理授权？</a:t>
            </a:r>
            <a:endParaRPr lang="zh-CN" altLang="en-US" sz="3200" dirty="0">
              <a:solidFill>
                <a:schemeClr val="tx1">
                  <a:lumMod val="50000"/>
                  <a:lumOff val="50000"/>
                </a:schemeClr>
              </a:solidFill>
              <a:ea typeface="微软雅黑" panose="020B0503020204020204" pitchFamily="34"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22" presetClass="entr" presetSubtype="8" fill="hold" grpId="0" nodeType="withEffect">
                                  <p:stCondLst>
                                    <p:cond delay="80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par>
                          <p:cTn id="13" fill="hold">
                            <p:stCondLst>
                              <p:cond delay="900"/>
                            </p:stCondLst>
                            <p:childTnLst>
                              <p:par>
                                <p:cTn id="14" presetID="53" presetClass="entr" presetSubtype="16"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p:cTn id="16" dur="500" fill="hold"/>
                                        <p:tgtEl>
                                          <p:spTgt spid="26"/>
                                        </p:tgtEl>
                                        <p:attrNameLst>
                                          <p:attrName>ppt_w</p:attrName>
                                        </p:attrNameLst>
                                      </p:cBhvr>
                                      <p:tavLst>
                                        <p:tav tm="0">
                                          <p:val>
                                            <p:fltVal val="0"/>
                                          </p:val>
                                        </p:tav>
                                        <p:tav tm="100000">
                                          <p:val>
                                            <p:strVal val="#ppt_w"/>
                                          </p:val>
                                        </p:tav>
                                      </p:tavLst>
                                    </p:anim>
                                    <p:anim calcmode="lin" valueType="num">
                                      <p:cBhvr>
                                        <p:cTn id="17" dur="500" fill="hold"/>
                                        <p:tgtEl>
                                          <p:spTgt spid="26"/>
                                        </p:tgtEl>
                                        <p:attrNameLst>
                                          <p:attrName>ppt_h</p:attrName>
                                        </p:attrNameLst>
                                      </p:cBhvr>
                                      <p:tavLst>
                                        <p:tav tm="0">
                                          <p:val>
                                            <p:fltVal val="0"/>
                                          </p:val>
                                        </p:tav>
                                        <p:tav tm="100000">
                                          <p:val>
                                            <p:strVal val="#ppt_h"/>
                                          </p:val>
                                        </p:tav>
                                      </p:tavLst>
                                    </p:anim>
                                    <p:animEffect transition="in" filter="fade">
                                      <p:cBhvr>
                                        <p:cTn id="18" dur="500"/>
                                        <p:tgtEl>
                                          <p:spTgt spid="26"/>
                                        </p:tgtEl>
                                      </p:cBhvr>
                                    </p:animEffect>
                                  </p:childTnLst>
                                </p:cTn>
                              </p:par>
                              <p:par>
                                <p:cTn id="19" presetID="53" presetClass="entr" presetSubtype="16"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p:cTn id="21" dur="500" fill="hold"/>
                                        <p:tgtEl>
                                          <p:spTgt spid="41"/>
                                        </p:tgtEl>
                                        <p:attrNameLst>
                                          <p:attrName>ppt_w</p:attrName>
                                        </p:attrNameLst>
                                      </p:cBhvr>
                                      <p:tavLst>
                                        <p:tav tm="0">
                                          <p:val>
                                            <p:fltVal val="0"/>
                                          </p:val>
                                        </p:tav>
                                        <p:tav tm="100000">
                                          <p:val>
                                            <p:strVal val="#ppt_w"/>
                                          </p:val>
                                        </p:tav>
                                      </p:tavLst>
                                    </p:anim>
                                    <p:anim calcmode="lin" valueType="num">
                                      <p:cBhvr>
                                        <p:cTn id="22" dur="500" fill="hold"/>
                                        <p:tgtEl>
                                          <p:spTgt spid="41"/>
                                        </p:tgtEl>
                                        <p:attrNameLst>
                                          <p:attrName>ppt_h</p:attrName>
                                        </p:attrNameLst>
                                      </p:cBhvr>
                                      <p:tavLst>
                                        <p:tav tm="0">
                                          <p:val>
                                            <p:fltVal val="0"/>
                                          </p:val>
                                        </p:tav>
                                        <p:tav tm="100000">
                                          <p:val>
                                            <p:strVal val="#ppt_h"/>
                                          </p:val>
                                        </p:tav>
                                      </p:tavLst>
                                    </p:anim>
                                    <p:animEffect transition="in" filter="fade">
                                      <p:cBhvr>
                                        <p:cTn id="23" dur="500"/>
                                        <p:tgtEl>
                                          <p:spTgt spid="41"/>
                                        </p:tgtEl>
                                      </p:cBhvr>
                                    </p:animEffect>
                                  </p:childTnLst>
                                </p:cTn>
                              </p:par>
                              <p:par>
                                <p:cTn id="24" presetID="53" presetClass="entr" presetSubtype="16"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p:cTn id="26" dur="500" fill="hold"/>
                                        <p:tgtEl>
                                          <p:spTgt spid="46"/>
                                        </p:tgtEl>
                                        <p:attrNameLst>
                                          <p:attrName>ppt_w</p:attrName>
                                        </p:attrNameLst>
                                      </p:cBhvr>
                                      <p:tavLst>
                                        <p:tav tm="0">
                                          <p:val>
                                            <p:fltVal val="0"/>
                                          </p:val>
                                        </p:tav>
                                        <p:tav tm="100000">
                                          <p:val>
                                            <p:strVal val="#ppt_w"/>
                                          </p:val>
                                        </p:tav>
                                      </p:tavLst>
                                    </p:anim>
                                    <p:anim calcmode="lin" valueType="num">
                                      <p:cBhvr>
                                        <p:cTn id="27" dur="500" fill="hold"/>
                                        <p:tgtEl>
                                          <p:spTgt spid="46"/>
                                        </p:tgtEl>
                                        <p:attrNameLst>
                                          <p:attrName>ppt_h</p:attrName>
                                        </p:attrNameLst>
                                      </p:cBhvr>
                                      <p:tavLst>
                                        <p:tav tm="0">
                                          <p:val>
                                            <p:fltVal val="0"/>
                                          </p:val>
                                        </p:tav>
                                        <p:tav tm="100000">
                                          <p:val>
                                            <p:strVal val="#ppt_h"/>
                                          </p:val>
                                        </p:tav>
                                      </p:tavLst>
                                    </p:anim>
                                    <p:animEffect transition="in" filter="fade">
                                      <p:cBhvr>
                                        <p:cTn id="28" dur="500"/>
                                        <p:tgtEl>
                                          <p:spTgt spid="46"/>
                                        </p:tgtEl>
                                      </p:cBhvr>
                                    </p:animEffect>
                                  </p:childTnLst>
                                </p:cTn>
                              </p:par>
                            </p:childTnLst>
                          </p:cTn>
                        </p:par>
                        <p:par>
                          <p:cTn id="29" fill="hold">
                            <p:stCondLst>
                              <p:cond delay="1400"/>
                            </p:stCondLst>
                            <p:childTnLst>
                              <p:par>
                                <p:cTn id="30" presetID="16" presetClass="entr" presetSubtype="21" fill="hold" grpId="0"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barn(inVertical)">
                                      <p:cBhvr>
                                        <p:cTn id="32" dur="500"/>
                                        <p:tgtEl>
                                          <p:spTgt spid="49"/>
                                        </p:tgtEl>
                                      </p:cBhvr>
                                    </p:animEffect>
                                  </p:childTnLst>
                                </p:cTn>
                              </p:par>
                            </p:childTnLst>
                          </p:cTn>
                        </p:par>
                        <p:par>
                          <p:cTn id="33" fill="hold">
                            <p:stCondLst>
                              <p:cond delay="1900"/>
                            </p:stCondLst>
                            <p:childTnLst>
                              <p:par>
                                <p:cTn id="34" presetID="16" presetClass="entr" presetSubtype="21" fill="hold" grpId="0" nodeType="after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barn(inVertical)">
                                      <p:cBhvr>
                                        <p:cTn id="36" dur="500"/>
                                        <p:tgtEl>
                                          <p:spTgt spid="50"/>
                                        </p:tgtEl>
                                      </p:cBhvr>
                                    </p:animEffect>
                                  </p:childTnLst>
                                </p:cTn>
                              </p:par>
                            </p:childTnLst>
                          </p:cTn>
                        </p:par>
                        <p:par>
                          <p:cTn id="37" fill="hold">
                            <p:stCondLst>
                              <p:cond delay="2400"/>
                            </p:stCondLst>
                            <p:childTnLst>
                              <p:par>
                                <p:cTn id="38" presetID="16" presetClass="entr" presetSubtype="21" fill="hold" grpId="0" nodeType="after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barn(inVertical)">
                                      <p:cBhvr>
                                        <p:cTn id="4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49" grpId="0"/>
      <p:bldP spid="50" grpId="0"/>
      <p:bldP spid="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338876" y="1538437"/>
            <a:ext cx="3620457" cy="3619987"/>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pPr lvl="0" algn="ctr"/>
            <a:r>
              <a:rPr lang="en-US" altLang="zh-CN" sz="6400" dirty="0">
                <a:ln w="12700">
                  <a:noFill/>
                </a:ln>
                <a:solidFill>
                  <a:srgbClr val="0070C0"/>
                </a:solidFill>
                <a:latin typeface="Impact" panose="020B0806030902050204" pitchFamily="34" charset="0"/>
                <a:ea typeface="微软雅黑" panose="020B0503020204020204" pitchFamily="34" charset="-122"/>
              </a:rPr>
              <a:t>Part</a:t>
            </a:r>
            <a:r>
              <a:rPr lang="en-US" altLang="zh-CN" sz="6400" dirty="0">
                <a:ln w="12700">
                  <a:noFill/>
                </a:ln>
                <a:solidFill>
                  <a:srgbClr val="0070C0"/>
                </a:solidFill>
                <a:latin typeface="Helvetica Neue Condensed" pitchFamily="50" charset="0"/>
                <a:ea typeface="微软雅黑" panose="020B0503020204020204" pitchFamily="34" charset="-122"/>
              </a:rPr>
              <a:t> </a:t>
            </a:r>
            <a:r>
              <a:rPr lang="en-US" altLang="zh-CN" sz="6400" dirty="0">
                <a:ln w="12700">
                  <a:noFill/>
                </a:ln>
                <a:solidFill>
                  <a:srgbClr val="0070C0"/>
                </a:solidFill>
                <a:latin typeface="Impact" panose="020B0806030902050204" pitchFamily="34" charset="0"/>
                <a:ea typeface="微软雅黑" panose="020B0503020204020204" pitchFamily="34" charset="-122"/>
              </a:rPr>
              <a:t>2</a:t>
            </a:r>
            <a:endParaRPr lang="zh-CN" altLang="en-US" sz="6400" dirty="0">
              <a:ln w="12700">
                <a:noFill/>
              </a:ln>
              <a:solidFill>
                <a:srgbClr val="0070C0"/>
              </a:solidFill>
              <a:latin typeface="Impact" panose="020B0806030902050204" pitchFamily="34" charset="0"/>
              <a:ea typeface="微软雅黑" panose="020B0503020204020204" pitchFamily="34" charset="-122"/>
            </a:endParaRPr>
          </a:p>
        </p:txBody>
      </p:sp>
      <p:sp>
        <p:nvSpPr>
          <p:cNvPr id="12" name="Freeform 6"/>
          <p:cNvSpPr/>
          <p:nvPr/>
        </p:nvSpPr>
        <p:spPr bwMode="auto">
          <a:xfrm>
            <a:off x="1260581" y="1806576"/>
            <a:ext cx="2695925" cy="3351213"/>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13" name="Freeform 7"/>
          <p:cNvSpPr/>
          <p:nvPr/>
        </p:nvSpPr>
        <p:spPr bwMode="auto">
          <a:xfrm>
            <a:off x="365115" y="1566864"/>
            <a:ext cx="2691163" cy="3349625"/>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14" name="Line 8"/>
          <p:cNvSpPr>
            <a:spLocks noChangeShapeType="1"/>
          </p:cNvSpPr>
          <p:nvPr/>
        </p:nvSpPr>
        <p:spPr bwMode="auto">
          <a:xfrm flipH="1" flipV="1">
            <a:off x="44397" y="3176"/>
            <a:ext cx="3018231" cy="1806575"/>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400"/>
          </a:p>
        </p:txBody>
      </p:sp>
      <p:sp>
        <p:nvSpPr>
          <p:cNvPr id="15" name="Line 9"/>
          <p:cNvSpPr>
            <a:spLocks noChangeShapeType="1"/>
          </p:cNvSpPr>
          <p:nvPr/>
        </p:nvSpPr>
        <p:spPr bwMode="auto">
          <a:xfrm flipH="1" flipV="1">
            <a:off x="1252643" y="4910139"/>
            <a:ext cx="3256387" cy="1958975"/>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400"/>
          </a:p>
        </p:txBody>
      </p:sp>
      <p:sp>
        <p:nvSpPr>
          <p:cNvPr id="16" name="TextBox 1"/>
          <p:cNvSpPr txBox="1"/>
          <p:nvPr/>
        </p:nvSpPr>
        <p:spPr>
          <a:xfrm>
            <a:off x="5028975" y="3104973"/>
            <a:ext cx="2367280" cy="706755"/>
          </a:xfrm>
          <a:prstGeom prst="rect">
            <a:avLst/>
          </a:prstGeom>
          <a:noFill/>
        </p:spPr>
        <p:txBody>
          <a:bodyPr wrap="none" rtlCol="0">
            <a:spAutoFit/>
          </a:bodyPr>
          <a:lstStyle/>
          <a:p>
            <a:pPr marL="0" lvl="1"/>
            <a:r>
              <a:rPr lang="zh-CN" altLang="en-US" sz="4000" b="1" spc="300" dirty="0">
                <a:solidFill>
                  <a:srgbClr val="0070C0"/>
                </a:solidFill>
                <a:latin typeface="微软雅黑" panose="020B0503020204020204" pitchFamily="34" charset="-122"/>
                <a:ea typeface="微软雅黑" panose="020B0503020204020204" pitchFamily="34" charset="-122"/>
              </a:rPr>
              <a:t>案例分析</a:t>
            </a:r>
            <a:endParaRPr lang="zh-CN" altLang="en-US" sz="4000" b="1" spc="300" dirty="0">
              <a:solidFill>
                <a:srgbClr val="0070C0"/>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flipV="1">
            <a:off x="4781440" y="1700808"/>
            <a:ext cx="0" cy="3744416"/>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xit" presetSubtype="4" fill="hold" grpId="1" nodeType="withEffect">
                                  <p:stCondLst>
                                    <p:cond delay="300"/>
                                  </p:stCondLst>
                                  <p:childTnLst>
                                    <p:animEffect transition="out" filter="wipe(down)">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22" presetClass="exit" presetSubtype="1" fill="hold" grpId="1" nodeType="withEffect">
                                  <p:stCondLst>
                                    <p:cond delay="300"/>
                                  </p:stCondLst>
                                  <p:childTnLst>
                                    <p:animEffect transition="out" filter="wipe(up)">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10" presetClass="entr" presetSubtype="0" fill="hold" grpId="0" nodeType="withEffect">
                                  <p:stCondLst>
                                    <p:cond delay="3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xit" presetSubtype="1" fill="hold" grpId="1" nodeType="withEffect">
                                  <p:stCondLst>
                                    <p:cond delay="800"/>
                                  </p:stCondLst>
                                  <p:childTnLst>
                                    <p:animEffect transition="out" filter="wipe(up)">
                                      <p:cBhvr>
                                        <p:cTn id="27" dur="400"/>
                                        <p:tgtEl>
                                          <p:spTgt spid="12"/>
                                        </p:tgtEl>
                                      </p:cBhvr>
                                    </p:animEffect>
                                    <p:set>
                                      <p:cBhvr>
                                        <p:cTn id="28" dur="1" fill="hold">
                                          <p:stCondLst>
                                            <p:cond delay="399"/>
                                          </p:stCondLst>
                                        </p:cTn>
                                        <p:tgtEl>
                                          <p:spTgt spid="12"/>
                                        </p:tgtEl>
                                        <p:attrNameLst>
                                          <p:attrName>style.visibility</p:attrName>
                                        </p:attrNameLst>
                                      </p:cBhvr>
                                      <p:to>
                                        <p:strVal val="hidden"/>
                                      </p:to>
                                    </p:set>
                                  </p:childTnLst>
                                </p:cTn>
                              </p:par>
                              <p:par>
                                <p:cTn id="29" presetID="22" presetClass="exit" presetSubtype="4" fill="hold" grpId="1" nodeType="withEffect">
                                  <p:stCondLst>
                                    <p:cond delay="800"/>
                                  </p:stCondLst>
                                  <p:childTnLst>
                                    <p:animEffect transition="out" filter="wipe(down)">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right)">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2" grpId="1" bldLvl="0" animBg="1"/>
      <p:bldP spid="13" grpId="0" bldLvl="0" animBg="1"/>
      <p:bldP spid="13" grpId="1" bldLvl="0" animBg="1"/>
      <p:bldP spid="14" grpId="0" bldLvl="0" animBg="1"/>
      <p:bldP spid="14" grpId="1" bldLvl="0" animBg="1"/>
      <p:bldP spid="15" grpId="0" bldLvl="0" animBg="1"/>
      <p:bldP spid="15" grpId="1" bldLvl="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611505" y="1287145"/>
            <a:ext cx="7933690" cy="5262245"/>
          </a:xfrm>
          <a:prstGeom prst="rect">
            <a:avLst/>
          </a:prstGeom>
        </p:spPr>
        <p:txBody>
          <a:bodyPr wrap="square">
            <a:spAutoFit/>
          </a:bodyPr>
          <a:lstStyle/>
          <a:p>
            <a:pPr algn="just">
              <a:defRPr/>
            </a:pPr>
            <a:r>
              <a:rPr lang="en-US" altLang="zh-CN" sz="2800" b="1" dirty="0">
                <a:solidFill>
                  <a:srgbClr val="00B0F0"/>
                </a:solidFill>
                <a:sym typeface="+mn-ea"/>
              </a:rPr>
              <a:t>1. </a:t>
            </a:r>
            <a:r>
              <a:rPr lang="zh-CN" altLang="zh-CN" sz="2800" b="1" dirty="0">
                <a:solidFill>
                  <a:srgbClr val="00B0F0"/>
                </a:solidFill>
                <a:sym typeface="+mn-ea"/>
              </a:rPr>
              <a:t>赵晓东遇到了什么问题？</a:t>
            </a:r>
            <a:endParaRPr lang="zh-CN" altLang="zh-CN" sz="2800" b="1" dirty="0">
              <a:solidFill>
                <a:srgbClr val="00B0F0"/>
              </a:solidFill>
              <a:sym typeface="+mn-ea"/>
            </a:endParaRPr>
          </a:p>
          <a:p>
            <a:pPr marL="0" indent="0" algn="just">
              <a:buFontTx/>
              <a:buNone/>
              <a:defRPr/>
            </a:pPr>
            <a:r>
              <a:rPr lang="zh-CN" altLang="zh-CN" sz="2800" b="1" dirty="0">
                <a:sym typeface="+mn-ea"/>
              </a:rPr>
              <a:t>         项目失控，无法调用项目资源。此外，赵晓东与项目成员之间沟通做的不好。</a:t>
            </a:r>
            <a:endParaRPr lang="en-US" altLang="zh-CN" sz="2800" b="1" dirty="0">
              <a:sym typeface="+mn-ea"/>
            </a:endParaRPr>
          </a:p>
          <a:p>
            <a:pPr marL="0" indent="0" algn="just">
              <a:buFontTx/>
              <a:buNone/>
              <a:defRPr/>
            </a:pPr>
            <a:endParaRPr lang="zh-CN" altLang="zh-CN" sz="2800" b="1" dirty="0">
              <a:sym typeface="+mn-ea"/>
            </a:endParaRPr>
          </a:p>
          <a:p>
            <a:pPr algn="just">
              <a:defRPr/>
            </a:pPr>
            <a:r>
              <a:rPr lang="en-US" altLang="zh-CN" sz="2800" b="1" dirty="0">
                <a:solidFill>
                  <a:srgbClr val="00B0F0"/>
                </a:solidFill>
                <a:sym typeface="+mn-ea"/>
              </a:rPr>
              <a:t>2. </a:t>
            </a:r>
            <a:r>
              <a:rPr lang="zh-CN" altLang="zh-CN" sz="2800" b="1" dirty="0">
                <a:solidFill>
                  <a:srgbClr val="00B0F0"/>
                </a:solidFill>
                <a:sym typeface="+mn-ea"/>
              </a:rPr>
              <a:t>做项目启动的目的是什么？</a:t>
            </a:r>
            <a:endParaRPr lang="zh-CN" altLang="zh-CN" sz="2800" b="1" dirty="0">
              <a:solidFill>
                <a:srgbClr val="00B0F0"/>
              </a:solidFill>
              <a:sym typeface="+mn-ea"/>
            </a:endParaRPr>
          </a:p>
          <a:p>
            <a:pPr marL="0" indent="0" algn="just">
              <a:buFontTx/>
              <a:buNone/>
              <a:defRPr/>
            </a:pPr>
            <a:r>
              <a:rPr lang="zh-CN" altLang="zh-CN" sz="2800" b="1" dirty="0">
                <a:sym typeface="+mn-ea"/>
              </a:rPr>
              <a:t>         明确项目的目标、时间表、项目使用的资源和经费，而且得到执行该项目的项目经理和项目发起人的认可。</a:t>
            </a:r>
            <a:endParaRPr lang="zh-CN" altLang="zh-CN" sz="2800" b="1" dirty="0">
              <a:sym typeface="+mn-ea"/>
            </a:endParaRPr>
          </a:p>
          <a:p>
            <a:pPr marL="0" indent="0" algn="just">
              <a:buFontTx/>
              <a:buNone/>
              <a:defRPr/>
            </a:pPr>
            <a:r>
              <a:rPr lang="zh-CN" altLang="zh-CN" sz="2800" b="1" dirty="0">
                <a:sym typeface="+mn-ea"/>
              </a:rPr>
              <a:t> </a:t>
            </a:r>
            <a:endParaRPr lang="zh-CN" altLang="zh-CN" sz="2800" b="1" dirty="0">
              <a:sym typeface="+mn-ea"/>
            </a:endParaRPr>
          </a:p>
          <a:p>
            <a:pPr algn="just">
              <a:defRPr/>
            </a:pPr>
            <a:r>
              <a:rPr lang="en-US" altLang="zh-CN" sz="2800" b="1" dirty="0">
                <a:solidFill>
                  <a:srgbClr val="00B0F0"/>
                </a:solidFill>
                <a:sym typeface="+mn-ea"/>
              </a:rPr>
              <a:t>3. </a:t>
            </a:r>
            <a:r>
              <a:rPr lang="zh-CN" altLang="zh-CN" sz="2800" b="1" dirty="0">
                <a:solidFill>
                  <a:srgbClr val="00B0F0"/>
                </a:solidFill>
                <a:sym typeface="+mn-ea"/>
              </a:rPr>
              <a:t>在项目启动时为什么要给项目经理授权？</a:t>
            </a:r>
            <a:endParaRPr lang="zh-CN" altLang="zh-CN" sz="2800" b="1" dirty="0">
              <a:solidFill>
                <a:srgbClr val="00B0F0"/>
              </a:solidFill>
              <a:sym typeface="+mn-ea"/>
            </a:endParaRPr>
          </a:p>
          <a:p>
            <a:pPr algn="just">
              <a:defRPr/>
            </a:pPr>
            <a:r>
              <a:rPr lang="zh-CN" altLang="zh-CN" sz="2800" b="1" dirty="0">
                <a:sym typeface="+mn-ea"/>
              </a:rPr>
              <a:t>       </a:t>
            </a:r>
            <a:r>
              <a:rPr lang="zh-CN" altLang="en-US" sz="2800" b="1" dirty="0" smtClean="0">
                <a:sym typeface="+mn-ea"/>
              </a:rPr>
              <a:t>项目启动时制定项目章程，明确项目经理具有获得项目所需资源、进行项目协调的权利。</a:t>
            </a:r>
            <a:endParaRPr lang="zh-CN" altLang="zh-CN" sz="2800" b="1" dirty="0" smtClean="0">
              <a:latin typeface="楷体_GB2312" panose="02010609030101010101" pitchFamily="49" charset="-122"/>
              <a:ea typeface="楷体_GB2312" panose="02010609030101010101" pitchFamily="49" charset="-122"/>
              <a:sym typeface="+mn-ea"/>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963</Words>
  <Application>WPS 演示</Application>
  <PresentationFormat>全屏显示(16:9)</PresentationFormat>
  <Paragraphs>81</Paragraphs>
  <Slides>9</Slides>
  <Notes>23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宋体</vt:lpstr>
      <vt:lpstr>Wingdings</vt:lpstr>
      <vt:lpstr>微软雅黑</vt:lpstr>
      <vt:lpstr>方正兰亭粗黑_GBK</vt:lpstr>
      <vt:lpstr>Calibri</vt:lpstr>
      <vt:lpstr>Impact</vt:lpstr>
      <vt:lpstr>Helvetica Neue Condensed</vt:lpstr>
      <vt:lpstr>方正正大黑简体</vt:lpstr>
      <vt:lpstr>楷体_GB2312</vt:lpstr>
      <vt:lpstr>黑体</vt:lpstr>
      <vt:lpstr>Arial Unicode MS</vt:lpstr>
      <vt:lpstr>Segoe Print</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Connie</cp:lastModifiedBy>
  <cp:revision>148</cp:revision>
  <dcterms:created xsi:type="dcterms:W3CDTF">2016-03-20T02:48:00Z</dcterms:created>
  <dcterms:modified xsi:type="dcterms:W3CDTF">2018-04-17T01:47:39Z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