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40" r:id="rId7"/>
    <p:sldId id="330" r:id="rId8"/>
    <p:sldId id="341" r:id="rId9"/>
    <p:sldId id="342" r:id="rId10"/>
    <p:sldId id="335" r:id="rId11"/>
    <p:sldId id="259" r:id="rId12"/>
    <p:sldId id="264" r:id="rId13"/>
    <p:sldId id="331" r:id="rId14"/>
    <p:sldId id="343" r:id="rId15"/>
    <p:sldId id="344" r:id="rId16"/>
    <p:sldId id="33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20"/>
        <p:guide pos="3196"/>
        <p:guide pos="606"/>
        <p:guide pos="5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5080" y="3237230"/>
            <a:ext cx="9155430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346985" y="3408088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项目范围工作要点案例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8735" y="426791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133773" y="4722707"/>
            <a:ext cx="8264313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控制项目范围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50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2015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4186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4639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2567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3392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028975" y="3104973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49690" y="170080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090" y="1287145"/>
            <a:ext cx="8115935" cy="4521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500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字，指出张工是如何保证项目成功的？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张工首先对最初的项目范围进行了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清晰的定义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，并根据定义对工作进行了分解，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制定了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WBS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张工对项目进行了估算，且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估算结果真实可信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，对项目工作量有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量化的把握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zh-CN" sz="32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790" y="1287145"/>
            <a:ext cx="8077835" cy="57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500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字，指出张工是如何保证项目成功的？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(3)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在出现新的项目目标后，张工对项目进行了范围控制，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缩小了第一阶段实现的范围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(4)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张工对重新定义的项目范围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进行了确认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，与高层经理和客户达成一致。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(5)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张工对项目进行了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沟通管理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，协调了多个项目干系人之间的矛盾。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8320" y="1287145"/>
            <a:ext cx="8041640" cy="540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500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字，试结合案例指出项目范围管理的工作要点？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项目范围管理的要点：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范围管理计划。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    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(2)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范围定义。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(3)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工作分解。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    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(4)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范围确认。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(5)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范围控制。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zh-CN" sz="32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8320" y="1287145"/>
            <a:ext cx="8079105" cy="554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500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字，试结合案例指出项目范围管理的工作要点？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在本案例中，张工首先进行了范围定义和工作分解，得到了清晰的项目范围；在出现新的项目目标后，张工进行了范围控制，重新定义了两个阶段的项目范围；最后，张工将重新定义的范围与项目干系人进行了确认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(5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59831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81536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86070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65352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73598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42705" y="1712873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3400" y="1116965"/>
            <a:ext cx="8077200" cy="58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M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集团是希赛信息技术有限公司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(CSAI 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多年的客户，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CSAI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已经为其开发了多个信息系统。最近，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M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又和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CSAI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签订了新的开发合同，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以扩充整个企业的信息化应用范围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，张工担任该项目的项目经理。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张工组织相关人员对该项目的工作进行了分解，并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参考了公司同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M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曾经合作的项目，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评估得到项目，总工作量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60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人月，计划工期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6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个月。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457200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460" y="1290955"/>
            <a:ext cx="8091170" cy="563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注：人月是工作量的计量单位，是项目所有参与者工作时长的累计，是最为方便计算成本的数据。是项目管理中常用的概念。</a:t>
            </a:r>
            <a:endParaRPr lang="zh-CN" altLang="en-US" sz="32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如一个项目前期投入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个人工作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个月，中间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人工作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0.5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月，后期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人（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0.33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兼职）工作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个月，那么工作量的计算就是：</a:t>
            </a:r>
            <a:endParaRPr lang="zh-CN" altLang="en-US" sz="32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3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人*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月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+2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人*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0.5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月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+0.33*3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月＝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8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人月。</a:t>
            </a:r>
            <a:endParaRPr lang="zh-CN" altLang="en-US" sz="32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457200" algn="just" fontAlgn="auto">
              <a:lnSpc>
                <a:spcPct val="150000"/>
              </a:lnSpc>
              <a:buNone/>
            </a:pPr>
            <a:endParaRPr lang="zh-CN" altLang="zh-CN" sz="2400" dirty="0">
              <a:solidFill>
                <a:schemeClr val="accent2"/>
              </a:solidFill>
            </a:endParaRPr>
          </a:p>
          <a:p>
            <a:pPr indent="457200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1655" y="1287145"/>
            <a:ext cx="8077200" cy="481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项目刚刚开始不久，张工的高层经理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S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找到张工。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S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表示，由于公司运作的问题，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需要在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个月内完成项目，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考虑到压缩工期的现实，可以为该项目在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增派两名开发人员。</a:t>
            </a:r>
            <a:endParaRPr lang="en-US" altLang="zh-CN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张工认为，整个项目的工作量是经过仔细分解后评估得到的，评估过程中也参考了历史上与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K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企业合作的项目度量数据，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该工作量是客观真实的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8155" y="1287145"/>
            <a:ext cx="8078470" cy="430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目前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项目已经开始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增派的人手还需要一定的时间熟悉项目情况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，因此即使增派两人也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很难在四个月内完成。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如果强行要求项目组成员通过加班等方式追逐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个月完成的目标，肯定会降低项目的质量，造成用户不满意。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 fontAlgn="auto">
              <a:lnSpc>
                <a:spcPct val="120000"/>
              </a:lnSpc>
              <a:spcBef>
                <a:spcPts val="600"/>
              </a:spcBef>
              <a:buFontTx/>
              <a:buNone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1655" y="1287145"/>
            <a:ext cx="8027670" cy="3634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因此，张工提出将整个项目分为两部分实现，第一部分使用三个半月的时间，第二部分使用三个月的时间，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分别制定出两部分的验收标准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，这样不增派开发人员也可以完成。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高层经理认为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该方案可以满足公司的运作要求，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用户也同意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按照这种方案进行实施。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2925" y="1298575"/>
            <a:ext cx="8088630" cy="415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50000"/>
              </a:lnSpc>
              <a:buNone/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六个月以后，项目在没有增加人员的前提下顺利地完成，虽然比最初计划延长了半个月的工期，但既达到了公司的要求，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客户对最终交付的系统也非常满意，项目组的成员也没有感受到很大的压力。</a:t>
            </a: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7051" y="2715801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051262" y="1895687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95122" y="1395617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36319" y="4745388"/>
            <a:ext cx="1371600" cy="1081867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3750945" y="1395095"/>
            <a:ext cx="4878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请不超过500字，指出张工是如何保证项目成功的？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3800475" y="4502150"/>
            <a:ext cx="4778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请不超过500字，试结合案例指出项目范围管理的工作要点？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全屏显示(16:9)</PresentationFormat>
  <Paragraphs>99</Paragraphs>
  <Slides>14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新宋体</vt:lpstr>
      <vt:lpstr>Calibri</vt:lpstr>
      <vt:lpstr>楷体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146</cp:revision>
  <dcterms:created xsi:type="dcterms:W3CDTF">2016-03-20T02:48:00Z</dcterms:created>
  <dcterms:modified xsi:type="dcterms:W3CDTF">2018-04-16T14:30:49Z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