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7" r:id="rId3"/>
    <p:sldId id="262" r:id="rId5"/>
    <p:sldId id="256" r:id="rId6"/>
    <p:sldId id="345" r:id="rId7"/>
    <p:sldId id="330" r:id="rId8"/>
    <p:sldId id="335" r:id="rId9"/>
    <p:sldId id="341" r:id="rId10"/>
    <p:sldId id="259" r:id="rId11"/>
    <p:sldId id="264" r:id="rId12"/>
    <p:sldId id="331" r:id="rId13"/>
    <p:sldId id="346" r:id="rId14"/>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9" autoAdjust="0"/>
    <p:restoredTop sz="94660"/>
  </p:normalViewPr>
  <p:slideViewPr>
    <p:cSldViewPr snapToGrid="0" showGuides="1">
      <p:cViewPr varScale="1">
        <p:scale>
          <a:sx n="89" d="100"/>
          <a:sy n="89" d="100"/>
        </p:scale>
        <p:origin x="68" y="252"/>
      </p:cViewPr>
      <p:guideLst>
        <p:guide orient="horz" pos="2120"/>
        <p:guide pos="3196"/>
        <p:guide pos="606"/>
        <p:guide pos="51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576299-F284-4EAA-AA23-4862DC5082E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00B313C-6B84-469A-A8BF-E1E0C9F599A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21F41D1-EB0D-4857-8E93-8C1C831E6153}"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00B313C-6B84-469A-A8BF-E1E0C9F599AB}"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9" name="组合 8"/>
          <p:cNvGrpSpPr/>
          <p:nvPr userDrawn="1"/>
        </p:nvGrpSpPr>
        <p:grpSpPr>
          <a:xfrm>
            <a:off x="611560" y="913673"/>
            <a:ext cx="7920880" cy="60959"/>
            <a:chOff x="3060700" y="4724400"/>
            <a:chExt cx="5955507" cy="31432"/>
          </a:xfrm>
        </p:grpSpPr>
        <p:cxnSp>
          <p:nvCxnSpPr>
            <p:cNvPr id="10" name="直接连接符 9"/>
            <p:cNvCxnSpPr/>
            <p:nvPr/>
          </p:nvCxnSpPr>
          <p:spPr>
            <a:xfrm>
              <a:off x="3060700" y="4724400"/>
              <a:ext cx="5955507" cy="0"/>
            </a:xfrm>
            <a:prstGeom prst="line">
              <a:avLst/>
            </a:prstGeom>
            <a:ln w="2857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060700" y="4755832"/>
              <a:ext cx="595550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ppt_h*1.125000"/>
                                          </p:val>
                                        </p:tav>
                                        <p:tav tm="100000">
                                          <p:val>
                                            <p:strVal val="#ppt_y"/>
                                          </p:val>
                                        </p:tav>
                                      </p:tavLst>
                                    </p:anim>
                                    <p:animEffect transition="in" filter="wipe(up)">
                                      <p:cBhvr>
                                        <p:cTn id="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1"/>
            <a:ext cx="8229600" cy="4525963"/>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6375"/>
            <a:ext cx="2057400" cy="4387851"/>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06375"/>
            <a:ext cx="6019800" cy="4387851"/>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cxnSp>
        <p:nvCxnSpPr>
          <p:cNvPr id="3" name="直接连接符 2"/>
          <p:cNvCxnSpPr/>
          <p:nvPr userDrawn="1"/>
        </p:nvCxnSpPr>
        <p:spPr>
          <a:xfrm>
            <a:off x="515257" y="832152"/>
            <a:ext cx="3192647" cy="6983"/>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a:off x="5436096" y="839135"/>
            <a:ext cx="3264655"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7" name="矩形 6"/>
          <p:cNvSpPr/>
          <p:nvPr userDrawn="1"/>
        </p:nvSpPr>
        <p:spPr>
          <a:xfrm>
            <a:off x="0" y="1"/>
            <a:ext cx="9144000" cy="932723"/>
          </a:xfrm>
          <a:prstGeom prst="rect">
            <a:avLst/>
          </a:prstGeom>
          <a:solidFill>
            <a:srgbClr val="568D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513" y="-27384"/>
            <a:ext cx="1704311" cy="960107"/>
          </a:xfrm>
          <a:prstGeom prst="rect">
            <a:avLst/>
          </a:prstGeom>
        </p:spPr>
      </p:pic>
    </p:spTree>
  </p:cSld>
  <p:clrMapOvr>
    <a:masterClrMapping/>
  </p:clrMapOvr>
  <p:transition spd="slow" advTm="0">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320"/>
            <a:ext cx="8229600" cy="1143000"/>
          </a:xfrm>
          <a:prstGeom prst="rect">
            <a:avLst/>
          </a:prstGeom>
        </p:spPr>
        <p:txBody>
          <a:bodyPr/>
          <a:lstStyle/>
          <a:p>
            <a:r>
              <a:rPr lang="zh-CN" altLang="en-US"/>
              <a:t>单击此处编辑母版标题样式</a:t>
            </a:r>
            <a:endParaRPr lang="zh-CN" altLang="en-US"/>
          </a:p>
        </p:txBody>
      </p:sp>
    </p:spTree>
  </p:cSld>
  <p:clrMapOvr>
    <a:masterClrMapping/>
  </p:clrMapOvr>
  <p:transition spd="slow" advTm="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6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1"/>
            <a:ext cx="8229600" cy="452596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7_标题和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两栏内容">
    <p:spTree>
      <p:nvGrpSpPr>
        <p:cNvPr id="1" name=""/>
        <p:cNvGrpSpPr/>
        <p:nvPr/>
      </p:nvGrpSpPr>
      <p:grpSpPr>
        <a:xfrm>
          <a:off x="0" y="0"/>
          <a:ext cx="0" cy="0"/>
          <a:chOff x="0" y="0"/>
          <a:chExt cx="0" cy="0"/>
        </a:xfrm>
      </p:grpSpPr>
    </p:spTree>
  </p:cSld>
  <p:clrMapOvr>
    <a:masterClrMapping/>
  </p:clrMapOvr>
  <p:transition spd="slow" advTm="0">
    <p:pull/>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1"/>
            <a:ext cx="7772400" cy="1362075"/>
          </a:xfrm>
          <a:prstGeom prst="rect">
            <a:avLst/>
          </a:prstGeom>
        </p:spPr>
        <p:txBody>
          <a:bodyPr anchor="t"/>
          <a:lstStyle>
            <a:lvl1pPr algn="l">
              <a:defRPr sz="5335"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665">
                <a:solidFill>
                  <a:schemeClr val="tx1">
                    <a:tint val="75000"/>
                  </a:schemeClr>
                </a:solidFill>
              </a:defRPr>
            </a:lvl1pPr>
            <a:lvl2pPr marL="609600" indent="0">
              <a:buNone/>
              <a:defRPr sz="2400">
                <a:solidFill>
                  <a:schemeClr val="tx1">
                    <a:tint val="75000"/>
                  </a:schemeClr>
                </a:solidFill>
              </a:defRPr>
            </a:lvl2pPr>
            <a:lvl3pPr marL="1219200" indent="0">
              <a:buNone/>
              <a:defRPr sz="2135">
                <a:solidFill>
                  <a:schemeClr val="tx1">
                    <a:tint val="75000"/>
                  </a:schemeClr>
                </a:solidFill>
              </a:defRPr>
            </a:lvl3pPr>
            <a:lvl4pPr marL="1828800" indent="0">
              <a:buNone/>
              <a:defRPr sz="1865">
                <a:solidFill>
                  <a:schemeClr val="tx1">
                    <a:tint val="75000"/>
                  </a:schemeClr>
                </a:solidFill>
              </a:defRPr>
            </a:lvl4pPr>
            <a:lvl5pPr marL="2438400" indent="0">
              <a:buNone/>
              <a:defRPr sz="1865">
                <a:solidFill>
                  <a:schemeClr val="tx1">
                    <a:tint val="75000"/>
                  </a:schemeClr>
                </a:solidFill>
              </a:defRPr>
            </a:lvl5pPr>
            <a:lvl6pPr marL="3048000" indent="0">
              <a:buNone/>
              <a:defRPr sz="1865">
                <a:solidFill>
                  <a:schemeClr val="tx1">
                    <a:tint val="75000"/>
                  </a:schemeClr>
                </a:solidFill>
              </a:defRPr>
            </a:lvl6pPr>
            <a:lvl7pPr marL="3657600" indent="0">
              <a:buNone/>
              <a:defRPr sz="1865">
                <a:solidFill>
                  <a:schemeClr val="tx1">
                    <a:tint val="75000"/>
                  </a:schemeClr>
                </a:solidFill>
              </a:defRPr>
            </a:lvl7pPr>
            <a:lvl8pPr marL="4267200" indent="0">
              <a:buNone/>
              <a:defRPr sz="1865">
                <a:solidFill>
                  <a:schemeClr val="tx1">
                    <a:tint val="75000"/>
                  </a:schemeClr>
                </a:solidFill>
              </a:defRPr>
            </a:lvl8pPr>
            <a:lvl9pPr marL="4876800" indent="0">
              <a:buNone/>
              <a:defRPr sz="1865">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5" name="页脚占位符 4"/>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200151"/>
            <a:ext cx="40386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200151"/>
            <a:ext cx="4038600" cy="3394075"/>
          </a:xfrm>
          <a:prstGeom prst="rect">
            <a:avLst/>
          </a:prstGeom>
        </p:spPr>
        <p:txBody>
          <a:bodyPr/>
          <a:lstStyle>
            <a:lvl1pPr>
              <a:defRPr sz="3735"/>
            </a:lvl1pPr>
            <a:lvl2pPr>
              <a:defRPr sz="3200"/>
            </a:lvl2pPr>
            <a:lvl3pPr>
              <a:defRPr sz="2665"/>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6" y="1535113"/>
            <a:ext cx="4041775" cy="639763"/>
          </a:xfrm>
          <a:prstGeom prst="rect">
            <a:avLst/>
          </a:prstGeom>
        </p:spPr>
        <p:txBody>
          <a:bodyPr anchor="b"/>
          <a:lstStyle>
            <a:lvl1pPr marL="0" indent="0">
              <a:buNone/>
              <a:defRPr sz="3200" b="1"/>
            </a:lvl1pPr>
            <a:lvl2pPr marL="609600" indent="0">
              <a:buNone/>
              <a:defRPr sz="2665" b="1"/>
            </a:lvl2pPr>
            <a:lvl3pPr marL="1219200" indent="0">
              <a:buNone/>
              <a:defRPr sz="2400" b="1"/>
            </a:lvl3pPr>
            <a:lvl4pPr marL="1828800" indent="0">
              <a:buNone/>
              <a:defRPr sz="2135" b="1"/>
            </a:lvl4pPr>
            <a:lvl5pPr marL="2438400" indent="0">
              <a:buNone/>
              <a:defRPr sz="2135" b="1"/>
            </a:lvl5pPr>
            <a:lvl6pPr marL="3048000" indent="0">
              <a:buNone/>
              <a:defRPr sz="2135" b="1"/>
            </a:lvl6pPr>
            <a:lvl7pPr marL="3657600" indent="0">
              <a:buNone/>
              <a:defRPr sz="2135" b="1"/>
            </a:lvl7pPr>
            <a:lvl8pPr marL="4267200" indent="0">
              <a:buNone/>
              <a:defRPr sz="2135" b="1"/>
            </a:lvl8pPr>
            <a:lvl9pPr marL="4876800" indent="0">
              <a:buNone/>
              <a:defRPr sz="2135"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3200"/>
            </a:lvl1pPr>
            <a:lvl2pPr>
              <a:defRPr sz="2665"/>
            </a:lvl2pPr>
            <a:lvl3pPr>
              <a:defRPr sz="2400"/>
            </a:lvl3pPr>
            <a:lvl4pPr>
              <a:defRPr sz="2135"/>
            </a:lvl4pPr>
            <a:lvl5pPr>
              <a:defRPr sz="2135"/>
            </a:lvl5pPr>
            <a:lvl6pPr>
              <a:defRPr sz="2135"/>
            </a:lvl6pPr>
            <a:lvl7pPr>
              <a:defRPr sz="2135"/>
            </a:lvl7pPr>
            <a:lvl8pPr>
              <a:defRPr sz="2135"/>
            </a:lvl8pPr>
            <a:lvl9pPr>
              <a:defRPr sz="213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8" name="页脚占位符 7"/>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4" name="页脚占位符 3"/>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3" name="页脚占位符 2"/>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49"/>
            <a:ext cx="3008313" cy="1162051"/>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1"/>
            <a:ext cx="5111750" cy="5853113"/>
          </a:xfrm>
          <a:prstGeom prst="rect">
            <a:avLst/>
          </a:prstGeom>
        </p:spPr>
        <p:txBody>
          <a:bodyPr/>
          <a:lstStyle>
            <a:lvl1pPr>
              <a:defRPr sz="4265"/>
            </a:lvl1pPr>
            <a:lvl2pPr>
              <a:defRPr sz="3735"/>
            </a:lvl2pPr>
            <a:lvl3pPr>
              <a:defRPr sz="3200"/>
            </a:lvl3pPr>
            <a:lvl4pPr>
              <a:defRPr sz="2665"/>
            </a:lvl4pPr>
            <a:lvl5pPr>
              <a:defRPr sz="2665"/>
            </a:lvl5pPr>
            <a:lvl6pPr>
              <a:defRPr sz="2665"/>
            </a:lvl6pPr>
            <a:lvl7pPr>
              <a:defRPr sz="2665"/>
            </a:lvl7pPr>
            <a:lvl8pPr>
              <a:defRPr sz="2665"/>
            </a:lvl8pPr>
            <a:lvl9pPr>
              <a:defRPr sz="2665"/>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1" y="1435101"/>
            <a:ext cx="3008313" cy="46910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anchor="b"/>
          <a:lstStyle>
            <a:lvl1pPr algn="l">
              <a:defRPr sz="2665"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4265"/>
            </a:lvl1pPr>
            <a:lvl2pPr marL="609600" indent="0">
              <a:buNone/>
              <a:defRPr sz="3735"/>
            </a:lvl2pPr>
            <a:lvl3pPr marL="1219200" indent="0">
              <a:buNone/>
              <a:defRPr sz="3200"/>
            </a:lvl3pPr>
            <a:lvl4pPr marL="1828800" indent="0">
              <a:buNone/>
              <a:defRPr sz="2665"/>
            </a:lvl4pPr>
            <a:lvl5pPr marL="2438400" indent="0">
              <a:buNone/>
              <a:defRPr sz="2665"/>
            </a:lvl5pPr>
            <a:lvl6pPr marL="3048000" indent="0">
              <a:buNone/>
              <a:defRPr sz="2665"/>
            </a:lvl6pPr>
            <a:lvl7pPr marL="3657600" indent="0">
              <a:buNone/>
              <a:defRPr sz="2665"/>
            </a:lvl7pPr>
            <a:lvl8pPr marL="4267200" indent="0">
              <a:buNone/>
              <a:defRPr sz="2665"/>
            </a:lvl8pPr>
            <a:lvl9pPr marL="4876800" indent="0">
              <a:buNone/>
              <a:defRPr sz="2665"/>
            </a:lvl9pPr>
          </a:lstStyle>
          <a:p>
            <a:endParaRPr lang="zh-CN" altLang="en-US"/>
          </a:p>
        </p:txBody>
      </p:sp>
      <p:sp>
        <p:nvSpPr>
          <p:cNvPr id="4" name="文本占位符 3"/>
          <p:cNvSpPr>
            <a:spLocks noGrp="1"/>
          </p:cNvSpPr>
          <p:nvPr>
            <p:ph type="body" sz="half" idx="2"/>
          </p:nvPr>
        </p:nvSpPr>
        <p:spPr>
          <a:xfrm>
            <a:off x="1792288" y="5367337"/>
            <a:ext cx="5486400" cy="804863"/>
          </a:xfrm>
          <a:prstGeom prst="rect">
            <a:avLst/>
          </a:prstGeom>
        </p:spPr>
        <p:txBody>
          <a:bodyPr/>
          <a:lstStyle>
            <a:lvl1pPr marL="0" indent="0">
              <a:buNone/>
              <a:defRPr sz="1865"/>
            </a:lvl1pPr>
            <a:lvl2pPr marL="609600" indent="0">
              <a:buNone/>
              <a:defRPr sz="1600"/>
            </a:lvl2pPr>
            <a:lvl3pPr marL="1219200" indent="0">
              <a:buNone/>
              <a:defRPr sz="1335"/>
            </a:lvl3pPr>
            <a:lvl4pPr marL="1828800" indent="0">
              <a:buNone/>
              <a:defRPr sz="1200"/>
            </a:lvl4pPr>
            <a:lvl5pPr marL="2438400" indent="0">
              <a:buNone/>
              <a:defRPr sz="1200"/>
            </a:lvl5pPr>
            <a:lvl6pPr marL="3048000" indent="0">
              <a:buNone/>
              <a:defRPr sz="1200"/>
            </a:lvl6pPr>
            <a:lvl7pPr marL="3657600" indent="0">
              <a:buNone/>
              <a:defRPr sz="1200"/>
            </a:lvl7pPr>
            <a:lvl8pPr marL="4267200" indent="0">
              <a:buNone/>
              <a:defRPr sz="1200"/>
            </a:lvl8pPr>
            <a:lvl9pPr marL="4876800" indent="0">
              <a:buNone/>
              <a:defRPr sz="12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a:xfrm>
            <a:off x="457200" y="6356351"/>
            <a:ext cx="2133600" cy="365125"/>
          </a:xfrm>
          <a:prstGeom prst="rect">
            <a:avLst/>
          </a:prstGeom>
        </p:spPr>
        <p:txBody>
          <a:bodyPr/>
          <a:lstStyle/>
          <a:p>
            <a:fld id="{421E9E4D-0BE1-4AAA-A57B-DA425863F4AF}" type="datetimeFigureOut">
              <a:rPr lang="zh-CN" altLang="en-US" smtClean="0"/>
            </a:fld>
            <a:endParaRPr lang="zh-CN" altLang="en-US"/>
          </a:p>
        </p:txBody>
      </p:sp>
      <p:sp>
        <p:nvSpPr>
          <p:cNvPr id="6" name="页脚占位符 5"/>
          <p:cNvSpPr>
            <a:spLocks noGrp="1"/>
          </p:cNvSpPr>
          <p:nvPr>
            <p:ph type="ftr" sz="quarter" idx="11"/>
          </p:nvPr>
        </p:nvSpPr>
        <p:spPr>
          <a:xfrm>
            <a:off x="3124200" y="6356351"/>
            <a:ext cx="28956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6553200" y="6356351"/>
            <a:ext cx="2133600" cy="365125"/>
          </a:xfrm>
          <a:prstGeom prst="rect">
            <a:avLst/>
          </a:prstGeom>
        </p:spPr>
        <p:txBody>
          <a:bodyPr/>
          <a:lstStyle/>
          <a:p>
            <a:fld id="{E1BEBC7A-FD02-486B-81B5-A845787C689C}" type="slidenum">
              <a:rPr lang="zh-CN" altLang="en-US" smtClean="0"/>
            </a:fld>
            <a:endParaRPr lang="zh-CN" altLang="en-US"/>
          </a:p>
        </p:txBody>
      </p:sp>
    </p:spTree>
  </p:cSld>
  <p:clrMapOvr>
    <a:masterClrMapping/>
  </p:clrMapOvr>
  <p:transition spd="slow" advTm="0">
    <p:pull/>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image" Target="../media/image2.jpeg"/><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2">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transition spd="slow" advTm="0">
    <p:pull/>
  </p:transition>
  <p:txStyles>
    <p:titleStyle>
      <a:lvl1pPr algn="ctr" defTabSz="1219200" rtl="0" eaLnBrk="1" latinLnBrk="0" hangingPunct="1">
        <a:spcBef>
          <a:spcPct val="0"/>
        </a:spcBef>
        <a:buNone/>
        <a:defRPr sz="5865" kern="1200">
          <a:solidFill>
            <a:schemeClr val="tx1"/>
          </a:solidFill>
          <a:latin typeface="+mj-lt"/>
          <a:ea typeface="+mj-ea"/>
          <a:cs typeface="+mj-cs"/>
        </a:defRPr>
      </a:lvl1pPr>
    </p:titleStyle>
    <p:bodyStyle>
      <a:lvl1pPr marL="457200" indent="-457200" algn="l" defTabSz="1219200" rtl="0" eaLnBrk="1" latinLnBrk="0" hangingPunct="1">
        <a:spcBef>
          <a:spcPts val="130"/>
        </a:spcBef>
        <a:buFont typeface="Arial" panose="020B0604020202020204" pitchFamily="34" charset="0"/>
        <a:buChar char="•"/>
        <a:defRPr sz="4265" kern="1200">
          <a:solidFill>
            <a:schemeClr val="tx1"/>
          </a:solidFill>
          <a:latin typeface="+mn-lt"/>
          <a:ea typeface="+mn-ea"/>
          <a:cs typeface="+mn-cs"/>
        </a:defRPr>
      </a:lvl1pPr>
      <a:lvl2pPr marL="990600" indent="-381000" algn="l" defTabSz="1219200" rtl="0" eaLnBrk="1" latinLnBrk="0" hangingPunct="1">
        <a:spcBef>
          <a:spcPts val="130"/>
        </a:spcBef>
        <a:buFont typeface="Arial" panose="020B0604020202020204" pitchFamily="34" charset="0"/>
        <a:buChar char="–"/>
        <a:defRPr sz="3735" kern="1200">
          <a:solidFill>
            <a:schemeClr val="tx1"/>
          </a:solidFill>
          <a:latin typeface="+mn-lt"/>
          <a:ea typeface="+mn-ea"/>
          <a:cs typeface="+mn-cs"/>
        </a:defRPr>
      </a:lvl2pPr>
      <a:lvl3pPr marL="1524000" indent="-304800" algn="l" defTabSz="1219200" rtl="0" eaLnBrk="1" latinLnBrk="0" hangingPunct="1">
        <a:spcBef>
          <a:spcPts val="13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4pPr>
      <a:lvl5pPr marL="27432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5pPr>
      <a:lvl6pPr marL="33528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6pPr>
      <a:lvl7pPr marL="39624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7pPr>
      <a:lvl8pPr marL="45720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8pPr>
      <a:lvl9pPr marL="5181600" indent="-304800" algn="l" defTabSz="1219200" rtl="0" eaLnBrk="1" latinLnBrk="0" hangingPunct="1">
        <a:spcBef>
          <a:spcPts val="130"/>
        </a:spcBef>
        <a:buFont typeface="Arial" panose="020B0604020202020204" pitchFamily="34" charset="0"/>
        <a:buChar char="•"/>
        <a:defRPr sz="2665"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174343" y="849756"/>
            <a:ext cx="1719928" cy="1959401"/>
            <a:chOff x="2026208" y="849756"/>
            <a:chExt cx="1289946" cy="1469551"/>
          </a:xfrm>
        </p:grpSpPr>
        <p:grpSp>
          <p:nvGrpSpPr>
            <p:cNvPr id="4" name="组合 3"/>
            <p:cNvGrpSpPr/>
            <p:nvPr/>
          </p:nvGrpSpPr>
          <p:grpSpPr>
            <a:xfrm>
              <a:off x="2026208" y="849756"/>
              <a:ext cx="1289946" cy="1289946"/>
              <a:chOff x="304800" y="673100"/>
              <a:chExt cx="4000500" cy="4000500"/>
            </a:xfrm>
            <a:effectLst>
              <a:outerShdw blurRad="444500" dist="254000" dir="8100000" algn="tr" rotWithShape="0">
                <a:prstClr val="black">
                  <a:alpha val="50000"/>
                </a:prstClr>
              </a:outerShdw>
            </a:effectLst>
          </p:grpSpPr>
          <p:sp>
            <p:nvSpPr>
              <p:cNvPr id="5" name="同心圆 4"/>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6" name="椭圆 5"/>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19" name="TextBox 18"/>
            <p:cNvSpPr txBox="1"/>
            <p:nvPr/>
          </p:nvSpPr>
          <p:spPr>
            <a:xfrm>
              <a:off x="2210831" y="997237"/>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案</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174248" y="849756"/>
            <a:ext cx="1719928" cy="1929437"/>
            <a:chOff x="3351228" y="849756"/>
            <a:chExt cx="1289946" cy="1447078"/>
          </a:xfrm>
        </p:grpSpPr>
        <p:grpSp>
          <p:nvGrpSpPr>
            <p:cNvPr id="7" name="组合 6"/>
            <p:cNvGrpSpPr/>
            <p:nvPr/>
          </p:nvGrpSpPr>
          <p:grpSpPr>
            <a:xfrm>
              <a:off x="3351228" y="849756"/>
              <a:ext cx="1289946" cy="1289946"/>
              <a:chOff x="304800" y="673100"/>
              <a:chExt cx="4000500" cy="4000500"/>
            </a:xfrm>
            <a:effectLst>
              <a:outerShdw blurRad="444500" dist="254000" dir="8100000" algn="tr" rotWithShape="0">
                <a:prstClr val="black">
                  <a:alpha val="50000"/>
                </a:prstClr>
              </a:outerShdw>
            </a:effectLst>
          </p:grpSpPr>
          <p:sp>
            <p:nvSpPr>
              <p:cNvPr id="8" name="同心圆 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9" name="椭圆 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0" name="TextBox 19"/>
            <p:cNvSpPr txBox="1"/>
            <p:nvPr/>
          </p:nvSpPr>
          <p:spPr>
            <a:xfrm>
              <a:off x="3523046" y="974764"/>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例</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39" name="组合 38"/>
          <p:cNvGrpSpPr/>
          <p:nvPr/>
        </p:nvGrpSpPr>
        <p:grpSpPr>
          <a:xfrm>
            <a:off x="2202070" y="850570"/>
            <a:ext cx="1719928" cy="1908603"/>
            <a:chOff x="4648417" y="849756"/>
            <a:chExt cx="1289946" cy="1431452"/>
          </a:xfrm>
        </p:grpSpPr>
        <p:grpSp>
          <p:nvGrpSpPr>
            <p:cNvPr id="10" name="组合 9"/>
            <p:cNvGrpSpPr/>
            <p:nvPr/>
          </p:nvGrpSpPr>
          <p:grpSpPr>
            <a:xfrm>
              <a:off x="4648417" y="849756"/>
              <a:ext cx="1289946" cy="1289946"/>
              <a:chOff x="304800" y="673100"/>
              <a:chExt cx="4000500" cy="4000500"/>
            </a:xfrm>
            <a:effectLst>
              <a:outerShdw blurRad="444500" dist="254000" dir="8100000" algn="tr" rotWithShape="0">
                <a:prstClr val="black">
                  <a:alpha val="50000"/>
                </a:prstClr>
              </a:outerShdw>
            </a:effectLst>
          </p:grpSpPr>
          <p:sp>
            <p:nvSpPr>
              <p:cNvPr id="11" name="同心圆 1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2" name="椭圆 11"/>
              <p:cNvSpPr/>
              <p:nvPr/>
            </p:nvSpPr>
            <p:spPr>
              <a:xfrm>
                <a:off x="392113" y="760414"/>
                <a:ext cx="3825876" cy="3825876"/>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1" name="TextBox 20"/>
            <p:cNvSpPr txBox="1"/>
            <p:nvPr/>
          </p:nvSpPr>
          <p:spPr>
            <a:xfrm>
              <a:off x="4825407" y="959138"/>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分</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grpSp>
        <p:nvGrpSpPr>
          <p:cNvPr id="40" name="组合 39"/>
          <p:cNvGrpSpPr/>
          <p:nvPr/>
        </p:nvGrpSpPr>
        <p:grpSpPr>
          <a:xfrm>
            <a:off x="2202093" y="851026"/>
            <a:ext cx="1719928" cy="1923285"/>
            <a:chOff x="5946350" y="849756"/>
            <a:chExt cx="1289946" cy="1442464"/>
          </a:xfrm>
        </p:grpSpPr>
        <p:grpSp>
          <p:nvGrpSpPr>
            <p:cNvPr id="13" name="组合 12"/>
            <p:cNvGrpSpPr/>
            <p:nvPr/>
          </p:nvGrpSpPr>
          <p:grpSpPr>
            <a:xfrm>
              <a:off x="5946350" y="849756"/>
              <a:ext cx="1289946" cy="12899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sp>
            <p:nvSpPr>
              <p:cNvPr id="15" name="椭圆 14"/>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dirty="0">
                  <a:solidFill>
                    <a:schemeClr val="accent6">
                      <a:lumMod val="90000"/>
                      <a:lumOff val="10000"/>
                    </a:schemeClr>
                  </a:solidFill>
                  <a:latin typeface="微软雅黑" panose="020B0503020204020204" pitchFamily="34" charset="-122"/>
                  <a:ea typeface="微软雅黑" panose="020B0503020204020204" pitchFamily="34" charset="-122"/>
                </a:endParaRPr>
              </a:p>
            </p:txBody>
          </p:sp>
        </p:grpSp>
        <p:sp>
          <p:nvSpPr>
            <p:cNvPr id="22" name="TextBox 21"/>
            <p:cNvSpPr txBox="1"/>
            <p:nvPr/>
          </p:nvSpPr>
          <p:spPr>
            <a:xfrm>
              <a:off x="6157950" y="970150"/>
              <a:ext cx="635927" cy="1322070"/>
            </a:xfrm>
            <a:prstGeom prst="rect">
              <a:avLst/>
            </a:prstGeom>
            <a:noFill/>
          </p:spPr>
          <p:txBody>
            <a:bodyPr wrap="square" rtlCol="0">
              <a:spAutoFit/>
            </a:bodyPr>
            <a:lstStyle/>
            <a:p>
              <a:r>
                <a:rPr lang="zh-CN" altLang="en-US" sz="8000" b="1" dirty="0">
                  <a:solidFill>
                    <a:srgbClr val="0070C0"/>
                  </a:solidFill>
                  <a:latin typeface="微软雅黑" panose="020B0503020204020204" pitchFamily="34" charset="-122"/>
                  <a:ea typeface="微软雅黑" panose="020B0503020204020204" pitchFamily="34" charset="-122"/>
                </a:rPr>
                <a:t>析</a:t>
              </a:r>
              <a:endParaRPr lang="zh-CN" altLang="en-US" sz="8000" b="1" dirty="0">
                <a:solidFill>
                  <a:srgbClr val="0070C0"/>
                </a:solidFill>
                <a:latin typeface="微软雅黑" panose="020B0503020204020204" pitchFamily="34" charset="-122"/>
                <a:ea typeface="微软雅黑" panose="020B0503020204020204" pitchFamily="34" charset="-122"/>
              </a:endParaRPr>
            </a:p>
          </p:txBody>
        </p:sp>
      </p:grpSp>
      <p:sp>
        <p:nvSpPr>
          <p:cNvPr id="45" name="矩形 44"/>
          <p:cNvSpPr/>
          <p:nvPr/>
        </p:nvSpPr>
        <p:spPr>
          <a:xfrm>
            <a:off x="-18415" y="3237230"/>
            <a:ext cx="9181465" cy="259207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25" name="TextBox 24"/>
          <p:cNvSpPr txBox="1"/>
          <p:nvPr/>
        </p:nvSpPr>
        <p:spPr>
          <a:xfrm>
            <a:off x="191285" y="3408088"/>
            <a:ext cx="8717280" cy="829945"/>
          </a:xfrm>
          <a:prstGeom prst="rect">
            <a:avLst/>
          </a:prstGeom>
          <a:noFill/>
        </p:spPr>
        <p:txBody>
          <a:bodyPr wrap="none" rtlCol="0">
            <a:spAutoFit/>
          </a:bodyPr>
          <a:lstStyle/>
          <a:p>
            <a:pPr algn="l"/>
            <a:r>
              <a:rPr lang="zh-CN" altLang="en-US" sz="48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rPr>
              <a:t>项目管理部门有存在的必要吗？</a:t>
            </a:r>
            <a:endParaRPr lang="zh-CN" altLang="en-US" sz="4800" dirty="0">
              <a:solidFill>
                <a:schemeClr val="bg1"/>
              </a:solidFill>
              <a:effectLst>
                <a:outerShdw blurRad="50800" dist="38100" dir="10800000" algn="r" rotWithShape="0">
                  <a:prstClr val="black">
                    <a:alpha val="40000"/>
                  </a:prstClr>
                </a:outerShdw>
              </a:effectLst>
              <a:latin typeface="方正兰亭粗黑_GBK" panose="02000000000000000000" pitchFamily="2" charset="-122"/>
              <a:ea typeface="方正兰亭粗黑_GBK" panose="02000000000000000000" pitchFamily="2" charset="-122"/>
            </a:endParaRPr>
          </a:p>
        </p:txBody>
      </p:sp>
      <p:sp>
        <p:nvSpPr>
          <p:cNvPr id="46" name="TextBox 45"/>
          <p:cNvSpPr txBox="1"/>
          <p:nvPr/>
        </p:nvSpPr>
        <p:spPr>
          <a:xfrm>
            <a:off x="1558735" y="4267912"/>
            <a:ext cx="5161865" cy="420370"/>
          </a:xfrm>
          <a:prstGeom prst="rect">
            <a:avLst/>
          </a:prstGeom>
          <a:noFill/>
        </p:spPr>
        <p:txBody>
          <a:bodyPr wrap="square" rtlCol="0">
            <a:spAutoFit/>
          </a:bodyPr>
          <a:lstStyle/>
          <a:p>
            <a:pPr algn="ctr"/>
            <a:r>
              <a:rPr sz="2135" dirty="0">
                <a:solidFill>
                  <a:schemeClr val="bg1"/>
                </a:solidFill>
                <a:latin typeface="微软雅黑" panose="020B0503020204020204" pitchFamily="34" charset="-122"/>
                <a:ea typeface="微软雅黑" panose="020B0503020204020204" pitchFamily="34" charset="-122"/>
              </a:rPr>
              <a:t>涉及内容：</a:t>
            </a:r>
            <a:endParaRPr sz="2135" dirty="0">
              <a:solidFill>
                <a:schemeClr val="bg1"/>
              </a:solidFill>
              <a:latin typeface="微软雅黑" panose="020B0503020204020204" pitchFamily="34" charset="-122"/>
              <a:ea typeface="微软雅黑" panose="020B0503020204020204" pitchFamily="34" charset="-122"/>
            </a:endParaRPr>
          </a:p>
        </p:txBody>
      </p:sp>
      <p:sp>
        <p:nvSpPr>
          <p:cNvPr id="47" name="TextBox 46"/>
          <p:cNvSpPr txBox="1"/>
          <p:nvPr/>
        </p:nvSpPr>
        <p:spPr>
          <a:xfrm>
            <a:off x="-133773" y="4722707"/>
            <a:ext cx="8264313" cy="749300"/>
          </a:xfrm>
          <a:prstGeom prst="rect">
            <a:avLst/>
          </a:prstGeom>
          <a:noFill/>
        </p:spPr>
        <p:txBody>
          <a:bodyPr wrap="square" rtlCol="0">
            <a:spAutoFit/>
          </a:bodyPr>
          <a:lstStyle/>
          <a:p>
            <a:pPr algn="ctr"/>
            <a:r>
              <a:rPr sz="2135" dirty="0">
                <a:solidFill>
                  <a:schemeClr val="bg1"/>
                </a:solidFill>
                <a:latin typeface="微软雅黑" panose="020B0503020204020204" pitchFamily="34" charset="-122"/>
                <a:ea typeface="微软雅黑" panose="020B0503020204020204" pitchFamily="34" charset="-122"/>
                <a:sym typeface="+mn-ea"/>
              </a:rPr>
              <a:t>第7章 质量保障 </a:t>
            </a:r>
            <a:endParaRPr sz="2135" dirty="0">
              <a:solidFill>
                <a:schemeClr val="bg1"/>
              </a:solidFill>
              <a:latin typeface="微软雅黑" panose="020B0503020204020204" pitchFamily="34" charset="-122"/>
              <a:ea typeface="微软雅黑" panose="020B0503020204020204" pitchFamily="34" charset="-122"/>
              <a:sym typeface="+mn-ea"/>
            </a:endParaRPr>
          </a:p>
          <a:p>
            <a:pPr algn="ctr"/>
            <a:r>
              <a:rPr sz="2135" dirty="0">
                <a:solidFill>
                  <a:schemeClr val="bg1"/>
                </a:solidFill>
                <a:latin typeface="微软雅黑" panose="020B0503020204020204" pitchFamily="34" charset="-122"/>
                <a:ea typeface="微软雅黑" panose="020B0503020204020204" pitchFamily="34" charset="-122"/>
                <a:sym typeface="+mn-ea"/>
              </a:rPr>
              <a:t>      第9章 改善项目沟通</a:t>
            </a:r>
            <a:endParaRPr sz="2135" dirty="0">
              <a:solidFill>
                <a:schemeClr val="bg1"/>
              </a:solidFill>
              <a:latin typeface="微软雅黑" panose="020B0503020204020204" pitchFamily="34" charset="-122"/>
              <a:ea typeface="微软雅黑" panose="020B0503020204020204" pitchFamily="34" charset="-122"/>
              <a:sym typeface="+mn-ea"/>
            </a:endParaRPr>
          </a:p>
        </p:txBody>
      </p:sp>
      <p:grpSp>
        <p:nvGrpSpPr>
          <p:cNvPr id="31" name="组合 30"/>
          <p:cNvGrpSpPr/>
          <p:nvPr/>
        </p:nvGrpSpPr>
        <p:grpSpPr>
          <a:xfrm>
            <a:off x="6912071" y="5480512"/>
            <a:ext cx="1572101" cy="1571889"/>
            <a:chOff x="304800" y="673100"/>
            <a:chExt cx="4000500" cy="4000500"/>
          </a:xfrm>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33" name="椭圆 3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34" name="组合 33"/>
          <p:cNvGrpSpPr/>
          <p:nvPr/>
        </p:nvGrpSpPr>
        <p:grpSpPr>
          <a:xfrm>
            <a:off x="4820024" y="6140297"/>
            <a:ext cx="840160" cy="840047"/>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41" name="组合 40"/>
          <p:cNvGrpSpPr/>
          <p:nvPr/>
        </p:nvGrpSpPr>
        <p:grpSpPr>
          <a:xfrm>
            <a:off x="5724917" y="6560321"/>
            <a:ext cx="1187152" cy="1186992"/>
            <a:chOff x="304800" y="673100"/>
            <a:chExt cx="4000500" cy="4000500"/>
          </a:xfrm>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48" name="椭圆 4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49" name="组合 48"/>
          <p:cNvGrpSpPr/>
          <p:nvPr/>
        </p:nvGrpSpPr>
        <p:grpSpPr>
          <a:xfrm>
            <a:off x="8821052" y="6307229"/>
            <a:ext cx="914241" cy="914117"/>
            <a:chOff x="304800" y="673100"/>
            <a:chExt cx="4000500" cy="4000500"/>
          </a:xfrm>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51" name="椭圆 5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52" name="组合 51"/>
          <p:cNvGrpSpPr/>
          <p:nvPr/>
        </p:nvGrpSpPr>
        <p:grpSpPr>
          <a:xfrm>
            <a:off x="-502080" y="6718579"/>
            <a:ext cx="785007" cy="784900"/>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55" name="组合 54"/>
          <p:cNvGrpSpPr/>
          <p:nvPr/>
        </p:nvGrpSpPr>
        <p:grpSpPr>
          <a:xfrm>
            <a:off x="3759341" y="6037941"/>
            <a:ext cx="336596" cy="336551"/>
            <a:chOff x="304800" y="673100"/>
            <a:chExt cx="4000500" cy="4000500"/>
          </a:xfrm>
          <a:effectLst>
            <a:outerShdw blurRad="444500" dist="254000" dir="8100000" algn="tr" rotWithShape="0">
              <a:prstClr val="black">
                <a:alpha val="50000"/>
              </a:prstClr>
            </a:outerShdw>
          </a:effectLst>
        </p:grpSpPr>
        <p:sp>
          <p:nvSpPr>
            <p:cNvPr id="56" name="同心圆 5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57" name="椭圆 56"/>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58" name="组合 57"/>
          <p:cNvGrpSpPr/>
          <p:nvPr/>
        </p:nvGrpSpPr>
        <p:grpSpPr>
          <a:xfrm>
            <a:off x="2717671" y="5767621"/>
            <a:ext cx="705311" cy="705216"/>
            <a:chOff x="304800" y="673100"/>
            <a:chExt cx="4000500" cy="4000500"/>
          </a:xfrm>
          <a:effectLst>
            <a:outerShdw blurRad="444500" dist="254000" dir="8100000" algn="tr" rotWithShape="0">
              <a:prstClr val="black">
                <a:alpha val="50000"/>
              </a:prstClr>
            </a:outerShdw>
          </a:effectLst>
        </p:grpSpPr>
        <p:sp>
          <p:nvSpPr>
            <p:cNvPr id="59" name="同心圆 5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60" name="椭圆 5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61" name="组合 60"/>
          <p:cNvGrpSpPr/>
          <p:nvPr/>
        </p:nvGrpSpPr>
        <p:grpSpPr>
          <a:xfrm>
            <a:off x="9761312" y="5107309"/>
            <a:ext cx="1572101" cy="1571889"/>
            <a:chOff x="304800" y="673100"/>
            <a:chExt cx="4000500" cy="4000500"/>
          </a:xfrm>
          <a:effectLst>
            <a:outerShdw blurRad="444500" dist="254000" dir="8100000" algn="tr" rotWithShape="0">
              <a:prstClr val="black">
                <a:alpha val="50000"/>
              </a:prstClr>
            </a:outerShdw>
          </a:effectLst>
        </p:grpSpPr>
        <p:sp>
          <p:nvSpPr>
            <p:cNvPr id="62" name="同心圆 6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63" name="椭圆 6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64" name="组合 63"/>
          <p:cNvGrpSpPr/>
          <p:nvPr/>
        </p:nvGrpSpPr>
        <p:grpSpPr>
          <a:xfrm>
            <a:off x="4368835" y="5765080"/>
            <a:ext cx="297389" cy="297348"/>
            <a:chOff x="304800" y="673100"/>
            <a:chExt cx="4000500" cy="4000500"/>
          </a:xfrm>
          <a:effectLst>
            <a:outerShdw blurRad="444500" dist="254000" dir="8100000" algn="tr" rotWithShape="0">
              <a:prstClr val="black">
                <a:alpha val="50000"/>
              </a:prstClr>
            </a:outerShdw>
          </a:effectLst>
        </p:grpSpPr>
        <p:sp>
          <p:nvSpPr>
            <p:cNvPr id="65" name="同心圆 6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66" name="椭圆 6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67" name="组合 66"/>
          <p:cNvGrpSpPr/>
          <p:nvPr/>
        </p:nvGrpSpPr>
        <p:grpSpPr>
          <a:xfrm>
            <a:off x="1066851" y="6272924"/>
            <a:ext cx="1572101" cy="1571889"/>
            <a:chOff x="304800" y="673100"/>
            <a:chExt cx="4000500" cy="4000500"/>
          </a:xfrm>
          <a:effectLst>
            <a:outerShdw blurRad="444500" dist="254000" dir="8100000" algn="tr" rotWithShape="0">
              <a:prstClr val="black">
                <a:alpha val="50000"/>
              </a:prstClr>
            </a:outerShdw>
          </a:effectLst>
        </p:grpSpPr>
        <p:sp>
          <p:nvSpPr>
            <p:cNvPr id="68" name="同心圆 6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2400" kern="0">
                <a:solidFill>
                  <a:sysClr val="windowText" lastClr="000000"/>
                </a:solidFill>
                <a:latin typeface="Calibri" panose="020F0502020204030204"/>
                <a:ea typeface="微软雅黑" panose="020B0503020204020204" pitchFamily="34" charset="-122"/>
              </a:endParaRPr>
            </a:p>
          </p:txBody>
        </p:sp>
        <p:sp>
          <p:nvSpPr>
            <p:cNvPr id="69" name="椭圆 68"/>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2400" kern="0">
                <a:solidFill>
                  <a:sysClr val="window" lastClr="FFFFFF"/>
                </a:solidFill>
                <a:latin typeface="Calibri" panose="020F0502020204030204"/>
                <a:ea typeface="微软雅黑" panose="020B0503020204020204" pitchFamily="34" charset="-122"/>
              </a:endParaRPr>
            </a:p>
          </p:txBody>
        </p:sp>
      </p:grpSp>
      <p:grpSp>
        <p:nvGrpSpPr>
          <p:cNvPr id="70" name="组合 69"/>
          <p:cNvGrpSpPr/>
          <p:nvPr/>
        </p:nvGrpSpPr>
        <p:grpSpPr>
          <a:xfrm>
            <a:off x="176261" y="6140300"/>
            <a:ext cx="693469" cy="693375"/>
            <a:chOff x="304800" y="673100"/>
            <a:chExt cx="4000500" cy="4000500"/>
          </a:xfrm>
          <a:effectLst>
            <a:outerShdw blurRad="444500" dist="254000" dir="8100000" algn="tr" rotWithShape="0">
              <a:prstClr val="black">
                <a:alpha val="50000"/>
              </a:prstClr>
            </a:outerShdw>
          </a:effectLst>
        </p:grpSpPr>
        <p:sp>
          <p:nvSpPr>
            <p:cNvPr id="71" name="同心圆 7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2" name="椭圆 7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73" name="组合 72"/>
          <p:cNvGrpSpPr/>
          <p:nvPr/>
        </p:nvGrpSpPr>
        <p:grpSpPr>
          <a:xfrm>
            <a:off x="-1135896" y="6560323"/>
            <a:ext cx="422429" cy="422372"/>
            <a:chOff x="304800" y="673100"/>
            <a:chExt cx="4000500" cy="4000500"/>
          </a:xfrm>
          <a:effectLst>
            <a:outerShdw blurRad="444500" dist="254000" dir="8100000" algn="tr" rotWithShape="0">
              <a:prstClr val="black">
                <a:alpha val="50000"/>
              </a:prstClr>
            </a:outerShdw>
          </a:effectLst>
        </p:grpSpPr>
        <p:sp>
          <p:nvSpPr>
            <p:cNvPr id="74" name="同心圆 7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5" name="椭圆 7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grpSp>
        <p:nvGrpSpPr>
          <p:cNvPr id="76" name="组合 75"/>
          <p:cNvGrpSpPr/>
          <p:nvPr/>
        </p:nvGrpSpPr>
        <p:grpSpPr>
          <a:xfrm>
            <a:off x="-1367808" y="6315988"/>
            <a:ext cx="211213" cy="211185"/>
            <a:chOff x="304800" y="673100"/>
            <a:chExt cx="4000500" cy="4000500"/>
          </a:xfrm>
          <a:effectLst>
            <a:outerShdw blurRad="444500" dist="254000" dir="8100000" algn="tr" rotWithShape="0">
              <a:prstClr val="black">
                <a:alpha val="50000"/>
              </a:prstClr>
            </a:outerShdw>
          </a:effectLst>
        </p:grpSpPr>
        <p:sp>
          <p:nvSpPr>
            <p:cNvPr id="77" name="同心圆 7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sp>
          <p:nvSpPr>
            <p:cNvPr id="78" name="椭圆 7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algn="ctr" defTabSz="913765">
                <a:defRPr/>
              </a:pPr>
              <a:endParaRPr lang="zh-CN" altLang="en-US" sz="1600" kern="0">
                <a:solidFill>
                  <a:sysClr val="windowText" lastClr="000000"/>
                </a:solidFill>
                <a:latin typeface="Calibri" panose="020F0502020204030204"/>
                <a:ea typeface="微软雅黑" panose="020B0503020204020204" pitchFamily="34" charset="-122"/>
              </a:endParaRPr>
            </a:p>
          </p:txBody>
        </p:sp>
      </p:gr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39"/>
                                        </p:tgtEl>
                                        <p:attrNameLst>
                                          <p:attrName>style.visibility</p:attrName>
                                        </p:attrNameLst>
                                      </p:cBhvr>
                                      <p:to>
                                        <p:strVal val="visible"/>
                                      </p:to>
                                    </p:set>
                                    <p:anim calcmode="lin" valueType="num">
                                      <p:cBhvr>
                                        <p:cTn id="17" dur="500" fill="hold"/>
                                        <p:tgtEl>
                                          <p:spTgt spid="39"/>
                                        </p:tgtEl>
                                        <p:attrNameLst>
                                          <p:attrName>ppt_w</p:attrName>
                                        </p:attrNameLst>
                                      </p:cBhvr>
                                      <p:tavLst>
                                        <p:tav tm="0">
                                          <p:val>
                                            <p:fltVal val="0"/>
                                          </p:val>
                                        </p:tav>
                                        <p:tav tm="100000">
                                          <p:val>
                                            <p:strVal val="#ppt_w"/>
                                          </p:val>
                                        </p:tav>
                                      </p:tavLst>
                                    </p:anim>
                                    <p:anim calcmode="lin" valueType="num">
                                      <p:cBhvr>
                                        <p:cTn id="18" dur="500" fill="hold"/>
                                        <p:tgtEl>
                                          <p:spTgt spid="39"/>
                                        </p:tgtEl>
                                        <p:attrNameLst>
                                          <p:attrName>ppt_h</p:attrName>
                                        </p:attrNameLst>
                                      </p:cBhvr>
                                      <p:tavLst>
                                        <p:tav tm="0">
                                          <p:val>
                                            <p:fltVal val="0"/>
                                          </p:val>
                                        </p:tav>
                                        <p:tav tm="100000">
                                          <p:val>
                                            <p:strVal val="#ppt_h"/>
                                          </p:val>
                                        </p:tav>
                                      </p:tavLst>
                                    </p:anim>
                                    <p:animEffect transition="in" filter="fade">
                                      <p:cBhvr>
                                        <p:cTn id="19" dur="500"/>
                                        <p:tgtEl>
                                          <p:spTgt spid="39"/>
                                        </p:tgtEl>
                                      </p:cBhvr>
                                    </p:animEffect>
                                  </p:childTnLst>
                                </p:cTn>
                              </p:par>
                              <p:par>
                                <p:cTn id="20" presetID="53" presetClass="entr" presetSubtype="16" fill="hold" nodeType="withEffect">
                                  <p:stCondLst>
                                    <p:cond delay="0"/>
                                  </p:stCondLst>
                                  <p:childTnLst>
                                    <p:set>
                                      <p:cBhvr>
                                        <p:cTn id="21" dur="1" fill="hold">
                                          <p:stCondLst>
                                            <p:cond delay="0"/>
                                          </p:stCondLst>
                                        </p:cTn>
                                        <p:tgtEl>
                                          <p:spTgt spid="40"/>
                                        </p:tgtEl>
                                        <p:attrNameLst>
                                          <p:attrName>style.visibility</p:attrName>
                                        </p:attrNameLst>
                                      </p:cBhvr>
                                      <p:to>
                                        <p:strVal val="visible"/>
                                      </p:to>
                                    </p:set>
                                    <p:anim calcmode="lin" valueType="num">
                                      <p:cBhvr>
                                        <p:cTn id="22" dur="500" fill="hold"/>
                                        <p:tgtEl>
                                          <p:spTgt spid="40"/>
                                        </p:tgtEl>
                                        <p:attrNameLst>
                                          <p:attrName>ppt_w</p:attrName>
                                        </p:attrNameLst>
                                      </p:cBhvr>
                                      <p:tavLst>
                                        <p:tav tm="0">
                                          <p:val>
                                            <p:fltVal val="0"/>
                                          </p:val>
                                        </p:tav>
                                        <p:tav tm="100000">
                                          <p:val>
                                            <p:strVal val="#ppt_w"/>
                                          </p:val>
                                        </p:tav>
                                      </p:tavLst>
                                    </p:anim>
                                    <p:anim calcmode="lin" valueType="num">
                                      <p:cBhvr>
                                        <p:cTn id="23" dur="500" fill="hold"/>
                                        <p:tgtEl>
                                          <p:spTgt spid="40"/>
                                        </p:tgtEl>
                                        <p:attrNameLst>
                                          <p:attrName>ppt_h</p:attrName>
                                        </p:attrNameLst>
                                      </p:cBhvr>
                                      <p:tavLst>
                                        <p:tav tm="0">
                                          <p:val>
                                            <p:fltVal val="0"/>
                                          </p:val>
                                        </p:tav>
                                        <p:tav tm="100000">
                                          <p:val>
                                            <p:strVal val="#ppt_h"/>
                                          </p:val>
                                        </p:tav>
                                      </p:tavLst>
                                    </p:anim>
                                    <p:animEffect transition="in" filter="fade">
                                      <p:cBhvr>
                                        <p:cTn id="24" dur="500"/>
                                        <p:tgtEl>
                                          <p:spTgt spid="40"/>
                                        </p:tgtEl>
                                      </p:cBhvr>
                                    </p:animEffect>
                                  </p:childTnLst>
                                </p:cTn>
                              </p:par>
                            </p:childTnLst>
                          </p:cTn>
                        </p:par>
                        <p:par>
                          <p:cTn id="25" fill="hold">
                            <p:stCondLst>
                              <p:cond delay="500"/>
                            </p:stCondLst>
                            <p:childTnLst>
                              <p:par>
                                <p:cTn id="26" presetID="63" presetClass="path" presetSubtype="0" accel="50000" decel="50000" fill="hold" nodeType="afterEffect">
                                  <p:stCondLst>
                                    <p:cond delay="0"/>
                                  </p:stCondLst>
                                  <p:childTnLst>
                                    <p:animMotion origin="layout" path="M -8.33333E-7 -2.09877E-6 L 0.45 -2.09877E-6 " pathEditMode="relative" rAng="0" ptsTypes="AA">
                                      <p:cBhvr>
                                        <p:cTn id="27" dur="1500" fill="hold"/>
                                        <p:tgtEl>
                                          <p:spTgt spid="40"/>
                                        </p:tgtEl>
                                        <p:attrNameLst>
                                          <p:attrName>ppt_x</p:attrName>
                                          <p:attrName>ppt_y</p:attrName>
                                        </p:attrNameLst>
                                      </p:cBhvr>
                                      <p:rCtr x="22500" y="0"/>
                                    </p:animMotion>
                                  </p:childTnLst>
                                </p:cTn>
                              </p:par>
                              <p:par>
                                <p:cTn id="28" presetID="63" presetClass="path" presetSubtype="0" accel="50000" decel="50000" fill="hold" nodeType="withEffect">
                                  <p:stCondLst>
                                    <p:cond delay="0"/>
                                  </p:stCondLst>
                                  <p:childTnLst>
                                    <p:animMotion origin="layout" path="M 1.66667E-6 -2.59259E-6 L 0.29896 -2.59259E-6 " pathEditMode="relative" rAng="0" ptsTypes="AA">
                                      <p:cBhvr>
                                        <p:cTn id="29" dur="1500" fill="hold"/>
                                        <p:tgtEl>
                                          <p:spTgt spid="39"/>
                                        </p:tgtEl>
                                        <p:attrNameLst>
                                          <p:attrName>ppt_x</p:attrName>
                                          <p:attrName>ppt_y</p:attrName>
                                        </p:attrNameLst>
                                      </p:cBhvr>
                                      <p:rCtr x="14948" y="0"/>
                                    </p:animMotion>
                                  </p:childTnLst>
                                </p:cTn>
                              </p:par>
                              <p:par>
                                <p:cTn id="30" presetID="63" presetClass="path" presetSubtype="0" accel="50000" decel="50000" fill="hold" nodeType="withEffect">
                                  <p:stCondLst>
                                    <p:cond delay="0"/>
                                  </p:stCondLst>
                                  <p:childTnLst>
                                    <p:animMotion origin="layout" path="M -0.00209 0.00587 L 0.14375 0.00587 " pathEditMode="relative" rAng="0" ptsTypes="AA">
                                      <p:cBhvr>
                                        <p:cTn id="31" dur="1500" fill="hold"/>
                                        <p:tgtEl>
                                          <p:spTgt spid="3"/>
                                        </p:tgtEl>
                                        <p:attrNameLst>
                                          <p:attrName>ppt_x</p:attrName>
                                          <p:attrName>ppt_y</p:attrName>
                                        </p:attrNameLst>
                                      </p:cBhvr>
                                      <p:rCtr x="7292" y="0"/>
                                    </p:animMotion>
                                  </p:childTnLst>
                                </p:cTn>
                              </p:par>
                            </p:childTnLst>
                          </p:cTn>
                        </p:par>
                        <p:par>
                          <p:cTn id="32" fill="hold">
                            <p:stCondLst>
                              <p:cond delay="2000"/>
                            </p:stCondLst>
                            <p:childTnLst>
                              <p:par>
                                <p:cTn id="33" presetID="16" presetClass="entr" presetSubtype="37" fill="hold" grpId="0" nodeType="afterEffect">
                                  <p:stCondLst>
                                    <p:cond delay="0"/>
                                  </p:stCondLst>
                                  <p:childTnLst>
                                    <p:set>
                                      <p:cBhvr>
                                        <p:cTn id="34" dur="1" fill="hold">
                                          <p:stCondLst>
                                            <p:cond delay="0"/>
                                          </p:stCondLst>
                                        </p:cTn>
                                        <p:tgtEl>
                                          <p:spTgt spid="45"/>
                                        </p:tgtEl>
                                        <p:attrNameLst>
                                          <p:attrName>style.visibility</p:attrName>
                                        </p:attrNameLst>
                                      </p:cBhvr>
                                      <p:to>
                                        <p:strVal val="visible"/>
                                      </p:to>
                                    </p:set>
                                    <p:animEffect transition="in" filter="barn(outVertical)">
                                      <p:cBhvr>
                                        <p:cTn id="35" dur="500"/>
                                        <p:tgtEl>
                                          <p:spTgt spid="45"/>
                                        </p:tgtEl>
                                      </p:cBhvr>
                                    </p:animEffect>
                                  </p:childTnLst>
                                </p:cTn>
                              </p:par>
                            </p:childTnLst>
                          </p:cTn>
                        </p:par>
                        <p:par>
                          <p:cTn id="36" fill="hold">
                            <p:stCondLst>
                              <p:cond delay="2500"/>
                            </p:stCondLst>
                            <p:childTnLst>
                              <p:par>
                                <p:cTn id="37" presetID="41" presetClass="entr" presetSubtype="0" fill="hold" grpId="0" nodeType="afterEffect">
                                  <p:stCondLst>
                                    <p:cond delay="0"/>
                                  </p:stCondLst>
                                  <p:iterate type="lt">
                                    <p:tmPct val="10000"/>
                                  </p:iterate>
                                  <p:childTnLst>
                                    <p:set>
                                      <p:cBhvr>
                                        <p:cTn id="38" dur="1" fill="hold">
                                          <p:stCondLst>
                                            <p:cond delay="0"/>
                                          </p:stCondLst>
                                        </p:cTn>
                                        <p:tgtEl>
                                          <p:spTgt spid="25"/>
                                        </p:tgtEl>
                                        <p:attrNameLst>
                                          <p:attrName>style.visibility</p:attrName>
                                        </p:attrNameLst>
                                      </p:cBhvr>
                                      <p:to>
                                        <p:strVal val="visible"/>
                                      </p:to>
                                    </p:set>
                                    <p:anim calcmode="lin" valueType="num">
                                      <p:cBhvr>
                                        <p:cTn id="39" dur="500" fill="hold"/>
                                        <p:tgtEl>
                                          <p:spTgt spid="25"/>
                                        </p:tgtEl>
                                        <p:attrNameLst>
                                          <p:attrName>ppt_x</p:attrName>
                                        </p:attrNameLst>
                                      </p:cBhvr>
                                      <p:tavLst>
                                        <p:tav tm="0">
                                          <p:val>
                                            <p:strVal val="#ppt_x"/>
                                          </p:val>
                                        </p:tav>
                                        <p:tav tm="50000">
                                          <p:val>
                                            <p:strVal val="#ppt_x+.1"/>
                                          </p:val>
                                        </p:tav>
                                        <p:tav tm="100000">
                                          <p:val>
                                            <p:strVal val="#ppt_x"/>
                                          </p:val>
                                        </p:tav>
                                      </p:tavLst>
                                    </p:anim>
                                    <p:anim calcmode="lin" valueType="num">
                                      <p:cBhvr>
                                        <p:cTn id="40" dur="500" fill="hold"/>
                                        <p:tgtEl>
                                          <p:spTgt spid="25"/>
                                        </p:tgtEl>
                                        <p:attrNameLst>
                                          <p:attrName>ppt_y</p:attrName>
                                        </p:attrNameLst>
                                      </p:cBhvr>
                                      <p:tavLst>
                                        <p:tav tm="0">
                                          <p:val>
                                            <p:strVal val="#ppt_y"/>
                                          </p:val>
                                        </p:tav>
                                        <p:tav tm="100000">
                                          <p:val>
                                            <p:strVal val="#ppt_y"/>
                                          </p:val>
                                        </p:tav>
                                      </p:tavLst>
                                    </p:anim>
                                    <p:anim calcmode="lin" valueType="num">
                                      <p:cBhvr>
                                        <p:cTn id="41" dur="500" fill="hold"/>
                                        <p:tgtEl>
                                          <p:spTgt spid="25"/>
                                        </p:tgtEl>
                                        <p:attrNameLst>
                                          <p:attrName>ppt_h</p:attrName>
                                        </p:attrNameLst>
                                      </p:cBhvr>
                                      <p:tavLst>
                                        <p:tav tm="0">
                                          <p:val>
                                            <p:strVal val="#ppt_h/10"/>
                                          </p:val>
                                        </p:tav>
                                        <p:tav tm="50000">
                                          <p:val>
                                            <p:strVal val="#ppt_h+.01"/>
                                          </p:val>
                                        </p:tav>
                                        <p:tav tm="100000">
                                          <p:val>
                                            <p:strVal val="#ppt_h"/>
                                          </p:val>
                                        </p:tav>
                                      </p:tavLst>
                                    </p:anim>
                                    <p:anim calcmode="lin" valueType="num">
                                      <p:cBhvr>
                                        <p:cTn id="42" dur="500" fill="hold"/>
                                        <p:tgtEl>
                                          <p:spTgt spid="25"/>
                                        </p:tgtEl>
                                        <p:attrNameLst>
                                          <p:attrName>ppt_w</p:attrName>
                                        </p:attrNameLst>
                                      </p:cBhvr>
                                      <p:tavLst>
                                        <p:tav tm="0">
                                          <p:val>
                                            <p:strVal val="#ppt_w/10"/>
                                          </p:val>
                                        </p:tav>
                                        <p:tav tm="50000">
                                          <p:val>
                                            <p:strVal val="#ppt_w+.01"/>
                                          </p:val>
                                        </p:tav>
                                        <p:tav tm="100000">
                                          <p:val>
                                            <p:strVal val="#ppt_w"/>
                                          </p:val>
                                        </p:tav>
                                      </p:tavLst>
                                    </p:anim>
                                    <p:animEffect transition="in" filter="fade">
                                      <p:cBhvr>
                                        <p:cTn id="43" dur="500" tmFilter="0,0; .5, 1; 1, 1"/>
                                        <p:tgtEl>
                                          <p:spTgt spid="25"/>
                                        </p:tgtEl>
                                      </p:cBhvr>
                                    </p:animEffect>
                                  </p:childTnLst>
                                </p:cTn>
                              </p:par>
                            </p:childTnLst>
                          </p:cTn>
                        </p:par>
                        <p:par>
                          <p:cTn id="44" fill="hold">
                            <p:stCondLst>
                              <p:cond delay="3150"/>
                            </p:stCondLst>
                            <p:childTnLst>
                              <p:par>
                                <p:cTn id="45" presetID="22" presetClass="entr" presetSubtype="1" fill="hold" grpId="0" nodeType="afterEffect">
                                  <p:stCondLst>
                                    <p:cond delay="0"/>
                                  </p:stCondLst>
                                  <p:childTnLst>
                                    <p:set>
                                      <p:cBhvr>
                                        <p:cTn id="46" dur="1" fill="hold">
                                          <p:stCondLst>
                                            <p:cond delay="0"/>
                                          </p:stCondLst>
                                        </p:cTn>
                                        <p:tgtEl>
                                          <p:spTgt spid="46"/>
                                        </p:tgtEl>
                                        <p:attrNameLst>
                                          <p:attrName>style.visibility</p:attrName>
                                        </p:attrNameLst>
                                      </p:cBhvr>
                                      <p:to>
                                        <p:strVal val="visible"/>
                                      </p:to>
                                    </p:set>
                                    <p:animEffect transition="in" filter="wipe(up)">
                                      <p:cBhvr>
                                        <p:cTn id="47" dur="500"/>
                                        <p:tgtEl>
                                          <p:spTgt spid="46"/>
                                        </p:tgtEl>
                                      </p:cBhvr>
                                    </p:animEffect>
                                  </p:childTnLst>
                                </p:cTn>
                              </p:par>
                            </p:childTnLst>
                          </p:cTn>
                        </p:par>
                        <p:par>
                          <p:cTn id="48" fill="hold">
                            <p:stCondLst>
                              <p:cond delay="3650"/>
                            </p:stCondLst>
                            <p:childTnLst>
                              <p:par>
                                <p:cTn id="49" presetID="22" presetClass="entr" presetSubtype="1"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up)">
                                      <p:cBhvr>
                                        <p:cTn id="51" dur="500"/>
                                        <p:tgtEl>
                                          <p:spTgt spid="47"/>
                                        </p:tgtEl>
                                      </p:cBhvr>
                                    </p:animEffect>
                                  </p:childTnLst>
                                </p:cTn>
                              </p:par>
                            </p:childTnLst>
                          </p:cTn>
                        </p:par>
                        <p:par>
                          <p:cTn id="52" fill="hold">
                            <p:stCondLst>
                              <p:cond delay="4150"/>
                            </p:stCondLst>
                            <p:childTnLst>
                              <p:par>
                                <p:cTn id="53" presetID="23" presetClass="entr" presetSubtype="528"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 calcmode="lin" valueType="num">
                                      <p:cBhvr>
                                        <p:cTn id="55" dur="500" fill="hold"/>
                                        <p:tgtEl>
                                          <p:spTgt spid="31"/>
                                        </p:tgtEl>
                                        <p:attrNameLst>
                                          <p:attrName>ppt_w</p:attrName>
                                        </p:attrNameLst>
                                      </p:cBhvr>
                                      <p:tavLst>
                                        <p:tav tm="0">
                                          <p:val>
                                            <p:fltVal val="0"/>
                                          </p:val>
                                        </p:tav>
                                        <p:tav tm="100000">
                                          <p:val>
                                            <p:strVal val="#ppt_w"/>
                                          </p:val>
                                        </p:tav>
                                      </p:tavLst>
                                    </p:anim>
                                    <p:anim calcmode="lin" valueType="num">
                                      <p:cBhvr>
                                        <p:cTn id="56" dur="500" fill="hold"/>
                                        <p:tgtEl>
                                          <p:spTgt spid="31"/>
                                        </p:tgtEl>
                                        <p:attrNameLst>
                                          <p:attrName>ppt_h</p:attrName>
                                        </p:attrNameLst>
                                      </p:cBhvr>
                                      <p:tavLst>
                                        <p:tav tm="0">
                                          <p:val>
                                            <p:fltVal val="0"/>
                                          </p:val>
                                        </p:tav>
                                        <p:tav tm="100000">
                                          <p:val>
                                            <p:strVal val="#ppt_h"/>
                                          </p:val>
                                        </p:tav>
                                      </p:tavLst>
                                    </p:anim>
                                    <p:anim calcmode="lin" valueType="num">
                                      <p:cBhvr>
                                        <p:cTn id="57" dur="500" fill="hold"/>
                                        <p:tgtEl>
                                          <p:spTgt spid="31"/>
                                        </p:tgtEl>
                                        <p:attrNameLst>
                                          <p:attrName>ppt_x</p:attrName>
                                        </p:attrNameLst>
                                      </p:cBhvr>
                                      <p:tavLst>
                                        <p:tav tm="0">
                                          <p:val>
                                            <p:fltVal val="0.5"/>
                                          </p:val>
                                        </p:tav>
                                        <p:tav tm="100000">
                                          <p:val>
                                            <p:strVal val="#ppt_x"/>
                                          </p:val>
                                        </p:tav>
                                      </p:tavLst>
                                    </p:anim>
                                    <p:anim calcmode="lin" valueType="num">
                                      <p:cBhvr>
                                        <p:cTn id="58" dur="500" fill="hold"/>
                                        <p:tgtEl>
                                          <p:spTgt spid="31"/>
                                        </p:tgtEl>
                                        <p:attrNameLst>
                                          <p:attrName>ppt_y</p:attrName>
                                        </p:attrNameLst>
                                      </p:cBhvr>
                                      <p:tavLst>
                                        <p:tav tm="0">
                                          <p:val>
                                            <p:fltVal val="0.5"/>
                                          </p:val>
                                        </p:tav>
                                        <p:tav tm="100000">
                                          <p:val>
                                            <p:strVal val="#ppt_y"/>
                                          </p:val>
                                        </p:tav>
                                      </p:tavLst>
                                    </p:anim>
                                  </p:childTnLst>
                                </p:cTn>
                              </p:par>
                              <p:par>
                                <p:cTn id="59" presetID="23" presetClass="entr" presetSubtype="528" fill="hold" nodeType="withEffect">
                                  <p:stCondLst>
                                    <p:cond delay="300"/>
                                  </p:stCondLst>
                                  <p:childTnLst>
                                    <p:set>
                                      <p:cBhvr>
                                        <p:cTn id="60" dur="1" fill="hold">
                                          <p:stCondLst>
                                            <p:cond delay="0"/>
                                          </p:stCondLst>
                                        </p:cTn>
                                        <p:tgtEl>
                                          <p:spTgt spid="34"/>
                                        </p:tgtEl>
                                        <p:attrNameLst>
                                          <p:attrName>style.visibility</p:attrName>
                                        </p:attrNameLst>
                                      </p:cBhvr>
                                      <p:to>
                                        <p:strVal val="visible"/>
                                      </p:to>
                                    </p:set>
                                    <p:anim calcmode="lin" valueType="num">
                                      <p:cBhvr>
                                        <p:cTn id="61" dur="500" fill="hold"/>
                                        <p:tgtEl>
                                          <p:spTgt spid="34"/>
                                        </p:tgtEl>
                                        <p:attrNameLst>
                                          <p:attrName>ppt_w</p:attrName>
                                        </p:attrNameLst>
                                      </p:cBhvr>
                                      <p:tavLst>
                                        <p:tav tm="0">
                                          <p:val>
                                            <p:fltVal val="0"/>
                                          </p:val>
                                        </p:tav>
                                        <p:tav tm="100000">
                                          <p:val>
                                            <p:strVal val="#ppt_w"/>
                                          </p:val>
                                        </p:tav>
                                      </p:tavLst>
                                    </p:anim>
                                    <p:anim calcmode="lin" valueType="num">
                                      <p:cBhvr>
                                        <p:cTn id="62" dur="500" fill="hold"/>
                                        <p:tgtEl>
                                          <p:spTgt spid="34"/>
                                        </p:tgtEl>
                                        <p:attrNameLst>
                                          <p:attrName>ppt_h</p:attrName>
                                        </p:attrNameLst>
                                      </p:cBhvr>
                                      <p:tavLst>
                                        <p:tav tm="0">
                                          <p:val>
                                            <p:fltVal val="0"/>
                                          </p:val>
                                        </p:tav>
                                        <p:tav tm="100000">
                                          <p:val>
                                            <p:strVal val="#ppt_h"/>
                                          </p:val>
                                        </p:tav>
                                      </p:tavLst>
                                    </p:anim>
                                    <p:anim calcmode="lin" valueType="num">
                                      <p:cBhvr>
                                        <p:cTn id="63" dur="500" fill="hold"/>
                                        <p:tgtEl>
                                          <p:spTgt spid="34"/>
                                        </p:tgtEl>
                                        <p:attrNameLst>
                                          <p:attrName>ppt_x</p:attrName>
                                        </p:attrNameLst>
                                      </p:cBhvr>
                                      <p:tavLst>
                                        <p:tav tm="0">
                                          <p:val>
                                            <p:fltVal val="0.5"/>
                                          </p:val>
                                        </p:tav>
                                        <p:tav tm="100000">
                                          <p:val>
                                            <p:strVal val="#ppt_x"/>
                                          </p:val>
                                        </p:tav>
                                      </p:tavLst>
                                    </p:anim>
                                    <p:anim calcmode="lin" valueType="num">
                                      <p:cBhvr>
                                        <p:cTn id="64" dur="500" fill="hold"/>
                                        <p:tgtEl>
                                          <p:spTgt spid="34"/>
                                        </p:tgtEl>
                                        <p:attrNameLst>
                                          <p:attrName>ppt_y</p:attrName>
                                        </p:attrNameLst>
                                      </p:cBhvr>
                                      <p:tavLst>
                                        <p:tav tm="0">
                                          <p:val>
                                            <p:fltVal val="0.5"/>
                                          </p:val>
                                        </p:tav>
                                        <p:tav tm="100000">
                                          <p:val>
                                            <p:strVal val="#ppt_y"/>
                                          </p:val>
                                        </p:tav>
                                      </p:tavLst>
                                    </p:anim>
                                  </p:childTnLst>
                                </p:cTn>
                              </p:par>
                              <p:par>
                                <p:cTn id="65" presetID="23" presetClass="entr" presetSubtype="528" fill="hold" nodeType="withEffect">
                                  <p:stCondLst>
                                    <p:cond delay="700"/>
                                  </p:stCondLst>
                                  <p:childTnLst>
                                    <p:set>
                                      <p:cBhvr>
                                        <p:cTn id="66" dur="1" fill="hold">
                                          <p:stCondLst>
                                            <p:cond delay="0"/>
                                          </p:stCondLst>
                                        </p:cTn>
                                        <p:tgtEl>
                                          <p:spTgt spid="41"/>
                                        </p:tgtEl>
                                        <p:attrNameLst>
                                          <p:attrName>style.visibility</p:attrName>
                                        </p:attrNameLst>
                                      </p:cBhvr>
                                      <p:to>
                                        <p:strVal val="visible"/>
                                      </p:to>
                                    </p:set>
                                    <p:anim calcmode="lin" valueType="num">
                                      <p:cBhvr>
                                        <p:cTn id="67" dur="500" fill="hold"/>
                                        <p:tgtEl>
                                          <p:spTgt spid="41"/>
                                        </p:tgtEl>
                                        <p:attrNameLst>
                                          <p:attrName>ppt_w</p:attrName>
                                        </p:attrNameLst>
                                      </p:cBhvr>
                                      <p:tavLst>
                                        <p:tav tm="0">
                                          <p:val>
                                            <p:fltVal val="0"/>
                                          </p:val>
                                        </p:tav>
                                        <p:tav tm="100000">
                                          <p:val>
                                            <p:strVal val="#ppt_w"/>
                                          </p:val>
                                        </p:tav>
                                      </p:tavLst>
                                    </p:anim>
                                    <p:anim calcmode="lin" valueType="num">
                                      <p:cBhvr>
                                        <p:cTn id="68" dur="500" fill="hold"/>
                                        <p:tgtEl>
                                          <p:spTgt spid="41"/>
                                        </p:tgtEl>
                                        <p:attrNameLst>
                                          <p:attrName>ppt_h</p:attrName>
                                        </p:attrNameLst>
                                      </p:cBhvr>
                                      <p:tavLst>
                                        <p:tav tm="0">
                                          <p:val>
                                            <p:fltVal val="0"/>
                                          </p:val>
                                        </p:tav>
                                        <p:tav tm="100000">
                                          <p:val>
                                            <p:strVal val="#ppt_h"/>
                                          </p:val>
                                        </p:tav>
                                      </p:tavLst>
                                    </p:anim>
                                    <p:anim calcmode="lin" valueType="num">
                                      <p:cBhvr>
                                        <p:cTn id="69" dur="500" fill="hold"/>
                                        <p:tgtEl>
                                          <p:spTgt spid="41"/>
                                        </p:tgtEl>
                                        <p:attrNameLst>
                                          <p:attrName>ppt_x</p:attrName>
                                        </p:attrNameLst>
                                      </p:cBhvr>
                                      <p:tavLst>
                                        <p:tav tm="0">
                                          <p:val>
                                            <p:fltVal val="0.5"/>
                                          </p:val>
                                        </p:tav>
                                        <p:tav tm="100000">
                                          <p:val>
                                            <p:strVal val="#ppt_x"/>
                                          </p:val>
                                        </p:tav>
                                      </p:tavLst>
                                    </p:anim>
                                    <p:anim calcmode="lin" valueType="num">
                                      <p:cBhvr>
                                        <p:cTn id="70" dur="500" fill="hold"/>
                                        <p:tgtEl>
                                          <p:spTgt spid="41"/>
                                        </p:tgtEl>
                                        <p:attrNameLst>
                                          <p:attrName>ppt_y</p:attrName>
                                        </p:attrNameLst>
                                      </p:cBhvr>
                                      <p:tavLst>
                                        <p:tav tm="0">
                                          <p:val>
                                            <p:fltVal val="0.5"/>
                                          </p:val>
                                        </p:tav>
                                        <p:tav tm="100000">
                                          <p:val>
                                            <p:strVal val="#ppt_y"/>
                                          </p:val>
                                        </p:tav>
                                      </p:tavLst>
                                    </p:anim>
                                  </p:childTnLst>
                                </p:cTn>
                              </p:par>
                              <p:par>
                                <p:cTn id="71" presetID="23" presetClass="entr" presetSubtype="528" fill="hold" nodeType="withEffect">
                                  <p:stCondLst>
                                    <p:cond delay="300"/>
                                  </p:stCondLst>
                                  <p:childTnLst>
                                    <p:set>
                                      <p:cBhvr>
                                        <p:cTn id="72" dur="1" fill="hold">
                                          <p:stCondLst>
                                            <p:cond delay="0"/>
                                          </p:stCondLst>
                                        </p:cTn>
                                        <p:tgtEl>
                                          <p:spTgt spid="49"/>
                                        </p:tgtEl>
                                        <p:attrNameLst>
                                          <p:attrName>style.visibility</p:attrName>
                                        </p:attrNameLst>
                                      </p:cBhvr>
                                      <p:to>
                                        <p:strVal val="visible"/>
                                      </p:to>
                                    </p:set>
                                    <p:anim calcmode="lin" valueType="num">
                                      <p:cBhvr>
                                        <p:cTn id="73" dur="500" fill="hold"/>
                                        <p:tgtEl>
                                          <p:spTgt spid="49"/>
                                        </p:tgtEl>
                                        <p:attrNameLst>
                                          <p:attrName>ppt_w</p:attrName>
                                        </p:attrNameLst>
                                      </p:cBhvr>
                                      <p:tavLst>
                                        <p:tav tm="0">
                                          <p:val>
                                            <p:fltVal val="0"/>
                                          </p:val>
                                        </p:tav>
                                        <p:tav tm="100000">
                                          <p:val>
                                            <p:strVal val="#ppt_w"/>
                                          </p:val>
                                        </p:tav>
                                      </p:tavLst>
                                    </p:anim>
                                    <p:anim calcmode="lin" valueType="num">
                                      <p:cBhvr>
                                        <p:cTn id="74" dur="500" fill="hold"/>
                                        <p:tgtEl>
                                          <p:spTgt spid="49"/>
                                        </p:tgtEl>
                                        <p:attrNameLst>
                                          <p:attrName>ppt_h</p:attrName>
                                        </p:attrNameLst>
                                      </p:cBhvr>
                                      <p:tavLst>
                                        <p:tav tm="0">
                                          <p:val>
                                            <p:fltVal val="0"/>
                                          </p:val>
                                        </p:tav>
                                        <p:tav tm="100000">
                                          <p:val>
                                            <p:strVal val="#ppt_h"/>
                                          </p:val>
                                        </p:tav>
                                      </p:tavLst>
                                    </p:anim>
                                    <p:anim calcmode="lin" valueType="num">
                                      <p:cBhvr>
                                        <p:cTn id="75" dur="500" fill="hold"/>
                                        <p:tgtEl>
                                          <p:spTgt spid="49"/>
                                        </p:tgtEl>
                                        <p:attrNameLst>
                                          <p:attrName>ppt_x</p:attrName>
                                        </p:attrNameLst>
                                      </p:cBhvr>
                                      <p:tavLst>
                                        <p:tav tm="0">
                                          <p:val>
                                            <p:fltVal val="0.5"/>
                                          </p:val>
                                        </p:tav>
                                        <p:tav tm="100000">
                                          <p:val>
                                            <p:strVal val="#ppt_x"/>
                                          </p:val>
                                        </p:tav>
                                      </p:tavLst>
                                    </p:anim>
                                    <p:anim calcmode="lin" valueType="num">
                                      <p:cBhvr>
                                        <p:cTn id="76" dur="500" fill="hold"/>
                                        <p:tgtEl>
                                          <p:spTgt spid="49"/>
                                        </p:tgtEl>
                                        <p:attrNameLst>
                                          <p:attrName>ppt_y</p:attrName>
                                        </p:attrNameLst>
                                      </p:cBhvr>
                                      <p:tavLst>
                                        <p:tav tm="0">
                                          <p:val>
                                            <p:fltVal val="0.5"/>
                                          </p:val>
                                        </p:tav>
                                        <p:tav tm="100000">
                                          <p:val>
                                            <p:strVal val="#ppt_y"/>
                                          </p:val>
                                        </p:tav>
                                      </p:tavLst>
                                    </p:anim>
                                  </p:childTnLst>
                                </p:cTn>
                              </p:par>
                              <p:par>
                                <p:cTn id="77" presetID="23" presetClass="entr" presetSubtype="528" fill="hold" nodeType="withEffect">
                                  <p:stCondLst>
                                    <p:cond delay="100"/>
                                  </p:stCondLst>
                                  <p:childTnLst>
                                    <p:set>
                                      <p:cBhvr>
                                        <p:cTn id="78" dur="1" fill="hold">
                                          <p:stCondLst>
                                            <p:cond delay="0"/>
                                          </p:stCondLst>
                                        </p:cTn>
                                        <p:tgtEl>
                                          <p:spTgt spid="52"/>
                                        </p:tgtEl>
                                        <p:attrNameLst>
                                          <p:attrName>style.visibility</p:attrName>
                                        </p:attrNameLst>
                                      </p:cBhvr>
                                      <p:to>
                                        <p:strVal val="visible"/>
                                      </p:to>
                                    </p:set>
                                    <p:anim calcmode="lin" valueType="num">
                                      <p:cBhvr>
                                        <p:cTn id="79" dur="500" fill="hold"/>
                                        <p:tgtEl>
                                          <p:spTgt spid="52"/>
                                        </p:tgtEl>
                                        <p:attrNameLst>
                                          <p:attrName>ppt_w</p:attrName>
                                        </p:attrNameLst>
                                      </p:cBhvr>
                                      <p:tavLst>
                                        <p:tav tm="0">
                                          <p:val>
                                            <p:fltVal val="0"/>
                                          </p:val>
                                        </p:tav>
                                        <p:tav tm="100000">
                                          <p:val>
                                            <p:strVal val="#ppt_w"/>
                                          </p:val>
                                        </p:tav>
                                      </p:tavLst>
                                    </p:anim>
                                    <p:anim calcmode="lin" valueType="num">
                                      <p:cBhvr>
                                        <p:cTn id="80" dur="500" fill="hold"/>
                                        <p:tgtEl>
                                          <p:spTgt spid="52"/>
                                        </p:tgtEl>
                                        <p:attrNameLst>
                                          <p:attrName>ppt_h</p:attrName>
                                        </p:attrNameLst>
                                      </p:cBhvr>
                                      <p:tavLst>
                                        <p:tav tm="0">
                                          <p:val>
                                            <p:fltVal val="0"/>
                                          </p:val>
                                        </p:tav>
                                        <p:tav tm="100000">
                                          <p:val>
                                            <p:strVal val="#ppt_h"/>
                                          </p:val>
                                        </p:tav>
                                      </p:tavLst>
                                    </p:anim>
                                    <p:anim calcmode="lin" valueType="num">
                                      <p:cBhvr>
                                        <p:cTn id="81" dur="500" fill="hold"/>
                                        <p:tgtEl>
                                          <p:spTgt spid="52"/>
                                        </p:tgtEl>
                                        <p:attrNameLst>
                                          <p:attrName>ppt_x</p:attrName>
                                        </p:attrNameLst>
                                      </p:cBhvr>
                                      <p:tavLst>
                                        <p:tav tm="0">
                                          <p:val>
                                            <p:fltVal val="0.5"/>
                                          </p:val>
                                        </p:tav>
                                        <p:tav tm="100000">
                                          <p:val>
                                            <p:strVal val="#ppt_x"/>
                                          </p:val>
                                        </p:tav>
                                      </p:tavLst>
                                    </p:anim>
                                    <p:anim calcmode="lin" valueType="num">
                                      <p:cBhvr>
                                        <p:cTn id="82" dur="500" fill="hold"/>
                                        <p:tgtEl>
                                          <p:spTgt spid="52"/>
                                        </p:tgtEl>
                                        <p:attrNameLst>
                                          <p:attrName>ppt_y</p:attrName>
                                        </p:attrNameLst>
                                      </p:cBhvr>
                                      <p:tavLst>
                                        <p:tav tm="0">
                                          <p:val>
                                            <p:fltVal val="0.5"/>
                                          </p:val>
                                        </p:tav>
                                        <p:tav tm="100000">
                                          <p:val>
                                            <p:strVal val="#ppt_y"/>
                                          </p:val>
                                        </p:tav>
                                      </p:tavLst>
                                    </p:anim>
                                  </p:childTnLst>
                                </p:cTn>
                              </p:par>
                              <p:par>
                                <p:cTn id="83" presetID="23" presetClass="entr" presetSubtype="528" fill="hold" nodeType="withEffect">
                                  <p:stCondLst>
                                    <p:cond delay="600"/>
                                  </p:stCondLst>
                                  <p:childTnLst>
                                    <p:set>
                                      <p:cBhvr>
                                        <p:cTn id="84" dur="1" fill="hold">
                                          <p:stCondLst>
                                            <p:cond delay="0"/>
                                          </p:stCondLst>
                                        </p:cTn>
                                        <p:tgtEl>
                                          <p:spTgt spid="55"/>
                                        </p:tgtEl>
                                        <p:attrNameLst>
                                          <p:attrName>style.visibility</p:attrName>
                                        </p:attrNameLst>
                                      </p:cBhvr>
                                      <p:to>
                                        <p:strVal val="visible"/>
                                      </p:to>
                                    </p:set>
                                    <p:anim calcmode="lin" valueType="num">
                                      <p:cBhvr>
                                        <p:cTn id="85" dur="500" fill="hold"/>
                                        <p:tgtEl>
                                          <p:spTgt spid="55"/>
                                        </p:tgtEl>
                                        <p:attrNameLst>
                                          <p:attrName>ppt_w</p:attrName>
                                        </p:attrNameLst>
                                      </p:cBhvr>
                                      <p:tavLst>
                                        <p:tav tm="0">
                                          <p:val>
                                            <p:fltVal val="0"/>
                                          </p:val>
                                        </p:tav>
                                        <p:tav tm="100000">
                                          <p:val>
                                            <p:strVal val="#ppt_w"/>
                                          </p:val>
                                        </p:tav>
                                      </p:tavLst>
                                    </p:anim>
                                    <p:anim calcmode="lin" valueType="num">
                                      <p:cBhvr>
                                        <p:cTn id="86" dur="500" fill="hold"/>
                                        <p:tgtEl>
                                          <p:spTgt spid="55"/>
                                        </p:tgtEl>
                                        <p:attrNameLst>
                                          <p:attrName>ppt_h</p:attrName>
                                        </p:attrNameLst>
                                      </p:cBhvr>
                                      <p:tavLst>
                                        <p:tav tm="0">
                                          <p:val>
                                            <p:fltVal val="0"/>
                                          </p:val>
                                        </p:tav>
                                        <p:tav tm="100000">
                                          <p:val>
                                            <p:strVal val="#ppt_h"/>
                                          </p:val>
                                        </p:tav>
                                      </p:tavLst>
                                    </p:anim>
                                    <p:anim calcmode="lin" valueType="num">
                                      <p:cBhvr>
                                        <p:cTn id="87" dur="500" fill="hold"/>
                                        <p:tgtEl>
                                          <p:spTgt spid="55"/>
                                        </p:tgtEl>
                                        <p:attrNameLst>
                                          <p:attrName>ppt_x</p:attrName>
                                        </p:attrNameLst>
                                      </p:cBhvr>
                                      <p:tavLst>
                                        <p:tav tm="0">
                                          <p:val>
                                            <p:fltVal val="0.5"/>
                                          </p:val>
                                        </p:tav>
                                        <p:tav tm="100000">
                                          <p:val>
                                            <p:strVal val="#ppt_x"/>
                                          </p:val>
                                        </p:tav>
                                      </p:tavLst>
                                    </p:anim>
                                    <p:anim calcmode="lin" valueType="num">
                                      <p:cBhvr>
                                        <p:cTn id="88" dur="500" fill="hold"/>
                                        <p:tgtEl>
                                          <p:spTgt spid="55"/>
                                        </p:tgtEl>
                                        <p:attrNameLst>
                                          <p:attrName>ppt_y</p:attrName>
                                        </p:attrNameLst>
                                      </p:cBhvr>
                                      <p:tavLst>
                                        <p:tav tm="0">
                                          <p:val>
                                            <p:fltVal val="0.5"/>
                                          </p:val>
                                        </p:tav>
                                        <p:tav tm="100000">
                                          <p:val>
                                            <p:strVal val="#ppt_y"/>
                                          </p:val>
                                        </p:tav>
                                      </p:tavLst>
                                    </p:anim>
                                  </p:childTnLst>
                                </p:cTn>
                              </p:par>
                              <p:par>
                                <p:cTn id="89" presetID="23" presetClass="entr" presetSubtype="528" fill="hold" nodeType="withEffect">
                                  <p:stCondLst>
                                    <p:cond delay="300"/>
                                  </p:stCondLst>
                                  <p:childTnLst>
                                    <p:set>
                                      <p:cBhvr>
                                        <p:cTn id="90" dur="1" fill="hold">
                                          <p:stCondLst>
                                            <p:cond delay="0"/>
                                          </p:stCondLst>
                                        </p:cTn>
                                        <p:tgtEl>
                                          <p:spTgt spid="58"/>
                                        </p:tgtEl>
                                        <p:attrNameLst>
                                          <p:attrName>style.visibility</p:attrName>
                                        </p:attrNameLst>
                                      </p:cBhvr>
                                      <p:to>
                                        <p:strVal val="visible"/>
                                      </p:to>
                                    </p:set>
                                    <p:anim calcmode="lin" valueType="num">
                                      <p:cBhvr>
                                        <p:cTn id="91" dur="500" fill="hold"/>
                                        <p:tgtEl>
                                          <p:spTgt spid="58"/>
                                        </p:tgtEl>
                                        <p:attrNameLst>
                                          <p:attrName>ppt_w</p:attrName>
                                        </p:attrNameLst>
                                      </p:cBhvr>
                                      <p:tavLst>
                                        <p:tav tm="0">
                                          <p:val>
                                            <p:fltVal val="0"/>
                                          </p:val>
                                        </p:tav>
                                        <p:tav tm="100000">
                                          <p:val>
                                            <p:strVal val="#ppt_w"/>
                                          </p:val>
                                        </p:tav>
                                      </p:tavLst>
                                    </p:anim>
                                    <p:anim calcmode="lin" valueType="num">
                                      <p:cBhvr>
                                        <p:cTn id="92" dur="500" fill="hold"/>
                                        <p:tgtEl>
                                          <p:spTgt spid="58"/>
                                        </p:tgtEl>
                                        <p:attrNameLst>
                                          <p:attrName>ppt_h</p:attrName>
                                        </p:attrNameLst>
                                      </p:cBhvr>
                                      <p:tavLst>
                                        <p:tav tm="0">
                                          <p:val>
                                            <p:fltVal val="0"/>
                                          </p:val>
                                        </p:tav>
                                        <p:tav tm="100000">
                                          <p:val>
                                            <p:strVal val="#ppt_h"/>
                                          </p:val>
                                        </p:tav>
                                      </p:tavLst>
                                    </p:anim>
                                    <p:anim calcmode="lin" valueType="num">
                                      <p:cBhvr>
                                        <p:cTn id="93" dur="500" fill="hold"/>
                                        <p:tgtEl>
                                          <p:spTgt spid="58"/>
                                        </p:tgtEl>
                                        <p:attrNameLst>
                                          <p:attrName>ppt_x</p:attrName>
                                        </p:attrNameLst>
                                      </p:cBhvr>
                                      <p:tavLst>
                                        <p:tav tm="0">
                                          <p:val>
                                            <p:fltVal val="0.5"/>
                                          </p:val>
                                        </p:tav>
                                        <p:tav tm="100000">
                                          <p:val>
                                            <p:strVal val="#ppt_x"/>
                                          </p:val>
                                        </p:tav>
                                      </p:tavLst>
                                    </p:anim>
                                    <p:anim calcmode="lin" valueType="num">
                                      <p:cBhvr>
                                        <p:cTn id="94" dur="500" fill="hold"/>
                                        <p:tgtEl>
                                          <p:spTgt spid="58"/>
                                        </p:tgtEl>
                                        <p:attrNameLst>
                                          <p:attrName>ppt_y</p:attrName>
                                        </p:attrNameLst>
                                      </p:cBhvr>
                                      <p:tavLst>
                                        <p:tav tm="0">
                                          <p:val>
                                            <p:fltVal val="0.5"/>
                                          </p:val>
                                        </p:tav>
                                        <p:tav tm="100000">
                                          <p:val>
                                            <p:strVal val="#ppt_y"/>
                                          </p:val>
                                        </p:tav>
                                      </p:tavLst>
                                    </p:anim>
                                  </p:childTnLst>
                                </p:cTn>
                              </p:par>
                              <p:par>
                                <p:cTn id="95" presetID="23" presetClass="entr" presetSubtype="528" fill="hold" nodeType="withEffect">
                                  <p:stCondLst>
                                    <p:cond delay="300"/>
                                  </p:stCondLst>
                                  <p:childTnLst>
                                    <p:set>
                                      <p:cBhvr>
                                        <p:cTn id="96" dur="1" fill="hold">
                                          <p:stCondLst>
                                            <p:cond delay="0"/>
                                          </p:stCondLst>
                                        </p:cTn>
                                        <p:tgtEl>
                                          <p:spTgt spid="61"/>
                                        </p:tgtEl>
                                        <p:attrNameLst>
                                          <p:attrName>style.visibility</p:attrName>
                                        </p:attrNameLst>
                                      </p:cBhvr>
                                      <p:to>
                                        <p:strVal val="visible"/>
                                      </p:to>
                                    </p:set>
                                    <p:anim calcmode="lin" valueType="num">
                                      <p:cBhvr>
                                        <p:cTn id="97" dur="500" fill="hold"/>
                                        <p:tgtEl>
                                          <p:spTgt spid="61"/>
                                        </p:tgtEl>
                                        <p:attrNameLst>
                                          <p:attrName>ppt_w</p:attrName>
                                        </p:attrNameLst>
                                      </p:cBhvr>
                                      <p:tavLst>
                                        <p:tav tm="0">
                                          <p:val>
                                            <p:fltVal val="0"/>
                                          </p:val>
                                        </p:tav>
                                        <p:tav tm="100000">
                                          <p:val>
                                            <p:strVal val="#ppt_w"/>
                                          </p:val>
                                        </p:tav>
                                      </p:tavLst>
                                    </p:anim>
                                    <p:anim calcmode="lin" valueType="num">
                                      <p:cBhvr>
                                        <p:cTn id="98" dur="500" fill="hold"/>
                                        <p:tgtEl>
                                          <p:spTgt spid="61"/>
                                        </p:tgtEl>
                                        <p:attrNameLst>
                                          <p:attrName>ppt_h</p:attrName>
                                        </p:attrNameLst>
                                      </p:cBhvr>
                                      <p:tavLst>
                                        <p:tav tm="0">
                                          <p:val>
                                            <p:fltVal val="0"/>
                                          </p:val>
                                        </p:tav>
                                        <p:tav tm="100000">
                                          <p:val>
                                            <p:strVal val="#ppt_h"/>
                                          </p:val>
                                        </p:tav>
                                      </p:tavLst>
                                    </p:anim>
                                    <p:anim calcmode="lin" valueType="num">
                                      <p:cBhvr>
                                        <p:cTn id="99" dur="500" fill="hold"/>
                                        <p:tgtEl>
                                          <p:spTgt spid="61"/>
                                        </p:tgtEl>
                                        <p:attrNameLst>
                                          <p:attrName>ppt_x</p:attrName>
                                        </p:attrNameLst>
                                      </p:cBhvr>
                                      <p:tavLst>
                                        <p:tav tm="0">
                                          <p:val>
                                            <p:fltVal val="0.5"/>
                                          </p:val>
                                        </p:tav>
                                        <p:tav tm="100000">
                                          <p:val>
                                            <p:strVal val="#ppt_x"/>
                                          </p:val>
                                        </p:tav>
                                      </p:tavLst>
                                    </p:anim>
                                    <p:anim calcmode="lin" valueType="num">
                                      <p:cBhvr>
                                        <p:cTn id="100" dur="500" fill="hold"/>
                                        <p:tgtEl>
                                          <p:spTgt spid="61"/>
                                        </p:tgtEl>
                                        <p:attrNameLst>
                                          <p:attrName>ppt_y</p:attrName>
                                        </p:attrNameLst>
                                      </p:cBhvr>
                                      <p:tavLst>
                                        <p:tav tm="0">
                                          <p:val>
                                            <p:fltVal val="0.5"/>
                                          </p:val>
                                        </p:tav>
                                        <p:tav tm="100000">
                                          <p:val>
                                            <p:strVal val="#ppt_y"/>
                                          </p:val>
                                        </p:tav>
                                      </p:tavLst>
                                    </p:anim>
                                  </p:childTnLst>
                                </p:cTn>
                              </p:par>
                              <p:par>
                                <p:cTn id="101" presetID="23" presetClass="entr" presetSubtype="528" fill="hold" nodeType="withEffect">
                                  <p:stCondLst>
                                    <p:cond delay="600"/>
                                  </p:stCondLst>
                                  <p:childTnLst>
                                    <p:set>
                                      <p:cBhvr>
                                        <p:cTn id="102" dur="1" fill="hold">
                                          <p:stCondLst>
                                            <p:cond delay="0"/>
                                          </p:stCondLst>
                                        </p:cTn>
                                        <p:tgtEl>
                                          <p:spTgt spid="64"/>
                                        </p:tgtEl>
                                        <p:attrNameLst>
                                          <p:attrName>style.visibility</p:attrName>
                                        </p:attrNameLst>
                                      </p:cBhvr>
                                      <p:to>
                                        <p:strVal val="visible"/>
                                      </p:to>
                                    </p:set>
                                    <p:anim calcmode="lin" valueType="num">
                                      <p:cBhvr>
                                        <p:cTn id="103" dur="500" fill="hold"/>
                                        <p:tgtEl>
                                          <p:spTgt spid="64"/>
                                        </p:tgtEl>
                                        <p:attrNameLst>
                                          <p:attrName>ppt_w</p:attrName>
                                        </p:attrNameLst>
                                      </p:cBhvr>
                                      <p:tavLst>
                                        <p:tav tm="0">
                                          <p:val>
                                            <p:fltVal val="0"/>
                                          </p:val>
                                        </p:tav>
                                        <p:tav tm="100000">
                                          <p:val>
                                            <p:strVal val="#ppt_w"/>
                                          </p:val>
                                        </p:tav>
                                      </p:tavLst>
                                    </p:anim>
                                    <p:anim calcmode="lin" valueType="num">
                                      <p:cBhvr>
                                        <p:cTn id="104" dur="500" fill="hold"/>
                                        <p:tgtEl>
                                          <p:spTgt spid="64"/>
                                        </p:tgtEl>
                                        <p:attrNameLst>
                                          <p:attrName>ppt_h</p:attrName>
                                        </p:attrNameLst>
                                      </p:cBhvr>
                                      <p:tavLst>
                                        <p:tav tm="0">
                                          <p:val>
                                            <p:fltVal val="0"/>
                                          </p:val>
                                        </p:tav>
                                        <p:tav tm="100000">
                                          <p:val>
                                            <p:strVal val="#ppt_h"/>
                                          </p:val>
                                        </p:tav>
                                      </p:tavLst>
                                    </p:anim>
                                    <p:anim calcmode="lin" valueType="num">
                                      <p:cBhvr>
                                        <p:cTn id="105" dur="500" fill="hold"/>
                                        <p:tgtEl>
                                          <p:spTgt spid="64"/>
                                        </p:tgtEl>
                                        <p:attrNameLst>
                                          <p:attrName>ppt_x</p:attrName>
                                        </p:attrNameLst>
                                      </p:cBhvr>
                                      <p:tavLst>
                                        <p:tav tm="0">
                                          <p:val>
                                            <p:fltVal val="0.5"/>
                                          </p:val>
                                        </p:tav>
                                        <p:tav tm="100000">
                                          <p:val>
                                            <p:strVal val="#ppt_x"/>
                                          </p:val>
                                        </p:tav>
                                      </p:tavLst>
                                    </p:anim>
                                    <p:anim calcmode="lin" valueType="num">
                                      <p:cBhvr>
                                        <p:cTn id="106" dur="500" fill="hold"/>
                                        <p:tgtEl>
                                          <p:spTgt spid="64"/>
                                        </p:tgtEl>
                                        <p:attrNameLst>
                                          <p:attrName>ppt_y</p:attrName>
                                        </p:attrNameLst>
                                      </p:cBhvr>
                                      <p:tavLst>
                                        <p:tav tm="0">
                                          <p:val>
                                            <p:fltVal val="0.5"/>
                                          </p:val>
                                        </p:tav>
                                        <p:tav tm="100000">
                                          <p:val>
                                            <p:strVal val="#ppt_y"/>
                                          </p:val>
                                        </p:tav>
                                      </p:tavLst>
                                    </p:anim>
                                  </p:childTnLst>
                                </p:cTn>
                              </p:par>
                              <p:par>
                                <p:cTn id="107" presetID="23" presetClass="entr" presetSubtype="528" fill="hold" nodeType="withEffect">
                                  <p:stCondLst>
                                    <p:cond delay="600"/>
                                  </p:stCondLst>
                                  <p:childTnLst>
                                    <p:set>
                                      <p:cBhvr>
                                        <p:cTn id="108" dur="1" fill="hold">
                                          <p:stCondLst>
                                            <p:cond delay="0"/>
                                          </p:stCondLst>
                                        </p:cTn>
                                        <p:tgtEl>
                                          <p:spTgt spid="67"/>
                                        </p:tgtEl>
                                        <p:attrNameLst>
                                          <p:attrName>style.visibility</p:attrName>
                                        </p:attrNameLst>
                                      </p:cBhvr>
                                      <p:to>
                                        <p:strVal val="visible"/>
                                      </p:to>
                                    </p:set>
                                    <p:anim calcmode="lin" valueType="num">
                                      <p:cBhvr>
                                        <p:cTn id="109" dur="500" fill="hold"/>
                                        <p:tgtEl>
                                          <p:spTgt spid="67"/>
                                        </p:tgtEl>
                                        <p:attrNameLst>
                                          <p:attrName>ppt_w</p:attrName>
                                        </p:attrNameLst>
                                      </p:cBhvr>
                                      <p:tavLst>
                                        <p:tav tm="0">
                                          <p:val>
                                            <p:fltVal val="0"/>
                                          </p:val>
                                        </p:tav>
                                        <p:tav tm="100000">
                                          <p:val>
                                            <p:strVal val="#ppt_w"/>
                                          </p:val>
                                        </p:tav>
                                      </p:tavLst>
                                    </p:anim>
                                    <p:anim calcmode="lin" valueType="num">
                                      <p:cBhvr>
                                        <p:cTn id="110" dur="500" fill="hold"/>
                                        <p:tgtEl>
                                          <p:spTgt spid="67"/>
                                        </p:tgtEl>
                                        <p:attrNameLst>
                                          <p:attrName>ppt_h</p:attrName>
                                        </p:attrNameLst>
                                      </p:cBhvr>
                                      <p:tavLst>
                                        <p:tav tm="0">
                                          <p:val>
                                            <p:fltVal val="0"/>
                                          </p:val>
                                        </p:tav>
                                        <p:tav tm="100000">
                                          <p:val>
                                            <p:strVal val="#ppt_h"/>
                                          </p:val>
                                        </p:tav>
                                      </p:tavLst>
                                    </p:anim>
                                    <p:anim calcmode="lin" valueType="num">
                                      <p:cBhvr>
                                        <p:cTn id="111" dur="500" fill="hold"/>
                                        <p:tgtEl>
                                          <p:spTgt spid="67"/>
                                        </p:tgtEl>
                                        <p:attrNameLst>
                                          <p:attrName>ppt_x</p:attrName>
                                        </p:attrNameLst>
                                      </p:cBhvr>
                                      <p:tavLst>
                                        <p:tav tm="0">
                                          <p:val>
                                            <p:fltVal val="0.5"/>
                                          </p:val>
                                        </p:tav>
                                        <p:tav tm="100000">
                                          <p:val>
                                            <p:strVal val="#ppt_x"/>
                                          </p:val>
                                        </p:tav>
                                      </p:tavLst>
                                    </p:anim>
                                    <p:anim calcmode="lin" valueType="num">
                                      <p:cBhvr>
                                        <p:cTn id="112" dur="500" fill="hold"/>
                                        <p:tgtEl>
                                          <p:spTgt spid="67"/>
                                        </p:tgtEl>
                                        <p:attrNameLst>
                                          <p:attrName>ppt_y</p:attrName>
                                        </p:attrNameLst>
                                      </p:cBhvr>
                                      <p:tavLst>
                                        <p:tav tm="0">
                                          <p:val>
                                            <p:fltVal val="0.5"/>
                                          </p:val>
                                        </p:tav>
                                        <p:tav tm="100000">
                                          <p:val>
                                            <p:strVal val="#ppt_y"/>
                                          </p:val>
                                        </p:tav>
                                      </p:tavLst>
                                    </p:anim>
                                  </p:childTnLst>
                                </p:cTn>
                              </p:par>
                              <p:par>
                                <p:cTn id="113" presetID="23" presetClass="entr" presetSubtype="528" fill="hold" nodeType="withEffect">
                                  <p:stCondLst>
                                    <p:cond delay="300"/>
                                  </p:stCondLst>
                                  <p:childTnLst>
                                    <p:set>
                                      <p:cBhvr>
                                        <p:cTn id="114" dur="1" fill="hold">
                                          <p:stCondLst>
                                            <p:cond delay="0"/>
                                          </p:stCondLst>
                                        </p:cTn>
                                        <p:tgtEl>
                                          <p:spTgt spid="70"/>
                                        </p:tgtEl>
                                        <p:attrNameLst>
                                          <p:attrName>style.visibility</p:attrName>
                                        </p:attrNameLst>
                                      </p:cBhvr>
                                      <p:to>
                                        <p:strVal val="visible"/>
                                      </p:to>
                                    </p:set>
                                    <p:anim calcmode="lin" valueType="num">
                                      <p:cBhvr>
                                        <p:cTn id="115" dur="500" fill="hold"/>
                                        <p:tgtEl>
                                          <p:spTgt spid="70"/>
                                        </p:tgtEl>
                                        <p:attrNameLst>
                                          <p:attrName>ppt_w</p:attrName>
                                        </p:attrNameLst>
                                      </p:cBhvr>
                                      <p:tavLst>
                                        <p:tav tm="0">
                                          <p:val>
                                            <p:fltVal val="0"/>
                                          </p:val>
                                        </p:tav>
                                        <p:tav tm="100000">
                                          <p:val>
                                            <p:strVal val="#ppt_w"/>
                                          </p:val>
                                        </p:tav>
                                      </p:tavLst>
                                    </p:anim>
                                    <p:anim calcmode="lin" valueType="num">
                                      <p:cBhvr>
                                        <p:cTn id="116" dur="500" fill="hold"/>
                                        <p:tgtEl>
                                          <p:spTgt spid="70"/>
                                        </p:tgtEl>
                                        <p:attrNameLst>
                                          <p:attrName>ppt_h</p:attrName>
                                        </p:attrNameLst>
                                      </p:cBhvr>
                                      <p:tavLst>
                                        <p:tav tm="0">
                                          <p:val>
                                            <p:fltVal val="0"/>
                                          </p:val>
                                        </p:tav>
                                        <p:tav tm="100000">
                                          <p:val>
                                            <p:strVal val="#ppt_h"/>
                                          </p:val>
                                        </p:tav>
                                      </p:tavLst>
                                    </p:anim>
                                    <p:anim calcmode="lin" valueType="num">
                                      <p:cBhvr>
                                        <p:cTn id="117" dur="500" fill="hold"/>
                                        <p:tgtEl>
                                          <p:spTgt spid="70"/>
                                        </p:tgtEl>
                                        <p:attrNameLst>
                                          <p:attrName>ppt_x</p:attrName>
                                        </p:attrNameLst>
                                      </p:cBhvr>
                                      <p:tavLst>
                                        <p:tav tm="0">
                                          <p:val>
                                            <p:fltVal val="0.5"/>
                                          </p:val>
                                        </p:tav>
                                        <p:tav tm="100000">
                                          <p:val>
                                            <p:strVal val="#ppt_x"/>
                                          </p:val>
                                        </p:tav>
                                      </p:tavLst>
                                    </p:anim>
                                    <p:anim calcmode="lin" valueType="num">
                                      <p:cBhvr>
                                        <p:cTn id="118" dur="500" fill="hold"/>
                                        <p:tgtEl>
                                          <p:spTgt spid="70"/>
                                        </p:tgtEl>
                                        <p:attrNameLst>
                                          <p:attrName>ppt_y</p:attrName>
                                        </p:attrNameLst>
                                      </p:cBhvr>
                                      <p:tavLst>
                                        <p:tav tm="0">
                                          <p:val>
                                            <p:fltVal val="0.5"/>
                                          </p:val>
                                        </p:tav>
                                        <p:tav tm="100000">
                                          <p:val>
                                            <p:strVal val="#ppt_y"/>
                                          </p:val>
                                        </p:tav>
                                      </p:tavLst>
                                    </p:anim>
                                  </p:childTnLst>
                                </p:cTn>
                              </p:par>
                              <p:par>
                                <p:cTn id="119" presetID="23" presetClass="entr" presetSubtype="528" fill="hold" nodeType="withEffect">
                                  <p:stCondLst>
                                    <p:cond delay="600"/>
                                  </p:stCondLst>
                                  <p:childTnLst>
                                    <p:set>
                                      <p:cBhvr>
                                        <p:cTn id="120" dur="1" fill="hold">
                                          <p:stCondLst>
                                            <p:cond delay="0"/>
                                          </p:stCondLst>
                                        </p:cTn>
                                        <p:tgtEl>
                                          <p:spTgt spid="73"/>
                                        </p:tgtEl>
                                        <p:attrNameLst>
                                          <p:attrName>style.visibility</p:attrName>
                                        </p:attrNameLst>
                                      </p:cBhvr>
                                      <p:to>
                                        <p:strVal val="visible"/>
                                      </p:to>
                                    </p:set>
                                    <p:anim calcmode="lin" valueType="num">
                                      <p:cBhvr>
                                        <p:cTn id="121" dur="500" fill="hold"/>
                                        <p:tgtEl>
                                          <p:spTgt spid="73"/>
                                        </p:tgtEl>
                                        <p:attrNameLst>
                                          <p:attrName>ppt_w</p:attrName>
                                        </p:attrNameLst>
                                      </p:cBhvr>
                                      <p:tavLst>
                                        <p:tav tm="0">
                                          <p:val>
                                            <p:fltVal val="0"/>
                                          </p:val>
                                        </p:tav>
                                        <p:tav tm="100000">
                                          <p:val>
                                            <p:strVal val="#ppt_w"/>
                                          </p:val>
                                        </p:tav>
                                      </p:tavLst>
                                    </p:anim>
                                    <p:anim calcmode="lin" valueType="num">
                                      <p:cBhvr>
                                        <p:cTn id="122" dur="500" fill="hold"/>
                                        <p:tgtEl>
                                          <p:spTgt spid="73"/>
                                        </p:tgtEl>
                                        <p:attrNameLst>
                                          <p:attrName>ppt_h</p:attrName>
                                        </p:attrNameLst>
                                      </p:cBhvr>
                                      <p:tavLst>
                                        <p:tav tm="0">
                                          <p:val>
                                            <p:fltVal val="0"/>
                                          </p:val>
                                        </p:tav>
                                        <p:tav tm="100000">
                                          <p:val>
                                            <p:strVal val="#ppt_h"/>
                                          </p:val>
                                        </p:tav>
                                      </p:tavLst>
                                    </p:anim>
                                    <p:anim calcmode="lin" valueType="num">
                                      <p:cBhvr>
                                        <p:cTn id="123" dur="500" fill="hold"/>
                                        <p:tgtEl>
                                          <p:spTgt spid="73"/>
                                        </p:tgtEl>
                                        <p:attrNameLst>
                                          <p:attrName>ppt_x</p:attrName>
                                        </p:attrNameLst>
                                      </p:cBhvr>
                                      <p:tavLst>
                                        <p:tav tm="0">
                                          <p:val>
                                            <p:fltVal val="0.5"/>
                                          </p:val>
                                        </p:tav>
                                        <p:tav tm="100000">
                                          <p:val>
                                            <p:strVal val="#ppt_x"/>
                                          </p:val>
                                        </p:tav>
                                      </p:tavLst>
                                    </p:anim>
                                    <p:anim calcmode="lin" valueType="num">
                                      <p:cBhvr>
                                        <p:cTn id="124" dur="500" fill="hold"/>
                                        <p:tgtEl>
                                          <p:spTgt spid="73"/>
                                        </p:tgtEl>
                                        <p:attrNameLst>
                                          <p:attrName>ppt_y</p:attrName>
                                        </p:attrNameLst>
                                      </p:cBhvr>
                                      <p:tavLst>
                                        <p:tav tm="0">
                                          <p:val>
                                            <p:fltVal val="0.5"/>
                                          </p:val>
                                        </p:tav>
                                        <p:tav tm="100000">
                                          <p:val>
                                            <p:strVal val="#ppt_y"/>
                                          </p:val>
                                        </p:tav>
                                      </p:tavLst>
                                    </p:anim>
                                  </p:childTnLst>
                                </p:cTn>
                              </p:par>
                              <p:par>
                                <p:cTn id="125" presetID="23" presetClass="entr" presetSubtype="528" fill="hold" nodeType="withEffect">
                                  <p:stCondLst>
                                    <p:cond delay="600"/>
                                  </p:stCondLst>
                                  <p:childTnLst>
                                    <p:set>
                                      <p:cBhvr>
                                        <p:cTn id="126" dur="1" fill="hold">
                                          <p:stCondLst>
                                            <p:cond delay="0"/>
                                          </p:stCondLst>
                                        </p:cTn>
                                        <p:tgtEl>
                                          <p:spTgt spid="76"/>
                                        </p:tgtEl>
                                        <p:attrNameLst>
                                          <p:attrName>style.visibility</p:attrName>
                                        </p:attrNameLst>
                                      </p:cBhvr>
                                      <p:to>
                                        <p:strVal val="visible"/>
                                      </p:to>
                                    </p:set>
                                    <p:anim calcmode="lin" valueType="num">
                                      <p:cBhvr>
                                        <p:cTn id="127" dur="500" fill="hold"/>
                                        <p:tgtEl>
                                          <p:spTgt spid="76"/>
                                        </p:tgtEl>
                                        <p:attrNameLst>
                                          <p:attrName>ppt_w</p:attrName>
                                        </p:attrNameLst>
                                      </p:cBhvr>
                                      <p:tavLst>
                                        <p:tav tm="0">
                                          <p:val>
                                            <p:fltVal val="0"/>
                                          </p:val>
                                        </p:tav>
                                        <p:tav tm="100000">
                                          <p:val>
                                            <p:strVal val="#ppt_w"/>
                                          </p:val>
                                        </p:tav>
                                      </p:tavLst>
                                    </p:anim>
                                    <p:anim calcmode="lin" valueType="num">
                                      <p:cBhvr>
                                        <p:cTn id="128" dur="500" fill="hold"/>
                                        <p:tgtEl>
                                          <p:spTgt spid="76"/>
                                        </p:tgtEl>
                                        <p:attrNameLst>
                                          <p:attrName>ppt_h</p:attrName>
                                        </p:attrNameLst>
                                      </p:cBhvr>
                                      <p:tavLst>
                                        <p:tav tm="0">
                                          <p:val>
                                            <p:fltVal val="0"/>
                                          </p:val>
                                        </p:tav>
                                        <p:tav tm="100000">
                                          <p:val>
                                            <p:strVal val="#ppt_h"/>
                                          </p:val>
                                        </p:tav>
                                      </p:tavLst>
                                    </p:anim>
                                    <p:anim calcmode="lin" valueType="num">
                                      <p:cBhvr>
                                        <p:cTn id="129" dur="500" fill="hold"/>
                                        <p:tgtEl>
                                          <p:spTgt spid="76"/>
                                        </p:tgtEl>
                                        <p:attrNameLst>
                                          <p:attrName>ppt_x</p:attrName>
                                        </p:attrNameLst>
                                      </p:cBhvr>
                                      <p:tavLst>
                                        <p:tav tm="0">
                                          <p:val>
                                            <p:fltVal val="0.5"/>
                                          </p:val>
                                        </p:tav>
                                        <p:tav tm="100000">
                                          <p:val>
                                            <p:strVal val="#ppt_x"/>
                                          </p:val>
                                        </p:tav>
                                      </p:tavLst>
                                    </p:anim>
                                    <p:anim calcmode="lin" valueType="num">
                                      <p:cBhvr>
                                        <p:cTn id="130" dur="500" fill="hold"/>
                                        <p:tgtEl>
                                          <p:spTgt spid="76"/>
                                        </p:tgtEl>
                                        <p:attrNameLst>
                                          <p:attrName>ppt_y</p:attrName>
                                        </p:attrNameLst>
                                      </p:cBhvr>
                                      <p:tavLst>
                                        <p:tav tm="0">
                                          <p:val>
                                            <p:fltVal val="0.5"/>
                                          </p:val>
                                        </p:tav>
                                        <p:tav tm="100000">
                                          <p:val>
                                            <p:strVal val="#ppt_y"/>
                                          </p:val>
                                        </p:tav>
                                      </p:tavLst>
                                    </p:anim>
                                  </p:childTnLst>
                                </p:cTn>
                              </p:par>
                              <p:par>
                                <p:cTn id="131" presetID="26" presetClass="emph" presetSubtype="0" repeatCount="3000" fill="hold" nodeType="withEffect">
                                  <p:stCondLst>
                                    <p:cond delay="600"/>
                                  </p:stCondLst>
                                  <p:childTnLst>
                                    <p:animEffect transition="out" filter="fade">
                                      <p:cBhvr>
                                        <p:cTn id="132" dur="500" tmFilter="0, 0; .2, .5; .8, .5; 1, 0"/>
                                        <p:tgtEl>
                                          <p:spTgt spid="31"/>
                                        </p:tgtEl>
                                      </p:cBhvr>
                                    </p:animEffect>
                                    <p:animScale>
                                      <p:cBhvr>
                                        <p:cTn id="133" dur="250" autoRev="1" fill="hold"/>
                                        <p:tgtEl>
                                          <p:spTgt spid="31"/>
                                        </p:tgtEl>
                                      </p:cBhvr>
                                      <p:by x="105000" y="105000"/>
                                    </p:animScale>
                                  </p:childTnLst>
                                </p:cTn>
                              </p:par>
                              <p:par>
                                <p:cTn id="134" presetID="26" presetClass="emph" presetSubtype="0" repeatCount="3000" fill="hold" nodeType="withEffect">
                                  <p:stCondLst>
                                    <p:cond delay="710"/>
                                  </p:stCondLst>
                                  <p:childTnLst>
                                    <p:animEffect transition="out" filter="fade">
                                      <p:cBhvr>
                                        <p:cTn id="135" dur="500" tmFilter="0, 0; .2, .5; .8, .5; 1, 0"/>
                                        <p:tgtEl>
                                          <p:spTgt spid="61"/>
                                        </p:tgtEl>
                                      </p:cBhvr>
                                    </p:animEffect>
                                    <p:animScale>
                                      <p:cBhvr>
                                        <p:cTn id="136" dur="250" autoRev="1" fill="hold"/>
                                        <p:tgtEl>
                                          <p:spTgt spid="61"/>
                                        </p:tgtEl>
                                      </p:cBhvr>
                                      <p:by x="105000" y="105000"/>
                                    </p:animScale>
                                  </p:childTnLst>
                                </p:cTn>
                              </p:par>
                              <p:par>
                                <p:cTn id="137" presetID="26" presetClass="emph" presetSubtype="0" repeatCount="3000" fill="hold" nodeType="withEffect">
                                  <p:stCondLst>
                                    <p:cond delay="410"/>
                                  </p:stCondLst>
                                  <p:childTnLst>
                                    <p:animEffect transition="out" filter="fade">
                                      <p:cBhvr>
                                        <p:cTn id="138" dur="500" tmFilter="0, 0; .2, .5; .8, .5; 1, 0"/>
                                        <p:tgtEl>
                                          <p:spTgt spid="67"/>
                                        </p:tgtEl>
                                      </p:cBhvr>
                                    </p:animEffect>
                                    <p:animScale>
                                      <p:cBhvr>
                                        <p:cTn id="139" dur="250" autoRev="1" fill="hold"/>
                                        <p:tgtEl>
                                          <p:spTgt spid="67"/>
                                        </p:tgtEl>
                                      </p:cBhvr>
                                      <p:by x="105000" y="105000"/>
                                    </p:animScale>
                                  </p:childTnLst>
                                </p:cTn>
                              </p:par>
                              <p:par>
                                <p:cTn id="140" presetID="26" presetClass="emph" presetSubtype="0" repeatCount="3000" fill="hold" nodeType="withEffect">
                                  <p:stCondLst>
                                    <p:cond delay="810"/>
                                  </p:stCondLst>
                                  <p:childTnLst>
                                    <p:animEffect transition="out" filter="fade">
                                      <p:cBhvr>
                                        <p:cTn id="141" dur="500" tmFilter="0, 0; .2, .5; .8, .5; 1, 0"/>
                                        <p:tgtEl>
                                          <p:spTgt spid="70"/>
                                        </p:tgtEl>
                                      </p:cBhvr>
                                    </p:animEffect>
                                    <p:animScale>
                                      <p:cBhvr>
                                        <p:cTn id="142" dur="250" autoRev="1" fill="hold"/>
                                        <p:tgtEl>
                                          <p:spTgt spid="7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bldLvl="0" animBg="1"/>
      <p:bldP spid="25" grpId="0"/>
      <p:bldP spid="46" grpId="0"/>
      <p:bldP spid="4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16255" y="1287145"/>
            <a:ext cx="8051800" cy="5384800"/>
          </a:xfrm>
          <a:prstGeom prst="rect">
            <a:avLst/>
          </a:prstGeom>
        </p:spPr>
        <p:txBody>
          <a:bodyPr wrap="square">
            <a:spAutoFit/>
          </a:bodyPr>
          <a:lstStyle/>
          <a:p>
            <a:pPr fontAlgn="auto">
              <a:lnSpc>
                <a:spcPct val="100000"/>
              </a:lnSpc>
            </a:pPr>
            <a:r>
              <a:rPr sz="3200" b="1" dirty="0">
                <a:solidFill>
                  <a:srgbClr val="3333FF"/>
                </a:solidFill>
                <a:latin typeface="楷体" panose="02010609060101010101" charset="-122"/>
                <a:ea typeface="楷体" panose="02010609060101010101" charset="-122"/>
                <a:sym typeface="+mn-ea"/>
              </a:rPr>
              <a:t>如果想使公司项目管理部门继续存在，发挥其应有的作用，请250字以内讲述小王应该怎么做。</a:t>
            </a:r>
            <a:endParaRPr sz="3200" b="1" dirty="0">
              <a:solidFill>
                <a:srgbClr val="3333FF"/>
              </a:solidFill>
              <a:latin typeface="楷体" panose="02010609060101010101" charset="-122"/>
              <a:ea typeface="楷体" panose="02010609060101010101" charset="-122"/>
              <a:sym typeface="+mn-ea"/>
            </a:endParaRPr>
          </a:p>
          <a:p>
            <a:pPr marL="0" marR="0" lvl="0" indent="0" algn="l" defTabSz="914400" rtl="0" eaLnBrk="0" fontAlgn="base" latinLnBrk="0" hangingPunct="0">
              <a:lnSpc>
                <a:spcPct val="100000"/>
              </a:lnSpc>
              <a:spcBef>
                <a:spcPts val="0"/>
              </a:spcBef>
              <a:spcAft>
                <a:spcPct val="0"/>
              </a:spcAft>
              <a:buClrTx/>
              <a:buSzTx/>
              <a:buFontTx/>
              <a:buNone/>
              <a:defRPr/>
            </a:pPr>
            <a:r>
              <a:rPr lang="en-US" altLang="zh-CN" sz="3200" b="1" kern="0" noProof="0" dirty="0" smtClean="0">
                <a:ln>
                  <a:noFill/>
                </a:ln>
                <a:solidFill>
                  <a:schemeClr val="accent2"/>
                </a:solidFill>
                <a:effectLst/>
                <a:uLnTx/>
                <a:uFillTx/>
                <a:latin typeface="楷体" panose="02010609060101010101" charset="-122"/>
                <a:ea typeface="楷体" panose="02010609060101010101" charset="-122"/>
                <a:sym typeface="+mn-ea"/>
              </a:rPr>
              <a:t>(</a:t>
            </a:r>
            <a:r>
              <a:rPr lang="en-US" altLang="zh-CN" sz="3200" b="1" kern="0" noProof="0" dirty="0">
                <a:ln>
                  <a:noFill/>
                </a:ln>
                <a:solidFill>
                  <a:schemeClr val="accent2"/>
                </a:solidFill>
                <a:effectLst/>
                <a:uLnTx/>
                <a:uFillTx/>
                <a:latin typeface="楷体" panose="02010609060101010101" charset="-122"/>
                <a:ea typeface="楷体" panose="02010609060101010101" charset="-122"/>
                <a:sym typeface="+mn-ea"/>
              </a:rPr>
              <a:t>1)</a:t>
            </a:r>
            <a:r>
              <a:rPr lang="zh-CN" altLang="en-US" sz="3200" b="1" kern="0" noProof="0" dirty="0">
                <a:ln>
                  <a:noFill/>
                </a:ln>
                <a:solidFill>
                  <a:srgbClr val="FF0000"/>
                </a:solidFill>
                <a:effectLst/>
                <a:uLnTx/>
                <a:uFillTx/>
                <a:latin typeface="楷体" panose="02010609060101010101" charset="-122"/>
                <a:ea typeface="楷体" panose="02010609060101010101" charset="-122"/>
                <a:sym typeface="+mn-ea"/>
              </a:rPr>
              <a:t>找一个失控的项目进行管理</a:t>
            </a:r>
            <a:r>
              <a:rPr lang="zh-CN" altLang="en-US" sz="3200" b="1" kern="0" noProof="0" dirty="0">
                <a:ln>
                  <a:noFill/>
                </a:ln>
                <a:solidFill>
                  <a:schemeClr val="accent2"/>
                </a:solidFill>
                <a:effectLst/>
                <a:uLnTx/>
                <a:uFillTx/>
                <a:latin typeface="楷体" panose="02010609060101010101" charset="-122"/>
                <a:ea typeface="楷体" panose="02010609060101010101" charset="-122"/>
                <a:sym typeface="+mn-ea"/>
              </a:rPr>
              <a:t>，使其回到正常的轨道并顺利地完成，</a:t>
            </a:r>
            <a:r>
              <a:rPr lang="zh-CN" altLang="en-US" sz="3200" b="1" kern="0" noProof="0" dirty="0" smtClean="0">
                <a:ln>
                  <a:noFill/>
                </a:ln>
                <a:solidFill>
                  <a:schemeClr val="accent2"/>
                </a:solidFill>
                <a:effectLst/>
                <a:uLnTx/>
                <a:uFillTx/>
                <a:latin typeface="楷体" panose="02010609060101010101" charset="-122"/>
                <a:ea typeface="楷体" panose="02010609060101010101" charset="-122"/>
                <a:sym typeface="+mn-ea"/>
              </a:rPr>
              <a:t>使得</a:t>
            </a:r>
            <a:r>
              <a:rPr lang="zh-CN" altLang="en-US" sz="3200" b="1" kern="0" noProof="0" dirty="0">
                <a:ln>
                  <a:noFill/>
                </a:ln>
                <a:solidFill>
                  <a:schemeClr val="accent2"/>
                </a:solidFill>
                <a:effectLst/>
                <a:uLnTx/>
                <a:uFillTx/>
                <a:latin typeface="楷体" panose="02010609060101010101" charset="-122"/>
                <a:ea typeface="楷体" panose="02010609060101010101" charset="-122"/>
                <a:sym typeface="+mn-ea"/>
              </a:rPr>
              <a:t>领导意识到项目管理部的作用，提升威信。</a:t>
            </a:r>
            <a:endParaRPr lang="zh-CN" altLang="en-US" sz="3200" b="1" kern="0" noProof="0" dirty="0">
              <a:ln>
                <a:noFill/>
              </a:ln>
              <a:solidFill>
                <a:schemeClr val="accent2"/>
              </a:solidFill>
              <a:effectLst/>
              <a:uLnTx/>
              <a:uFillTx/>
              <a:latin typeface="楷体" panose="02010609060101010101" charset="-122"/>
              <a:ea typeface="楷体" panose="02010609060101010101" charset="-122"/>
              <a:sym typeface="+mn-ea"/>
            </a:endParaRPr>
          </a:p>
          <a:p>
            <a:pPr marL="0" marR="0" lvl="0" indent="0" algn="l" defTabSz="914400" rtl="0" eaLnBrk="0" fontAlgn="base" latinLnBrk="0" hangingPunct="0">
              <a:lnSpc>
                <a:spcPct val="100000"/>
              </a:lnSpc>
              <a:spcBef>
                <a:spcPts val="0"/>
              </a:spcBef>
              <a:spcAft>
                <a:spcPct val="0"/>
              </a:spcAft>
              <a:buClrTx/>
              <a:buSzTx/>
              <a:buFontTx/>
              <a:buNone/>
              <a:defRPr/>
            </a:pPr>
            <a:r>
              <a:rPr lang="en-US" altLang="zh-CN" sz="3200" b="1" kern="0" noProof="0" dirty="0">
                <a:ln>
                  <a:noFill/>
                </a:ln>
                <a:solidFill>
                  <a:schemeClr val="accent2"/>
                </a:solidFill>
                <a:effectLst/>
                <a:uLnTx/>
                <a:uFillTx/>
                <a:latin typeface="楷体" panose="02010609060101010101" charset="-122"/>
                <a:ea typeface="楷体" panose="02010609060101010101" charset="-122"/>
                <a:sym typeface="+mn-ea"/>
              </a:rPr>
              <a:t>(2)</a:t>
            </a:r>
            <a:r>
              <a:rPr lang="zh-CN" altLang="en-US" sz="3200" b="1" kern="0" noProof="0" dirty="0">
                <a:ln>
                  <a:noFill/>
                </a:ln>
                <a:solidFill>
                  <a:schemeClr val="accent2"/>
                </a:solidFill>
                <a:effectLst/>
                <a:uLnTx/>
                <a:uFillTx/>
                <a:latin typeface="楷体" panose="02010609060101010101" charset="-122"/>
                <a:ea typeface="楷体" panose="02010609060101010101" charset="-122"/>
                <a:sym typeface="+mn-ea"/>
              </a:rPr>
              <a:t>项目管理规范材料要逐步推行，不可操之过急。</a:t>
            </a:r>
            <a:endParaRPr kumimoji="0" lang="zh-CN" altLang="en-US" sz="3200" b="1" i="0" u="none" strike="noStrike" kern="0" cap="none" spc="0" normalizeH="0" baseline="0" noProof="0" dirty="0">
              <a:ln>
                <a:noFill/>
              </a:ln>
              <a:solidFill>
                <a:schemeClr val="accent2"/>
              </a:solidFill>
              <a:effectLst/>
              <a:uLnTx/>
              <a:uFillTx/>
              <a:latin typeface="楷体" panose="02010609060101010101" charset="-122"/>
              <a:ea typeface="楷体" panose="02010609060101010101" charset="-122"/>
              <a:cs typeface="+mn-cs"/>
            </a:endParaRPr>
          </a:p>
          <a:p>
            <a:pPr marL="0" marR="0" lvl="0" indent="0" algn="l" defTabSz="914400" rtl="0" eaLnBrk="0" fontAlgn="base" latinLnBrk="0" hangingPunct="0">
              <a:lnSpc>
                <a:spcPct val="100000"/>
              </a:lnSpc>
              <a:spcBef>
                <a:spcPts val="0"/>
              </a:spcBef>
              <a:spcAft>
                <a:spcPct val="0"/>
              </a:spcAft>
              <a:buClrTx/>
              <a:buSzTx/>
              <a:buFontTx/>
              <a:buNone/>
              <a:defRPr/>
            </a:pPr>
            <a:r>
              <a:rPr lang="en-US" altLang="zh-CN" sz="3200" b="1" kern="0" noProof="0" dirty="0">
                <a:ln>
                  <a:noFill/>
                </a:ln>
                <a:solidFill>
                  <a:schemeClr val="accent2"/>
                </a:solidFill>
                <a:effectLst/>
                <a:uLnTx/>
                <a:uFillTx/>
                <a:latin typeface="楷体" panose="02010609060101010101" charset="-122"/>
                <a:ea typeface="楷体" panose="02010609060101010101" charset="-122"/>
                <a:sym typeface="+mn-ea"/>
              </a:rPr>
              <a:t>(3)</a:t>
            </a:r>
            <a:r>
              <a:rPr lang="zh-CN" altLang="en-US" sz="3200" b="1" kern="0" noProof="0" dirty="0">
                <a:ln>
                  <a:noFill/>
                </a:ln>
                <a:solidFill>
                  <a:schemeClr val="accent2"/>
                </a:solidFill>
                <a:effectLst/>
                <a:uLnTx/>
                <a:uFillTx/>
                <a:latin typeface="楷体" panose="02010609060101010101" charset="-122"/>
                <a:ea typeface="楷体" panose="02010609060101010101" charset="-122"/>
                <a:sym typeface="+mn-ea"/>
              </a:rPr>
              <a:t>对公司员工进行</a:t>
            </a:r>
            <a:r>
              <a:rPr lang="zh-CN" altLang="en-US" sz="3200" b="1" kern="0" noProof="0" dirty="0">
                <a:ln>
                  <a:noFill/>
                </a:ln>
                <a:solidFill>
                  <a:srgbClr val="FF0000"/>
                </a:solidFill>
                <a:effectLst/>
                <a:uLnTx/>
                <a:uFillTx/>
                <a:latin typeface="楷体" panose="02010609060101010101" charset="-122"/>
                <a:ea typeface="楷体" panose="02010609060101010101" charset="-122"/>
                <a:sym typeface="+mn-ea"/>
              </a:rPr>
              <a:t>项目管理培训</a:t>
            </a:r>
            <a:r>
              <a:rPr lang="zh-CN" altLang="en-US" sz="3200" b="1" kern="0" noProof="0" dirty="0">
                <a:ln>
                  <a:noFill/>
                </a:ln>
                <a:solidFill>
                  <a:schemeClr val="accent2"/>
                </a:solidFill>
                <a:effectLst/>
                <a:uLnTx/>
                <a:uFillTx/>
                <a:latin typeface="楷体" panose="02010609060101010101" charset="-122"/>
                <a:ea typeface="楷体" panose="02010609060101010101" charset="-122"/>
                <a:sym typeface="+mn-ea"/>
              </a:rPr>
              <a:t>，</a:t>
            </a:r>
            <a:r>
              <a:rPr lang="zh-CN" altLang="en-US" sz="3200" b="1" kern="0" noProof="0" dirty="0">
                <a:ln>
                  <a:noFill/>
                </a:ln>
                <a:solidFill>
                  <a:srgbClr val="FF0000"/>
                </a:solidFill>
                <a:effectLst/>
                <a:uLnTx/>
                <a:uFillTx/>
                <a:latin typeface="楷体" panose="02010609060101010101" charset="-122"/>
                <a:ea typeface="楷体" panose="02010609060101010101" charset="-122"/>
                <a:sym typeface="+mn-ea"/>
              </a:rPr>
              <a:t>尽可能提高他们的项目管理意识</a:t>
            </a:r>
            <a:r>
              <a:rPr lang="zh-CN" altLang="en-US" sz="3200" b="1" kern="0" noProof="0" dirty="0">
                <a:ln>
                  <a:noFill/>
                </a:ln>
                <a:solidFill>
                  <a:schemeClr val="accent2"/>
                </a:solidFill>
                <a:effectLst/>
                <a:uLnTx/>
                <a:uFillTx/>
                <a:latin typeface="楷体" panose="02010609060101010101" charset="-122"/>
                <a:ea typeface="楷体" panose="02010609060101010101" charset="-122"/>
                <a:sym typeface="+mn-ea"/>
              </a:rPr>
              <a:t>。</a:t>
            </a:r>
            <a:endParaRPr kumimoji="0" lang="zh-CN" altLang="en-US" sz="3200" b="1" i="0" u="none" strike="noStrike" kern="0" cap="none" spc="0" normalizeH="0" baseline="0" noProof="0" dirty="0">
              <a:ln>
                <a:noFill/>
              </a:ln>
              <a:solidFill>
                <a:schemeClr val="accent2"/>
              </a:solidFill>
              <a:effectLst/>
              <a:uLnTx/>
              <a:uFillTx/>
              <a:latin typeface="楷体" panose="02010609060101010101" charset="-122"/>
              <a:ea typeface="楷体" panose="02010609060101010101" charset="-122"/>
              <a:cs typeface="+mn-cs"/>
            </a:endParaRPr>
          </a:p>
          <a:p>
            <a:pPr marL="0" marR="0" lvl="0" indent="0" algn="l" defTabSz="914400" rtl="0" eaLnBrk="0" fontAlgn="base" latinLnBrk="0" hangingPunct="0">
              <a:lnSpc>
                <a:spcPct val="100000"/>
              </a:lnSpc>
              <a:spcBef>
                <a:spcPts val="0"/>
              </a:spcBef>
              <a:spcAft>
                <a:spcPct val="0"/>
              </a:spcAft>
              <a:buClrTx/>
              <a:buSzTx/>
              <a:buFontTx/>
              <a:buNone/>
              <a:defRPr/>
            </a:pPr>
            <a:endParaRPr lang="zh-CN" sz="2400" dirty="0" smtClean="0">
              <a:latin typeface="楷体_GB2312" panose="02010609030101010101" pitchFamily="49" charset="-122"/>
              <a:ea typeface="楷体_GB2312" panose="02010609030101010101" pitchFamily="49"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案例分析</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54025" y="1287145"/>
            <a:ext cx="8163560" cy="4030980"/>
          </a:xfrm>
          <a:prstGeom prst="rect">
            <a:avLst/>
          </a:prstGeom>
        </p:spPr>
        <p:txBody>
          <a:bodyPr wrap="square">
            <a:spAutoFit/>
          </a:bodyPr>
          <a:lstStyle/>
          <a:p>
            <a:pPr fontAlgn="auto">
              <a:lnSpc>
                <a:spcPct val="100000"/>
              </a:lnSpc>
            </a:pPr>
            <a:r>
              <a:rPr lang="en-US" altLang="zh-CN" sz="3200" b="1" kern="0" noProof="0" dirty="0">
                <a:ln>
                  <a:noFill/>
                </a:ln>
                <a:solidFill>
                  <a:srgbClr val="FF0000"/>
                </a:solidFill>
                <a:effectLst/>
                <a:uLnTx/>
                <a:uFillTx/>
                <a:latin typeface="楷体" panose="02010609060101010101" charset="-122"/>
                <a:ea typeface="楷体" panose="02010609060101010101" charset="-122"/>
                <a:sym typeface="+mn-ea"/>
              </a:rPr>
              <a:t>(4)</a:t>
            </a:r>
            <a:r>
              <a:rPr lang="zh-CN" altLang="en-US" sz="3200" b="1" kern="0" noProof="0" dirty="0">
                <a:ln>
                  <a:noFill/>
                </a:ln>
                <a:solidFill>
                  <a:srgbClr val="FF0000"/>
                </a:solidFill>
                <a:effectLst/>
                <a:uLnTx/>
                <a:uFillTx/>
                <a:latin typeface="楷体" panose="02010609060101010101" charset="-122"/>
                <a:ea typeface="楷体" panose="02010609060101010101" charset="-122"/>
                <a:sym typeface="+mn-ea"/>
              </a:rPr>
              <a:t>与公司高层沟通，尽可能获得高层支持，向高层要权。</a:t>
            </a:r>
            <a:endParaRPr kumimoji="0" lang="zh-CN" altLang="en-US" sz="3200" b="1" i="0" u="none" strike="noStrike" kern="0" cap="none" spc="0" normalizeH="0" baseline="0" noProof="0" dirty="0">
              <a:ln>
                <a:noFill/>
              </a:ln>
              <a:solidFill>
                <a:srgbClr val="FF0000"/>
              </a:solidFill>
              <a:effectLst/>
              <a:uLnTx/>
              <a:uFillTx/>
              <a:latin typeface="楷体" panose="02010609060101010101" charset="-122"/>
              <a:ea typeface="楷体" panose="02010609060101010101" charset="-122"/>
              <a:cs typeface="+mn-cs"/>
            </a:endParaRPr>
          </a:p>
          <a:p>
            <a:pPr marL="0" marR="0" lvl="0" indent="0" algn="l" defTabSz="914400" rtl="0" eaLnBrk="0" fontAlgn="base" latinLnBrk="0" hangingPunct="0">
              <a:lnSpc>
                <a:spcPct val="100000"/>
              </a:lnSpc>
              <a:spcBef>
                <a:spcPts val="0"/>
              </a:spcBef>
              <a:spcAft>
                <a:spcPct val="0"/>
              </a:spcAft>
              <a:buClrTx/>
              <a:buSzTx/>
              <a:buFontTx/>
              <a:buNone/>
              <a:defRPr/>
            </a:pPr>
            <a:r>
              <a:rPr lang="en-US" altLang="zh-CN" sz="3200" b="1" kern="0" noProof="0" dirty="0">
                <a:ln>
                  <a:noFill/>
                </a:ln>
                <a:solidFill>
                  <a:schemeClr val="accent2"/>
                </a:solidFill>
                <a:effectLst/>
                <a:uLnTx/>
                <a:uFillTx/>
                <a:latin typeface="楷体" panose="02010609060101010101" charset="-122"/>
                <a:ea typeface="楷体" panose="02010609060101010101" charset="-122"/>
                <a:sym typeface="+mn-ea"/>
              </a:rPr>
              <a:t>(5)</a:t>
            </a:r>
            <a:r>
              <a:rPr lang="zh-CN" altLang="en-US" sz="3200" b="1" kern="0" noProof="0" dirty="0">
                <a:ln>
                  <a:noFill/>
                </a:ln>
                <a:solidFill>
                  <a:schemeClr val="accent2"/>
                </a:solidFill>
                <a:effectLst/>
                <a:uLnTx/>
                <a:uFillTx/>
                <a:latin typeface="楷体" panose="02010609060101010101" charset="-122"/>
                <a:ea typeface="楷体" panose="02010609060101010101" charset="-122"/>
                <a:sym typeface="+mn-ea"/>
              </a:rPr>
              <a:t>项目管理部门的职责一般是监控项目实施，主要是发现项目中存在问题并督促项目组解决，而不是解决项目组的问题，那样会招致项目组反感。</a:t>
            </a:r>
            <a:r>
              <a:rPr lang="zh-CN" altLang="en-US" sz="3200" b="1" kern="0" noProof="0" dirty="0">
                <a:ln>
                  <a:noFill/>
                </a:ln>
                <a:solidFill>
                  <a:srgbClr val="FF0000"/>
                </a:solidFill>
                <a:effectLst/>
                <a:uLnTx/>
                <a:uFillTx/>
                <a:latin typeface="楷体" panose="02010609060101010101" charset="-122"/>
                <a:ea typeface="楷体" panose="02010609060101010101" charset="-122"/>
                <a:sym typeface="+mn-ea"/>
              </a:rPr>
              <a:t>    </a:t>
            </a:r>
            <a:endParaRPr lang="zh-CN" altLang="en-US" sz="3200" b="1" kern="0" noProof="0" dirty="0">
              <a:ln>
                <a:noFill/>
              </a:ln>
              <a:solidFill>
                <a:srgbClr val="FF0000"/>
              </a:solidFill>
              <a:effectLst/>
              <a:uLnTx/>
              <a:uFillTx/>
              <a:latin typeface="楷体" panose="02010609060101010101" charset="-122"/>
              <a:ea typeface="楷体" panose="02010609060101010101" charset="-122"/>
              <a:sym typeface="+mn-ea"/>
            </a:endParaRPr>
          </a:p>
          <a:p>
            <a:pPr marL="0" marR="0" lvl="0" indent="0" algn="l" defTabSz="914400" rtl="0" eaLnBrk="0" fontAlgn="base" latinLnBrk="0" hangingPunct="0">
              <a:lnSpc>
                <a:spcPct val="100000"/>
              </a:lnSpc>
              <a:spcBef>
                <a:spcPts val="0"/>
              </a:spcBef>
              <a:spcAft>
                <a:spcPct val="0"/>
              </a:spcAft>
              <a:buClrTx/>
              <a:buSzTx/>
              <a:buFontTx/>
              <a:buNone/>
              <a:defRPr/>
            </a:pPr>
            <a:r>
              <a:rPr lang="en-US" altLang="zh-CN" sz="3200" b="1" kern="0" noProof="0" dirty="0">
                <a:ln>
                  <a:noFill/>
                </a:ln>
                <a:solidFill>
                  <a:srgbClr val="FF0000"/>
                </a:solidFill>
                <a:effectLst/>
                <a:uLnTx/>
                <a:uFillTx/>
                <a:latin typeface="楷体" panose="02010609060101010101" charset="-122"/>
                <a:ea typeface="楷体" panose="02010609060101010101" charset="-122"/>
                <a:sym typeface="+mn-ea"/>
              </a:rPr>
              <a:t>(6)</a:t>
            </a:r>
            <a:r>
              <a:rPr lang="zh-CN" altLang="en-US" sz="3200" b="1" kern="0" noProof="0" dirty="0">
                <a:ln>
                  <a:noFill/>
                </a:ln>
                <a:solidFill>
                  <a:srgbClr val="FF0000"/>
                </a:solidFill>
                <a:effectLst/>
                <a:uLnTx/>
                <a:uFillTx/>
                <a:latin typeface="楷体" panose="02010609060101010101" charset="-122"/>
                <a:ea typeface="楷体" panose="02010609060101010101" charset="-122"/>
                <a:sym typeface="+mn-ea"/>
              </a:rPr>
              <a:t>项目管理部在职能和行政上独立项目组，而在业务和工作上融入项目组</a:t>
            </a:r>
            <a:r>
              <a:rPr lang="zh-CN" altLang="en-US" sz="3200" b="1" kern="0" noProof="0" dirty="0" smtClean="0">
                <a:ln>
                  <a:noFill/>
                </a:ln>
                <a:solidFill>
                  <a:srgbClr val="FF0000"/>
                </a:solidFill>
                <a:effectLst/>
                <a:uLnTx/>
                <a:uFillTx/>
                <a:latin typeface="楷体" panose="02010609060101010101" charset="-122"/>
                <a:ea typeface="楷体" panose="02010609060101010101" charset="-122"/>
                <a:sym typeface="+mn-ea"/>
              </a:rPr>
              <a:t>。</a:t>
            </a:r>
            <a:endParaRPr lang="zh-CN" sz="3200" b="1" dirty="0" smtClean="0">
              <a:latin typeface="楷体" panose="02010609060101010101" charset="-122"/>
              <a:ea typeface="楷体" panose="02010609060101010101" charset="-122"/>
              <a:sym typeface="+mn-ea"/>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383961" y="1538437"/>
            <a:ext cx="3620457" cy="3619987"/>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lvl="0" algn="ctr"/>
            <a:r>
              <a:rPr lang="en-US" altLang="zh-CN" sz="6400" dirty="0">
                <a:ln w="12700">
                  <a:noFill/>
                </a:ln>
                <a:solidFill>
                  <a:srgbClr val="0070C0"/>
                </a:solidFill>
                <a:latin typeface="Impact" panose="020B0806030902050204" pitchFamily="34" charset="0"/>
                <a:ea typeface="微软雅黑" panose="020B0503020204020204" pitchFamily="34" charset="-122"/>
              </a:rPr>
              <a:t>Part</a:t>
            </a:r>
            <a:r>
              <a:rPr lang="en-US" altLang="zh-CN" sz="6400" dirty="0">
                <a:ln w="12700">
                  <a:noFill/>
                </a:ln>
                <a:solidFill>
                  <a:srgbClr val="0070C0"/>
                </a:solidFill>
                <a:latin typeface="Helvetica Neue Condensed" pitchFamily="50" charset="0"/>
                <a:ea typeface="微软雅黑" panose="020B0503020204020204" pitchFamily="34" charset="-122"/>
              </a:rPr>
              <a:t> </a:t>
            </a:r>
            <a:r>
              <a:rPr lang="en-US" altLang="zh-CN" sz="6400" dirty="0">
                <a:ln w="12700">
                  <a:noFill/>
                </a:ln>
                <a:solidFill>
                  <a:srgbClr val="0070C0"/>
                </a:solidFill>
                <a:latin typeface="Impact" panose="020B0806030902050204" pitchFamily="34" charset="0"/>
                <a:ea typeface="微软雅黑" panose="020B0503020204020204" pitchFamily="34" charset="-122"/>
              </a:rPr>
              <a:t>1</a:t>
            </a:r>
            <a:endParaRPr lang="zh-CN" altLang="en-US" sz="64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305666" y="1806576"/>
            <a:ext cx="2695925" cy="3351213"/>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3" name="Freeform 7"/>
          <p:cNvSpPr/>
          <p:nvPr/>
        </p:nvSpPr>
        <p:spPr bwMode="auto">
          <a:xfrm>
            <a:off x="410200" y="1566864"/>
            <a:ext cx="2691163" cy="3349625"/>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4" name="Line 8"/>
          <p:cNvSpPr>
            <a:spLocks noChangeShapeType="1"/>
          </p:cNvSpPr>
          <p:nvPr/>
        </p:nvSpPr>
        <p:spPr bwMode="auto">
          <a:xfrm flipH="1" flipV="1">
            <a:off x="89482" y="3176"/>
            <a:ext cx="3018231" cy="18065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5" name="Line 9"/>
          <p:cNvSpPr>
            <a:spLocks noChangeShapeType="1"/>
          </p:cNvSpPr>
          <p:nvPr/>
        </p:nvSpPr>
        <p:spPr bwMode="auto">
          <a:xfrm flipH="1" flipV="1">
            <a:off x="1297728" y="4910139"/>
            <a:ext cx="3256387" cy="19589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6" name="TextBox 1"/>
          <p:cNvSpPr txBox="1"/>
          <p:nvPr/>
        </p:nvSpPr>
        <p:spPr>
          <a:xfrm>
            <a:off x="5425215" y="2980576"/>
            <a:ext cx="2367280" cy="706755"/>
          </a:xfrm>
          <a:prstGeom prst="rect">
            <a:avLst/>
          </a:prstGeom>
          <a:noFill/>
        </p:spPr>
        <p:txBody>
          <a:bodyPr wrap="none" rtlCol="0">
            <a:spAutoFit/>
          </a:bodyPr>
          <a:lstStyle/>
          <a:p>
            <a:pPr marL="0" lvl="1"/>
            <a:r>
              <a:rPr lang="zh-CN" altLang="en-US" sz="4000" b="1" spc="300" dirty="0">
                <a:solidFill>
                  <a:srgbClr val="0070C0"/>
                </a:solidFill>
                <a:latin typeface="微软雅黑" panose="020B0503020204020204" pitchFamily="34" charset="-122"/>
                <a:ea typeface="微软雅黑" panose="020B0503020204020204" pitchFamily="34" charset="-122"/>
              </a:rPr>
              <a:t>案例详情</a:t>
            </a:r>
            <a:endParaRPr lang="zh-CN" altLang="en-US" sz="4000" b="1" spc="300" dirty="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811920" y="1725573"/>
            <a:ext cx="0" cy="374441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94030" y="1191895"/>
            <a:ext cx="8014970" cy="3417570"/>
          </a:xfrm>
          <a:prstGeom prst="rect">
            <a:avLst/>
          </a:prstGeom>
        </p:spPr>
        <p:txBody>
          <a:bodyPr wrap="square">
            <a:spAutoFit/>
          </a:bodyPr>
          <a:lstStyle/>
          <a:p>
            <a:pPr marL="0" indent="457200" fontAlgn="auto">
              <a:lnSpc>
                <a:spcPct val="150000"/>
              </a:lnSpc>
              <a:buNone/>
            </a:pPr>
            <a:r>
              <a:rPr lang="zh-CN" altLang="en-US" sz="3200" b="1" dirty="0">
                <a:latin typeface="楷体" panose="02010609060101010101" charset="-122"/>
                <a:ea typeface="楷体" panose="02010609060101010101" charset="-122"/>
                <a:sym typeface="+mn-ea"/>
              </a:rPr>
              <a:t>小王参加希赛网的</a:t>
            </a:r>
            <a:r>
              <a:rPr lang="en-US" altLang="zh-CN" sz="3200" b="1" dirty="0">
                <a:solidFill>
                  <a:srgbClr val="FF0000"/>
                </a:solidFill>
                <a:latin typeface="楷体" panose="02010609060101010101" charset="-122"/>
                <a:ea typeface="楷体" panose="02010609060101010101" charset="-122"/>
                <a:sym typeface="+mn-ea"/>
              </a:rPr>
              <a:t>CMM</a:t>
            </a:r>
            <a:r>
              <a:rPr lang="zh-CN" altLang="en-US" sz="3200" b="1" dirty="0">
                <a:solidFill>
                  <a:srgbClr val="FF0000"/>
                </a:solidFill>
                <a:latin typeface="楷体" panose="02010609060101010101" charset="-122"/>
                <a:ea typeface="楷体" panose="02010609060101010101" charset="-122"/>
                <a:sym typeface="+mn-ea"/>
              </a:rPr>
              <a:t>培训</a:t>
            </a:r>
            <a:r>
              <a:rPr lang="zh-CN" altLang="en-US" sz="3200" b="1" dirty="0">
                <a:latin typeface="楷体" panose="02010609060101010101" charset="-122"/>
                <a:ea typeface="楷体" panose="02010609060101010101" charset="-122"/>
                <a:sym typeface="+mn-ea"/>
              </a:rPr>
              <a:t>以后，被公司任命为</a:t>
            </a:r>
            <a:r>
              <a:rPr lang="zh-CN" altLang="en-US" sz="3200" b="1" dirty="0">
                <a:solidFill>
                  <a:schemeClr val="accent2"/>
                </a:solidFill>
                <a:latin typeface="楷体" panose="02010609060101010101" charset="-122"/>
                <a:ea typeface="楷体" panose="02010609060101010101" charset="-122"/>
                <a:sym typeface="+mn-ea"/>
              </a:rPr>
              <a:t>项目管理部经理</a:t>
            </a:r>
            <a:r>
              <a:rPr lang="zh-CN" altLang="en-US" sz="3200" b="1" dirty="0">
                <a:latin typeface="楷体" panose="02010609060101010101" charset="-122"/>
                <a:ea typeface="楷体" panose="02010609060101010101" charset="-122"/>
                <a:sym typeface="+mn-ea"/>
              </a:rPr>
              <a:t>。项目管理部是公司</a:t>
            </a:r>
            <a:r>
              <a:rPr lang="zh-CN" altLang="en-US" sz="3200" b="1" dirty="0">
                <a:solidFill>
                  <a:schemeClr val="accent2"/>
                </a:solidFill>
                <a:latin typeface="楷体" panose="02010609060101010101" charset="-122"/>
                <a:ea typeface="楷体" panose="02010609060101010101" charset="-122"/>
                <a:sym typeface="+mn-ea"/>
              </a:rPr>
              <a:t>新设的部门</a:t>
            </a:r>
            <a:r>
              <a:rPr lang="zh-CN" altLang="en-US" sz="3200" b="1" dirty="0">
                <a:latin typeface="楷体" panose="02010609060101010101" charset="-122"/>
                <a:ea typeface="楷体" panose="02010609060101010101" charset="-122"/>
                <a:sym typeface="+mn-ea"/>
              </a:rPr>
              <a:t>，主要任务是</a:t>
            </a:r>
            <a:r>
              <a:rPr lang="zh-CN" altLang="en-US" sz="3200" b="1" dirty="0">
                <a:solidFill>
                  <a:srgbClr val="FF0000"/>
                </a:solidFill>
                <a:latin typeface="楷体" panose="02010609060101010101" charset="-122"/>
                <a:ea typeface="楷体" panose="02010609060101010101" charset="-122"/>
                <a:sym typeface="+mn-ea"/>
              </a:rPr>
              <a:t>监督和管理各个项目组</a:t>
            </a:r>
            <a:r>
              <a:rPr lang="zh-CN" altLang="en-US" sz="3200" b="1" dirty="0">
                <a:latin typeface="楷体" panose="02010609060101010101" charset="-122"/>
                <a:ea typeface="楷体" panose="02010609060101010101" charset="-122"/>
                <a:sym typeface="+mn-ea"/>
              </a:rPr>
              <a:t>，对</a:t>
            </a:r>
            <a:r>
              <a:rPr lang="zh-CN" altLang="en-US" sz="3200" b="1" dirty="0">
                <a:solidFill>
                  <a:srgbClr val="FF0000"/>
                </a:solidFill>
                <a:latin typeface="楷体" panose="02010609060101010101" charset="-122"/>
                <a:ea typeface="楷体" panose="02010609060101010101" charset="-122"/>
                <a:sym typeface="+mn-ea"/>
              </a:rPr>
              <a:t>项目总监和公司总经理负责。</a:t>
            </a:r>
            <a:endParaRPr lang="zh-CN" altLang="en-US" sz="3200" b="1" dirty="0">
              <a:solidFill>
                <a:srgbClr val="FF0000"/>
              </a:solidFill>
              <a:latin typeface="楷体" panose="02010609060101010101" charset="-122"/>
              <a:ea typeface="楷体" panose="02010609060101010101" charset="-122"/>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85775" y="1068705"/>
            <a:ext cx="8041005" cy="5633720"/>
          </a:xfrm>
          <a:prstGeom prst="rect">
            <a:avLst/>
          </a:prstGeom>
        </p:spPr>
        <p:txBody>
          <a:bodyPr wrap="square">
            <a:spAutoFit/>
          </a:bodyPr>
          <a:lstStyle/>
          <a:p>
            <a:pPr marL="0" indent="457200" fontAlgn="auto">
              <a:lnSpc>
                <a:spcPct val="150000"/>
              </a:lnSpc>
              <a:buNone/>
            </a:pPr>
            <a:r>
              <a:rPr lang="en-US" altLang="zh-CN" sz="3200" b="1" dirty="0">
                <a:latin typeface="楷体" panose="02010609060101010101" charset="-122"/>
                <a:ea typeface="楷体" panose="02010609060101010101" charset="-122"/>
                <a:sym typeface="+mn-ea"/>
              </a:rPr>
              <a:t>  </a:t>
            </a:r>
            <a:r>
              <a:rPr lang="zh-CN" altLang="en-US" sz="3200" b="1" dirty="0">
                <a:latin typeface="楷体" panose="02010609060101010101" charset="-122"/>
                <a:ea typeface="楷体" panose="02010609060101010101" charset="-122"/>
                <a:sym typeface="+mn-ea"/>
              </a:rPr>
              <a:t>在日常工作中，小王发现，很多</a:t>
            </a:r>
            <a:r>
              <a:rPr lang="zh-CN" altLang="en-US" sz="3200" b="1" dirty="0">
                <a:solidFill>
                  <a:srgbClr val="FF0000"/>
                </a:solidFill>
                <a:latin typeface="楷体" panose="02010609060101010101" charset="-122"/>
                <a:ea typeface="楷体" panose="02010609060101010101" charset="-122"/>
                <a:sym typeface="+mn-ea"/>
              </a:rPr>
              <a:t>项目组成员并不重视自己领导的项目管理部</a:t>
            </a:r>
            <a:r>
              <a:rPr lang="zh-CN" altLang="en-US" sz="3200" b="1" dirty="0">
                <a:latin typeface="楷体" panose="02010609060101010101" charset="-122"/>
                <a:ea typeface="楷体" panose="02010609060101010101" charset="-122"/>
                <a:sym typeface="+mn-ea"/>
              </a:rPr>
              <a:t>。他们只听从项目经理、项目总监和公司总经理的话，对项目管理部门提出的合理化建议置之不理，项目管理部门要求他们定期提交的报告和材料也往往拖延，定期组织的汇报会也往往缺席。</a:t>
            </a:r>
            <a:endParaRPr lang="zh-CN" altLang="zh-CN" sz="3200" b="1" dirty="0">
              <a:solidFill>
                <a:schemeClr val="accent2"/>
              </a:solidFill>
              <a:latin typeface="楷体" panose="02010609060101010101" charset="-122"/>
              <a:ea typeface="楷体" panose="02010609060101010101" charset="-122"/>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41655" y="1287145"/>
            <a:ext cx="8052435" cy="4856480"/>
          </a:xfrm>
          <a:prstGeom prst="rect">
            <a:avLst/>
          </a:prstGeom>
        </p:spPr>
        <p:txBody>
          <a:bodyPr wrap="square">
            <a:spAutoFit/>
          </a:bodyPr>
          <a:lstStyle/>
          <a:p>
            <a:pPr indent="457200" algn="just" fontAlgn="auto">
              <a:lnSpc>
                <a:spcPct val="120000"/>
              </a:lnSpc>
              <a:spcBef>
                <a:spcPts val="600"/>
              </a:spcBef>
              <a:buFontTx/>
              <a:buNone/>
            </a:pPr>
            <a:r>
              <a:rPr lang="zh-CN" altLang="en-US" sz="2800" b="1" dirty="0">
                <a:latin typeface="楷体" panose="02010609060101010101" charset="-122"/>
                <a:ea typeface="楷体" panose="02010609060101010101" charset="-122"/>
                <a:sym typeface="+mn-ea"/>
              </a:rPr>
              <a:t>项目管理部门由于</a:t>
            </a:r>
            <a:r>
              <a:rPr lang="zh-CN" altLang="en-US" sz="2800" b="1" dirty="0">
                <a:solidFill>
                  <a:srgbClr val="FF0000"/>
                </a:solidFill>
                <a:latin typeface="楷体" panose="02010609060101010101" charset="-122"/>
                <a:ea typeface="楷体" panose="02010609060101010101" charset="-122"/>
                <a:sym typeface="+mn-ea"/>
              </a:rPr>
              <a:t>得不到足够有效的数据和材料</a:t>
            </a:r>
            <a:r>
              <a:rPr lang="zh-CN" altLang="en-US" sz="2800" b="1" dirty="0">
                <a:latin typeface="楷体" panose="02010609060101010101" charset="-122"/>
                <a:ea typeface="楷体" panose="02010609060101010101" charset="-122"/>
                <a:sym typeface="+mn-ea"/>
              </a:rPr>
              <a:t>，所以无法及时知道各个项目组的</a:t>
            </a:r>
            <a:r>
              <a:rPr lang="zh-CN" altLang="en-US" sz="2800" b="1" dirty="0">
                <a:solidFill>
                  <a:srgbClr val="FF0000"/>
                </a:solidFill>
                <a:latin typeface="楷体" panose="02010609060101010101" charset="-122"/>
                <a:ea typeface="楷体" panose="02010609060101010101" charset="-122"/>
                <a:sym typeface="+mn-ea"/>
              </a:rPr>
              <a:t>实际情况</a:t>
            </a:r>
            <a:r>
              <a:rPr lang="zh-CN" altLang="en-US" sz="2800" b="1" dirty="0">
                <a:latin typeface="楷体" panose="02010609060101010101" charset="-122"/>
                <a:ea typeface="楷体" panose="02010609060101010101" charset="-122"/>
                <a:sym typeface="+mn-ea"/>
              </a:rPr>
              <a:t>，无法做出正确的</a:t>
            </a:r>
            <a:r>
              <a:rPr lang="zh-CN" altLang="en-US" sz="2800" b="1" dirty="0">
                <a:solidFill>
                  <a:srgbClr val="FF0000"/>
                </a:solidFill>
                <a:latin typeface="楷体" panose="02010609060101010101" charset="-122"/>
                <a:ea typeface="楷体" panose="02010609060101010101" charset="-122"/>
                <a:sym typeface="+mn-ea"/>
              </a:rPr>
              <a:t>统计结果和决策</a:t>
            </a:r>
            <a:r>
              <a:rPr lang="zh-CN" altLang="en-US" sz="2800" b="1" dirty="0">
                <a:latin typeface="楷体" panose="02010609060101010101" charset="-122"/>
                <a:ea typeface="楷体" panose="02010609060101010101" charset="-122"/>
                <a:sym typeface="+mn-ea"/>
              </a:rPr>
              <a:t>，也无法</a:t>
            </a:r>
            <a:r>
              <a:rPr lang="zh-CN" altLang="en-US" sz="2800" b="1" dirty="0">
                <a:solidFill>
                  <a:srgbClr val="FF0000"/>
                </a:solidFill>
                <a:latin typeface="楷体" panose="02010609060101010101" charset="-122"/>
                <a:ea typeface="楷体" panose="02010609060101010101" charset="-122"/>
                <a:sym typeface="+mn-ea"/>
              </a:rPr>
              <a:t>正确指导</a:t>
            </a:r>
            <a:r>
              <a:rPr lang="zh-CN" altLang="en-US" sz="2800" b="1" dirty="0">
                <a:latin typeface="楷体" panose="02010609060101010101" charset="-122"/>
                <a:ea typeface="楷体" panose="02010609060101010101" charset="-122"/>
                <a:sym typeface="+mn-ea"/>
              </a:rPr>
              <a:t>各个项目组的实际工作。鉴于此，项目管理部对各个项目组提出的建议往往与他们的意愿相左，</a:t>
            </a:r>
            <a:r>
              <a:rPr lang="zh-CN" altLang="en-US" sz="2800" b="1" dirty="0">
                <a:solidFill>
                  <a:schemeClr val="accent2"/>
                </a:solidFill>
                <a:latin typeface="楷体" panose="02010609060101010101" charset="-122"/>
                <a:ea typeface="楷体" panose="02010609060101010101" charset="-122"/>
                <a:sym typeface="+mn-ea"/>
              </a:rPr>
              <a:t>项目管理部向上级提交的材料和各个项目组向上级提交的材料往往有些</a:t>
            </a:r>
            <a:r>
              <a:rPr lang="zh-CN" altLang="en-US" sz="2800" b="1" dirty="0">
                <a:solidFill>
                  <a:srgbClr val="FF0000"/>
                </a:solidFill>
                <a:latin typeface="楷体" panose="02010609060101010101" charset="-122"/>
                <a:ea typeface="楷体" panose="02010609060101010101" charset="-122"/>
                <a:sym typeface="+mn-ea"/>
              </a:rPr>
              <a:t>不符</a:t>
            </a:r>
            <a:r>
              <a:rPr lang="zh-CN" altLang="en-US" sz="2800" b="1" dirty="0">
                <a:solidFill>
                  <a:schemeClr val="accent2"/>
                </a:solidFill>
                <a:latin typeface="楷体" panose="02010609060101010101" charset="-122"/>
                <a:ea typeface="楷体" panose="02010609060101010101" charset="-122"/>
                <a:sym typeface="+mn-ea"/>
              </a:rPr>
              <a:t>，</a:t>
            </a:r>
            <a:r>
              <a:rPr lang="zh-CN" altLang="en-US" sz="2800" b="1" dirty="0">
                <a:latin typeface="楷体" panose="02010609060101010101" charset="-122"/>
                <a:ea typeface="楷体" panose="02010609060101010101" charset="-122"/>
                <a:sym typeface="+mn-ea"/>
              </a:rPr>
              <a:t>这种情况使项目管理部遭到项目组和主管上级</a:t>
            </a:r>
            <a:r>
              <a:rPr lang="zh-CN" altLang="en-US" sz="2800" b="1" dirty="0">
                <a:solidFill>
                  <a:srgbClr val="FF0000"/>
                </a:solidFill>
                <a:latin typeface="楷体" panose="02010609060101010101" charset="-122"/>
                <a:ea typeface="楷体" panose="02010609060101010101" charset="-122"/>
                <a:sym typeface="+mn-ea"/>
              </a:rPr>
              <a:t>两方面的反感，</a:t>
            </a:r>
            <a:r>
              <a:rPr lang="zh-CN" altLang="en-US" sz="2800" b="1" dirty="0">
                <a:latin typeface="楷体" panose="02010609060101010101" charset="-122"/>
                <a:ea typeface="楷体" panose="02010609060101010101" charset="-122"/>
                <a:sym typeface="+mn-ea"/>
              </a:rPr>
              <a:t>处境极其被动。</a:t>
            </a:r>
            <a:endParaRPr lang="zh-CN" altLang="en-US" sz="2800" b="1" dirty="0">
              <a:latin typeface="楷体" panose="02010609060101010101" charset="-122"/>
              <a:ea typeface="楷体" panose="02010609060101010101" charset="-122"/>
            </a:endParaRPr>
          </a:p>
          <a:p>
            <a:pPr indent="457200" algn="just" fontAlgn="auto">
              <a:lnSpc>
                <a:spcPct val="15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461010" y="1084580"/>
            <a:ext cx="8089900" cy="5633720"/>
          </a:xfrm>
          <a:prstGeom prst="rect">
            <a:avLst/>
          </a:prstGeom>
        </p:spPr>
        <p:txBody>
          <a:bodyPr wrap="square">
            <a:spAutoFit/>
          </a:bodyPr>
          <a:lstStyle/>
          <a:p>
            <a:pPr marL="0" indent="457200" algn="just" fontAlgn="auto">
              <a:lnSpc>
                <a:spcPct val="150000"/>
              </a:lnSpc>
              <a:buNone/>
            </a:pPr>
            <a:r>
              <a:rPr lang="zh-CN" altLang="en-US" sz="2800" b="1" dirty="0">
                <a:latin typeface="楷体" panose="02010609060101010101" charset="-122"/>
                <a:ea typeface="楷体" panose="02010609060101010101" charset="-122"/>
                <a:sym typeface="+mn-ea"/>
              </a:rPr>
              <a:t>为此小王要求项目管理部门人员</a:t>
            </a:r>
            <a:r>
              <a:rPr lang="zh-CN" altLang="en-US" sz="2800" b="1" dirty="0">
                <a:solidFill>
                  <a:srgbClr val="FF0000"/>
                </a:solidFill>
                <a:latin typeface="楷体" panose="02010609060101010101" charset="-122"/>
                <a:ea typeface="楷体" panose="02010609060101010101" charset="-122"/>
                <a:sym typeface="+mn-ea"/>
              </a:rPr>
              <a:t>深入项目组</a:t>
            </a:r>
            <a:r>
              <a:rPr lang="zh-CN" altLang="en-US" sz="2800" b="1" dirty="0">
                <a:latin typeface="楷体" panose="02010609060101010101" charset="-122"/>
                <a:ea typeface="楷体" panose="02010609060101010101" charset="-122"/>
                <a:sym typeface="+mn-ea"/>
              </a:rPr>
              <a:t>，一方面培养感情、化解矛盾，另一方面获得各个项目组的实际资料。</a:t>
            </a:r>
            <a:endParaRPr lang="en-US" altLang="zh-CN" sz="2800" b="1" dirty="0">
              <a:latin typeface="楷体" panose="02010609060101010101" charset="-122"/>
              <a:ea typeface="楷体" panose="02010609060101010101" charset="-122"/>
            </a:endParaRPr>
          </a:p>
          <a:p>
            <a:pPr marL="0" indent="457200" algn="just" fontAlgn="auto">
              <a:lnSpc>
                <a:spcPct val="150000"/>
              </a:lnSpc>
              <a:buNone/>
            </a:pPr>
            <a:r>
              <a:rPr lang="zh-CN" altLang="en-US" sz="2800" b="1" dirty="0">
                <a:latin typeface="楷体" panose="02010609060101010101" charset="-122"/>
                <a:ea typeface="楷体" panose="02010609060101010101" charset="-122"/>
                <a:sym typeface="+mn-ea"/>
              </a:rPr>
              <a:t>但在策略实施过程中，项目组成员把项目管理部的成员视为上级的</a:t>
            </a:r>
            <a:r>
              <a:rPr lang="zh-CN" altLang="en-US" sz="2800" b="1" dirty="0">
                <a:solidFill>
                  <a:srgbClr val="FF0000"/>
                </a:solidFill>
                <a:latin typeface="楷体" panose="02010609060101010101" charset="-122"/>
                <a:ea typeface="楷体" panose="02010609060101010101" charset="-122"/>
                <a:sym typeface="+mn-ea"/>
              </a:rPr>
              <a:t>“耳目”和“监工</a:t>
            </a:r>
            <a:r>
              <a:rPr lang="zh-CN" altLang="en-US" sz="2800" b="1" dirty="0">
                <a:latin typeface="楷体" panose="02010609060101010101" charset="-122"/>
                <a:ea typeface="楷体" panose="02010609060101010101" charset="-122"/>
                <a:sym typeface="+mn-ea"/>
              </a:rPr>
              <a:t>”，工作上不予配合。他们认为项目管理部成员挑错是</a:t>
            </a:r>
            <a:r>
              <a:rPr lang="zh-CN" altLang="en-US" sz="2800" b="1" dirty="0">
                <a:solidFill>
                  <a:srgbClr val="FF0000"/>
                </a:solidFill>
                <a:latin typeface="楷体" panose="02010609060101010101" charset="-122"/>
                <a:ea typeface="楷体" panose="02010609060101010101" charset="-122"/>
                <a:sym typeface="+mn-ea"/>
              </a:rPr>
              <a:t>故意找事</a:t>
            </a:r>
            <a:r>
              <a:rPr lang="zh-CN" altLang="en-US" sz="2800" b="1" dirty="0">
                <a:latin typeface="楷体" panose="02010609060101010101" charset="-122"/>
                <a:ea typeface="楷体" panose="02010609060101010101" charset="-122"/>
                <a:sym typeface="+mn-ea"/>
              </a:rPr>
              <a:t>，在错误是否应该修改这个问题上和项目管理部成员争执十分激烈，</a:t>
            </a:r>
            <a:r>
              <a:rPr lang="zh-CN" altLang="en-US" sz="2800" b="1" dirty="0">
                <a:solidFill>
                  <a:srgbClr val="FF0000"/>
                </a:solidFill>
                <a:latin typeface="楷体" panose="02010609060101010101" charset="-122"/>
                <a:ea typeface="楷体" panose="02010609060101010101" charset="-122"/>
                <a:sym typeface="+mn-ea"/>
              </a:rPr>
              <a:t>有时差点要大打出手</a:t>
            </a:r>
            <a:r>
              <a:rPr lang="zh-CN" altLang="en-US" sz="2800" b="1" dirty="0">
                <a:latin typeface="楷体" panose="02010609060101010101" charset="-122"/>
                <a:ea typeface="楷体" panose="02010609060101010101" charset="-122"/>
                <a:sym typeface="+mn-ea"/>
              </a:rPr>
              <a:t>。</a:t>
            </a:r>
            <a:endParaRPr lang="zh-CN" altLang="en-US" sz="2800" b="1" dirty="0">
              <a:solidFill>
                <a:schemeClr val="tx2"/>
              </a:solidFill>
              <a:latin typeface="楷体" panose="02010609060101010101" charset="-122"/>
              <a:ea typeface="楷体" panose="02010609060101010101" charset="-122"/>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p:cNvSpPr txBox="1"/>
          <p:nvPr/>
        </p:nvSpPr>
        <p:spPr>
          <a:xfrm>
            <a:off x="3525560" y="303232"/>
            <a:ext cx="1960880" cy="583565"/>
          </a:xfrm>
          <a:prstGeom prst="rect">
            <a:avLst/>
          </a:prstGeom>
          <a:noFill/>
        </p:spPr>
        <p:txBody>
          <a:bodyPr wrap="none" rtlCol="0">
            <a:spAutoFit/>
          </a:bodyPr>
          <a:lstStyle/>
          <a:p>
            <a:r>
              <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rPr>
              <a:t>案例详情</a:t>
            </a:r>
            <a:endParaRPr lang="zh-CN" altLang="en-US" sz="3200" spc="300" dirty="0">
              <a:solidFill>
                <a:schemeClr val="tx1">
                  <a:lumMod val="75000"/>
                  <a:lumOff val="25000"/>
                </a:schemeClr>
              </a:solidFill>
              <a:latin typeface="方正正大黑简体" panose="02000000000000000000" pitchFamily="2" charset="-122"/>
              <a:ea typeface="方正正大黑简体" panose="02000000000000000000" pitchFamily="2" charset="-122"/>
            </a:endParaRPr>
          </a:p>
        </p:txBody>
      </p:sp>
      <p:sp>
        <p:nvSpPr>
          <p:cNvPr id="43" name="矩形 42"/>
          <p:cNvSpPr/>
          <p:nvPr/>
        </p:nvSpPr>
        <p:spPr>
          <a:xfrm>
            <a:off x="520700" y="1155065"/>
            <a:ext cx="8101965" cy="4895215"/>
          </a:xfrm>
          <a:prstGeom prst="rect">
            <a:avLst/>
          </a:prstGeom>
        </p:spPr>
        <p:txBody>
          <a:bodyPr wrap="square">
            <a:spAutoFit/>
          </a:bodyPr>
          <a:lstStyle/>
          <a:p>
            <a:pPr marL="0" indent="457200" algn="just" fontAlgn="auto">
              <a:lnSpc>
                <a:spcPct val="150000"/>
              </a:lnSpc>
              <a:buNone/>
            </a:pPr>
            <a:r>
              <a:rPr lang="zh-CN" altLang="en-US" sz="3200" b="1" dirty="0">
                <a:latin typeface="楷体" panose="02010609060101010101" charset="-122"/>
                <a:ea typeface="楷体" panose="02010609060101010101" charset="-122"/>
                <a:sym typeface="+mn-ea"/>
              </a:rPr>
              <a:t>小王把这些情况反映给上级领导后，</a:t>
            </a:r>
            <a:r>
              <a:rPr lang="zh-CN" altLang="en-US" sz="3200" b="1" dirty="0">
                <a:solidFill>
                  <a:srgbClr val="FF0000"/>
                </a:solidFill>
                <a:latin typeface="楷体" panose="02010609060101010101" charset="-122"/>
                <a:ea typeface="楷体" panose="02010609060101010101" charset="-122"/>
                <a:sym typeface="+mn-ea"/>
              </a:rPr>
              <a:t>上级领导认为项目管理部没有存在的价值，</a:t>
            </a:r>
            <a:r>
              <a:rPr lang="zh-CN" altLang="en-US" sz="3200" b="1" dirty="0">
                <a:latin typeface="楷体" panose="02010609060101010101" charset="-122"/>
                <a:ea typeface="楷体" panose="02010609060101010101" charset="-122"/>
                <a:sym typeface="+mn-ea"/>
              </a:rPr>
              <a:t>决定要</a:t>
            </a:r>
            <a:r>
              <a:rPr lang="zh-CN" altLang="en-US" sz="3200" b="1" dirty="0">
                <a:solidFill>
                  <a:srgbClr val="FF0000"/>
                </a:solidFill>
                <a:latin typeface="楷体" panose="02010609060101010101" charset="-122"/>
                <a:ea typeface="楷体" panose="02010609060101010101" charset="-122"/>
                <a:sym typeface="+mn-ea"/>
              </a:rPr>
              <a:t>撤销</a:t>
            </a:r>
            <a:r>
              <a:rPr lang="zh-CN" altLang="en-US" sz="3200" b="1" dirty="0">
                <a:latin typeface="楷体" panose="02010609060101010101" charset="-122"/>
                <a:ea typeface="楷体" panose="02010609060101010101" charset="-122"/>
                <a:sym typeface="+mn-ea"/>
              </a:rPr>
              <a:t>这个部门。小王有些想不通，通过</a:t>
            </a:r>
            <a:r>
              <a:rPr lang="en-US" altLang="zh-CN" sz="3200" b="1" dirty="0">
                <a:latin typeface="楷体" panose="02010609060101010101" charset="-122"/>
                <a:ea typeface="楷体" panose="02010609060101010101" charset="-122"/>
                <a:sym typeface="+mn-ea"/>
              </a:rPr>
              <a:t>CMM</a:t>
            </a:r>
            <a:r>
              <a:rPr lang="zh-CN" altLang="en-US" sz="3200" b="1" dirty="0">
                <a:latin typeface="楷体" panose="02010609060101010101" charset="-122"/>
                <a:ea typeface="楷体" panose="02010609060101010101" charset="-122"/>
                <a:sym typeface="+mn-ea"/>
              </a:rPr>
              <a:t>项目过程管理，可以提高软件产品的质量，这是个不容置疑的事实，可是到了这里怎么行不通了呢？</a:t>
            </a:r>
            <a:endParaRPr lang="zh-CN" altLang="en-US" sz="3200" b="1" dirty="0">
              <a:solidFill>
                <a:schemeClr val="tx2"/>
              </a:solidFill>
              <a:latin typeface="楷体" panose="02010609060101010101" charset="-122"/>
              <a:ea typeface="楷体" panose="02010609060101010101" charset="-122"/>
            </a:endParaRPr>
          </a:p>
          <a:p>
            <a:pPr indent="457200" eaLnBrk="1" hangingPunct="1">
              <a:lnSpc>
                <a:spcPct val="80000"/>
              </a:lnSpc>
              <a:spcBef>
                <a:spcPts val="600"/>
              </a:spcBef>
              <a:buFontTx/>
              <a:buNone/>
            </a:pPr>
            <a:endParaRPr lang="zh-CN" altLang="en-US" sz="2400" dirty="0"/>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1"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par>
                                <p:cTn id="10" presetID="22" presetClass="entr" presetSubtype="4" fill="hold" grpId="0" nodeType="with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down)">
                                      <p:cBhvr>
                                        <p:cTn id="1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1"/>
      <p:bldP spid="4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组合 26"/>
          <p:cNvGrpSpPr/>
          <p:nvPr/>
        </p:nvGrpSpPr>
        <p:grpSpPr>
          <a:xfrm>
            <a:off x="153246" y="2715801"/>
            <a:ext cx="1781261" cy="1781261"/>
            <a:chOff x="304800" y="673100"/>
            <a:chExt cx="4000500" cy="4000500"/>
          </a:xfrm>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rgbClr val="0070C0"/>
                </a:solidFill>
                <a:ea typeface="微软雅黑" panose="020B0503020204020204" pitchFamily="34" charset="-122"/>
              </a:endParaRPr>
            </a:p>
          </p:txBody>
        </p:sp>
        <p:sp>
          <p:nvSpPr>
            <p:cNvPr id="29" name="椭圆 28"/>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solidFill>
                    <a:srgbClr val="0070C0"/>
                  </a:solidFill>
                  <a:latin typeface="微软雅黑" panose="020B0503020204020204" pitchFamily="34" charset="-122"/>
                  <a:ea typeface="微软雅黑" panose="020B0503020204020204" pitchFamily="34" charset="-122"/>
                </a:rPr>
                <a:t>问题</a:t>
              </a:r>
              <a:endParaRPr lang="zh-CN" altLang="en-US" sz="3200" dirty="0">
                <a:solidFill>
                  <a:srgbClr val="0070C0"/>
                </a:solidFill>
                <a:latin typeface="微软雅黑" panose="020B0503020204020204" pitchFamily="34" charset="-122"/>
                <a:ea typeface="微软雅黑" panose="020B0503020204020204" pitchFamily="34" charset="-122"/>
              </a:endParaRPr>
            </a:p>
          </p:txBody>
        </p:sp>
      </p:grpSp>
      <p:sp>
        <p:nvSpPr>
          <p:cNvPr id="34" name="左大括号 33"/>
          <p:cNvSpPr/>
          <p:nvPr/>
        </p:nvSpPr>
        <p:spPr>
          <a:xfrm>
            <a:off x="2087457" y="1895687"/>
            <a:ext cx="494453" cy="3450167"/>
          </a:xfrm>
          <a:prstGeom prst="leftBrace">
            <a:avLst/>
          </a:prstGeom>
          <a:ln w="38100">
            <a:solidFill>
              <a:srgbClr val="0070C0"/>
            </a:solidFill>
          </a:ln>
          <a:effectLst>
            <a:outerShdw blurRad="139700" dist="63500" dir="8100000" sx="98000" sy="98000" algn="tr" rotWithShape="0">
              <a:prstClr val="black">
                <a:alpha val="50000"/>
              </a:prstClr>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400">
              <a:ea typeface="微软雅黑" panose="020B0503020204020204" pitchFamily="34" charset="-122"/>
            </a:endParaRPr>
          </a:p>
        </p:txBody>
      </p:sp>
      <p:grpSp>
        <p:nvGrpSpPr>
          <p:cNvPr id="2" name="组合 1"/>
          <p:cNvGrpSpPr/>
          <p:nvPr/>
        </p:nvGrpSpPr>
        <p:grpSpPr>
          <a:xfrm>
            <a:off x="2631317" y="1395617"/>
            <a:ext cx="1371600" cy="969388"/>
            <a:chOff x="2717878" y="1163553"/>
            <a:chExt cx="1028700" cy="727041"/>
          </a:xfrm>
        </p:grpSpPr>
        <p:sp>
          <p:nvSpPr>
            <p:cNvPr id="30" name="椭圆 29"/>
            <p:cNvSpPr/>
            <p:nvPr/>
          </p:nvSpPr>
          <p:spPr>
            <a:xfrm>
              <a:off x="2868708" y="1163553"/>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微软雅黑" panose="020B0503020204020204" pitchFamily="34" charset="-122"/>
              </a:endParaRPr>
            </a:p>
          </p:txBody>
        </p:sp>
        <p:sp>
          <p:nvSpPr>
            <p:cNvPr id="37" name="TextBox 36"/>
            <p:cNvSpPr txBox="1"/>
            <p:nvPr/>
          </p:nvSpPr>
          <p:spPr>
            <a:xfrm>
              <a:off x="2717878" y="1296241"/>
              <a:ext cx="1028700" cy="437674"/>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01</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grpSp>
        <p:nvGrpSpPr>
          <p:cNvPr id="3" name="组合 2"/>
          <p:cNvGrpSpPr/>
          <p:nvPr/>
        </p:nvGrpSpPr>
        <p:grpSpPr>
          <a:xfrm>
            <a:off x="2630934" y="3079995"/>
            <a:ext cx="1371600" cy="1081867"/>
            <a:chOff x="2719496" y="2497084"/>
            <a:chExt cx="1028700" cy="811400"/>
          </a:xfrm>
        </p:grpSpPr>
        <p:grpSp>
          <p:nvGrpSpPr>
            <p:cNvPr id="31" name="组合 30"/>
            <p:cNvGrpSpPr/>
            <p:nvPr/>
          </p:nvGrpSpPr>
          <p:grpSpPr>
            <a:xfrm>
              <a:off x="2828146" y="2497084"/>
              <a:ext cx="811400" cy="811400"/>
              <a:chOff x="304800" y="673100"/>
              <a:chExt cx="4000500" cy="4000500"/>
            </a:xfrm>
            <a:effectLst>
              <a:outerShdw blurRad="317500" dist="1905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solidFill>
                  <a:ea typeface="微软雅黑" panose="020B0503020204020204" pitchFamily="34" charset="-122"/>
                </a:endParaRPr>
              </a:p>
            </p:txBody>
          </p:sp>
          <p:sp>
            <p:nvSpPr>
              <p:cNvPr id="33" name="椭圆 32"/>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微软雅黑" panose="020B0503020204020204" pitchFamily="34" charset="-122"/>
                </a:endParaRPr>
              </a:p>
            </p:txBody>
          </p:sp>
        </p:grpSp>
        <p:sp>
          <p:nvSpPr>
            <p:cNvPr id="38" name="TextBox 37"/>
            <p:cNvSpPr txBox="1"/>
            <p:nvPr/>
          </p:nvSpPr>
          <p:spPr>
            <a:xfrm>
              <a:off x="2719496" y="2671952"/>
              <a:ext cx="1028700" cy="437674"/>
            </a:xfrm>
            <a:prstGeom prst="rect">
              <a:avLst/>
            </a:prstGeom>
            <a:noFill/>
          </p:spPr>
          <p:txBody>
            <a:bodyPr wrap="square" rtlCol="0">
              <a:spAutoFit/>
            </a:bodyPr>
            <a:lstStyle/>
            <a:p>
              <a:pPr algn="ctr"/>
              <a:r>
                <a:rPr lang="en-US" altLang="zh-CN" sz="3200" dirty="0">
                  <a:solidFill>
                    <a:srgbClr val="0070C0"/>
                  </a:solidFill>
                  <a:latin typeface="微软雅黑" panose="020B0503020204020204" pitchFamily="34" charset="-122"/>
                  <a:ea typeface="微软雅黑" panose="020B0503020204020204" pitchFamily="34" charset="-122"/>
                </a:rPr>
                <a:t>02</a:t>
              </a:r>
              <a:endParaRPr lang="zh-CN" altLang="en-US" sz="3200" dirty="0">
                <a:solidFill>
                  <a:srgbClr val="0070C0"/>
                </a:solidFill>
                <a:latin typeface="微软雅黑" panose="020B0503020204020204" pitchFamily="34" charset="-122"/>
                <a:ea typeface="微软雅黑" panose="020B0503020204020204" pitchFamily="34" charset="-122"/>
              </a:endParaRPr>
            </a:p>
          </p:txBody>
        </p:sp>
      </p:grpSp>
      <p:grpSp>
        <p:nvGrpSpPr>
          <p:cNvPr id="4" name="组合 3"/>
          <p:cNvGrpSpPr/>
          <p:nvPr/>
        </p:nvGrpSpPr>
        <p:grpSpPr>
          <a:xfrm>
            <a:off x="2640734" y="4876004"/>
            <a:ext cx="1371600" cy="969388"/>
            <a:chOff x="2772566" y="4019588"/>
            <a:chExt cx="1028700" cy="727041"/>
          </a:xfrm>
        </p:grpSpPr>
        <p:sp>
          <p:nvSpPr>
            <p:cNvPr id="35" name="椭圆 34"/>
            <p:cNvSpPr/>
            <p:nvPr/>
          </p:nvSpPr>
          <p:spPr>
            <a:xfrm>
              <a:off x="2923396" y="4019588"/>
              <a:ext cx="727041" cy="727041"/>
            </a:xfrm>
            <a:prstGeom prst="ellipse">
              <a:avLst/>
            </a:prstGeom>
            <a:solidFill>
              <a:srgbClr val="0070C0"/>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ea typeface="微软雅黑" panose="020B0503020204020204" pitchFamily="34" charset="-122"/>
              </a:endParaRPr>
            </a:p>
          </p:txBody>
        </p:sp>
        <p:sp>
          <p:nvSpPr>
            <p:cNvPr id="39" name="TextBox 38"/>
            <p:cNvSpPr txBox="1"/>
            <p:nvPr/>
          </p:nvSpPr>
          <p:spPr>
            <a:xfrm>
              <a:off x="2772566" y="4152276"/>
              <a:ext cx="1028700" cy="437674"/>
            </a:xfrm>
            <a:prstGeom prst="rect">
              <a:avLst/>
            </a:prstGeom>
            <a:noFill/>
          </p:spPr>
          <p:txBody>
            <a:bodyPr wrap="square" rtlCol="0">
              <a:spAutoFit/>
            </a:bodyPr>
            <a:lstStyle/>
            <a:p>
              <a:pPr algn="ctr"/>
              <a:r>
                <a:rPr lang="en-US" altLang="zh-CN" sz="3200" dirty="0">
                  <a:solidFill>
                    <a:schemeClr val="bg1"/>
                  </a:solidFill>
                  <a:latin typeface="微软雅黑" panose="020B0503020204020204" pitchFamily="34" charset="-122"/>
                  <a:ea typeface="微软雅黑" panose="020B0503020204020204" pitchFamily="34" charset="-122"/>
                </a:rPr>
                <a:t>03</a:t>
              </a:r>
              <a:endParaRPr lang="zh-CN" altLang="en-US" sz="3200" dirty="0">
                <a:solidFill>
                  <a:schemeClr val="bg1"/>
                </a:solidFill>
                <a:latin typeface="微软雅黑" panose="020B0503020204020204" pitchFamily="34" charset="-122"/>
                <a:ea typeface="微软雅黑" panose="020B0503020204020204" pitchFamily="34" charset="-122"/>
              </a:endParaRPr>
            </a:p>
          </p:txBody>
        </p:sp>
      </p:grpSp>
      <p:sp>
        <p:nvSpPr>
          <p:cNvPr id="21" name="TextBox 39"/>
          <p:cNvSpPr txBox="1"/>
          <p:nvPr/>
        </p:nvSpPr>
        <p:spPr>
          <a:xfrm>
            <a:off x="3882390" y="1363345"/>
            <a:ext cx="4895215" cy="1322070"/>
          </a:xfrm>
          <a:prstGeom prst="rect">
            <a:avLst/>
          </a:prstGeom>
          <a:noFill/>
        </p:spPr>
        <p:txBody>
          <a:bodyPr wrap="square" rtlCol="0">
            <a:spAutoFit/>
          </a:bodyPr>
          <a:lstStyle/>
          <a:p>
            <a:r>
              <a:rPr lang="zh-CN" altLang="en-US" sz="2665" dirty="0">
                <a:solidFill>
                  <a:schemeClr val="tx1">
                    <a:lumMod val="50000"/>
                    <a:lumOff val="50000"/>
                  </a:schemeClr>
                </a:solidFill>
                <a:ea typeface="微软雅黑" panose="020B0503020204020204" pitchFamily="34" charset="-122"/>
              </a:rPr>
              <a:t>在软件企业中，项目管理部门究竟有没有存在的价值，试说明原因，以300字以内回答。</a:t>
            </a:r>
            <a:endParaRPr lang="zh-CN" altLang="en-US" sz="2665" dirty="0">
              <a:solidFill>
                <a:schemeClr val="tx1">
                  <a:lumMod val="50000"/>
                  <a:lumOff val="50000"/>
                </a:schemeClr>
              </a:solidFill>
              <a:ea typeface="微软雅黑" panose="020B0503020204020204" pitchFamily="34" charset="-122"/>
            </a:endParaRPr>
          </a:p>
        </p:txBody>
      </p:sp>
      <p:sp>
        <p:nvSpPr>
          <p:cNvPr id="23" name="TextBox 39"/>
          <p:cNvSpPr txBox="1"/>
          <p:nvPr/>
        </p:nvSpPr>
        <p:spPr>
          <a:xfrm>
            <a:off x="3860800" y="3080385"/>
            <a:ext cx="5066030" cy="1322070"/>
          </a:xfrm>
          <a:prstGeom prst="rect">
            <a:avLst/>
          </a:prstGeom>
          <a:noFill/>
        </p:spPr>
        <p:txBody>
          <a:bodyPr wrap="square" rtlCol="0">
            <a:spAutoFit/>
          </a:bodyPr>
          <a:lstStyle/>
          <a:p>
            <a:r>
              <a:rPr lang="zh-CN" altLang="en-US" sz="2665" dirty="0">
                <a:solidFill>
                  <a:schemeClr val="tx1">
                    <a:lumMod val="50000"/>
                    <a:lumOff val="50000"/>
                  </a:schemeClr>
                </a:solidFill>
                <a:ea typeface="微软雅黑" panose="020B0503020204020204" pitchFamily="34" charset="-122"/>
              </a:rPr>
              <a:t>如果想使公司项目管理部门继续存在，发挥其应有的作用，请250字以内讲述小王应该怎么做。</a:t>
            </a:r>
            <a:endParaRPr lang="zh-CN" altLang="en-US" sz="2665" dirty="0">
              <a:solidFill>
                <a:schemeClr val="tx1">
                  <a:lumMod val="50000"/>
                  <a:lumOff val="50000"/>
                </a:schemeClr>
              </a:solidFill>
              <a:ea typeface="微软雅黑" panose="020B0503020204020204" pitchFamily="34" charset="-122"/>
            </a:endParaRPr>
          </a:p>
        </p:txBody>
      </p:sp>
      <p:sp>
        <p:nvSpPr>
          <p:cNvPr id="24" name="TextBox 39"/>
          <p:cNvSpPr txBox="1"/>
          <p:nvPr/>
        </p:nvSpPr>
        <p:spPr>
          <a:xfrm>
            <a:off x="3795395" y="4876165"/>
            <a:ext cx="4982210" cy="1322070"/>
          </a:xfrm>
          <a:prstGeom prst="rect">
            <a:avLst/>
          </a:prstGeom>
          <a:noFill/>
        </p:spPr>
        <p:txBody>
          <a:bodyPr wrap="square" rtlCol="0">
            <a:spAutoFit/>
          </a:bodyPr>
          <a:lstStyle/>
          <a:p>
            <a:r>
              <a:rPr lang="zh-CN" altLang="en-US" sz="2665" dirty="0">
                <a:solidFill>
                  <a:schemeClr val="tx1">
                    <a:lumMod val="50000"/>
                    <a:lumOff val="50000"/>
                  </a:schemeClr>
                </a:solidFill>
                <a:ea typeface="微软雅黑" panose="020B0503020204020204" pitchFamily="34" charset="-122"/>
              </a:rPr>
              <a:t>项目管理部门在项目开发中的质量管理主要包括哪些内容，以500字左右回答。</a:t>
            </a:r>
            <a:endParaRPr lang="zh-CN" altLang="en-US" sz="2665" dirty="0">
              <a:solidFill>
                <a:schemeClr val="tx1">
                  <a:lumMod val="50000"/>
                  <a:lumOff val="50000"/>
                </a:schemeClr>
              </a:solidFill>
              <a:ea typeface="微软雅黑" panose="020B0503020204020204" pitchFamily="34" charset="-122"/>
            </a:endParaRP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400"/>
                                  </p:stCondLst>
                                  <p:childTnLst>
                                    <p:set>
                                      <p:cBhvr>
                                        <p:cTn id="6" dur="1" fill="hold">
                                          <p:stCondLst>
                                            <p:cond delay="0"/>
                                          </p:stCondLst>
                                        </p:cTn>
                                        <p:tgtEl>
                                          <p:spTgt spid="27"/>
                                        </p:tgtEl>
                                        <p:attrNameLst>
                                          <p:attrName>style.visibility</p:attrName>
                                        </p:attrNameLst>
                                      </p:cBhvr>
                                      <p:to>
                                        <p:strVal val="visible"/>
                                      </p:to>
                                    </p:set>
                                    <p:anim calcmode="lin" valueType="num">
                                      <p:cBhvr>
                                        <p:cTn id="7" dur="500" fill="hold"/>
                                        <p:tgtEl>
                                          <p:spTgt spid="27"/>
                                        </p:tgtEl>
                                        <p:attrNameLst>
                                          <p:attrName>ppt_w</p:attrName>
                                        </p:attrNameLst>
                                      </p:cBhvr>
                                      <p:tavLst>
                                        <p:tav tm="0">
                                          <p:val>
                                            <p:fltVal val="0"/>
                                          </p:val>
                                        </p:tav>
                                        <p:tav tm="100000">
                                          <p:val>
                                            <p:strVal val="#ppt_w"/>
                                          </p:val>
                                        </p:tav>
                                      </p:tavLst>
                                    </p:anim>
                                    <p:anim calcmode="lin" valueType="num">
                                      <p:cBhvr>
                                        <p:cTn id="8" dur="500" fill="hold"/>
                                        <p:tgtEl>
                                          <p:spTgt spid="27"/>
                                        </p:tgtEl>
                                        <p:attrNameLst>
                                          <p:attrName>ppt_h</p:attrName>
                                        </p:attrNameLst>
                                      </p:cBhvr>
                                      <p:tavLst>
                                        <p:tav tm="0">
                                          <p:val>
                                            <p:fltVal val="0"/>
                                          </p:val>
                                        </p:tav>
                                        <p:tav tm="100000">
                                          <p:val>
                                            <p:strVal val="#ppt_h"/>
                                          </p:val>
                                        </p:tav>
                                      </p:tavLst>
                                    </p:anim>
                                    <p:animEffect transition="in" filter="fade">
                                      <p:cBhvr>
                                        <p:cTn id="9" dur="500"/>
                                        <p:tgtEl>
                                          <p:spTgt spid="27"/>
                                        </p:tgtEl>
                                      </p:cBhvr>
                                    </p:animEffect>
                                  </p:childTnLst>
                                </p:cTn>
                              </p:par>
                              <p:par>
                                <p:cTn id="10" presetID="22" presetClass="entr" presetSubtype="8" fill="hold" grpId="0" nodeType="withEffect">
                                  <p:stCondLst>
                                    <p:cond delay="80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par>
                          <p:cTn id="13" fill="hold">
                            <p:stCondLst>
                              <p:cond delay="900"/>
                            </p:stCondLst>
                            <p:childTnLst>
                              <p:par>
                                <p:cTn id="14" presetID="53" presetClass="entr" presetSubtype="16"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p:cTn id="16" dur="500" fill="hold"/>
                                        <p:tgtEl>
                                          <p:spTgt spid="2"/>
                                        </p:tgtEl>
                                        <p:attrNameLst>
                                          <p:attrName>ppt_w</p:attrName>
                                        </p:attrNameLst>
                                      </p:cBhvr>
                                      <p:tavLst>
                                        <p:tav tm="0">
                                          <p:val>
                                            <p:fltVal val="0"/>
                                          </p:val>
                                        </p:tav>
                                        <p:tav tm="100000">
                                          <p:val>
                                            <p:strVal val="#ppt_w"/>
                                          </p:val>
                                        </p:tav>
                                      </p:tavLst>
                                    </p:anim>
                                    <p:anim calcmode="lin" valueType="num">
                                      <p:cBhvr>
                                        <p:cTn id="17" dur="500" fill="hold"/>
                                        <p:tgtEl>
                                          <p:spTgt spid="2"/>
                                        </p:tgtEl>
                                        <p:attrNameLst>
                                          <p:attrName>ppt_h</p:attrName>
                                        </p:attrNameLst>
                                      </p:cBhvr>
                                      <p:tavLst>
                                        <p:tav tm="0">
                                          <p:val>
                                            <p:fltVal val="0"/>
                                          </p:val>
                                        </p:tav>
                                        <p:tav tm="100000">
                                          <p:val>
                                            <p:strVal val="#ppt_h"/>
                                          </p:val>
                                        </p:tav>
                                      </p:tavLst>
                                    </p:anim>
                                    <p:animEffect transition="in" filter="fade">
                                      <p:cBhvr>
                                        <p:cTn id="18" dur="500"/>
                                        <p:tgtEl>
                                          <p:spTgt spid="2"/>
                                        </p:tgtEl>
                                      </p:cBhvr>
                                    </p:animEffect>
                                  </p:childTnLst>
                                </p:cTn>
                              </p:par>
                              <p:par>
                                <p:cTn id="19" presetID="53" presetClass="entr" presetSubtype="16"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par>
                                <p:cTn id="24" presetID="53" presetClass="entr" presetSubtype="16" fill="hold"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childTnLst>
                          </p:cTn>
                        </p:par>
                        <p:par>
                          <p:cTn id="29" fill="hold">
                            <p:stCondLst>
                              <p:cond delay="1400"/>
                            </p:stCondLst>
                            <p:childTnLst>
                              <p:par>
                                <p:cTn id="30" presetID="16" presetClass="entr" presetSubtype="2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barn(inVertical)">
                                      <p:cBhvr>
                                        <p:cTn id="32" dur="500"/>
                                        <p:tgtEl>
                                          <p:spTgt spid="21"/>
                                        </p:tgtEl>
                                      </p:cBhvr>
                                    </p:animEffect>
                                  </p:childTnLst>
                                </p:cTn>
                              </p:par>
                            </p:childTnLst>
                          </p:cTn>
                        </p:par>
                        <p:par>
                          <p:cTn id="33" fill="hold">
                            <p:stCondLst>
                              <p:cond delay="1900"/>
                            </p:stCondLst>
                            <p:childTnLst>
                              <p:par>
                                <p:cTn id="34" presetID="16" presetClass="entr" presetSubtype="21" fill="hold" grpId="0"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barn(inVertical)">
                                      <p:cBhvr>
                                        <p:cTn id="36" dur="500"/>
                                        <p:tgtEl>
                                          <p:spTgt spid="23"/>
                                        </p:tgtEl>
                                      </p:cBhvr>
                                    </p:animEffect>
                                  </p:childTnLst>
                                </p:cTn>
                              </p:par>
                            </p:childTnLst>
                          </p:cTn>
                        </p:par>
                        <p:par>
                          <p:cTn id="37" fill="hold">
                            <p:stCondLst>
                              <p:cond delay="2400"/>
                            </p:stCondLst>
                            <p:childTnLst>
                              <p:par>
                                <p:cTn id="38" presetID="16" presetClass="entr" presetSubtype="21" fill="hold" grpId="0" nodeType="after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arn(inVertical)">
                                      <p:cBhvr>
                                        <p:cTn id="4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21" grpId="0"/>
      <p:bldP spid="23" grpId="0"/>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371896" y="1538437"/>
            <a:ext cx="3620457" cy="3619987"/>
          </a:xfrm>
          <a:prstGeom prst="ellipse">
            <a:avLst/>
          </a:prstGeom>
          <a:gradFill flip="none" rotWithShape="1">
            <a:gsLst>
              <a:gs pos="49000">
                <a:schemeClr val="bg1">
                  <a:lumMod val="93000"/>
                </a:schemeClr>
              </a:gs>
              <a:gs pos="0">
                <a:srgbClr val="E2E2E2">
                  <a:lumMod val="85000"/>
                </a:srgbClr>
              </a:gs>
              <a:gs pos="100000">
                <a:schemeClr val="bg1"/>
              </a:gs>
            </a:gsLst>
            <a:lin ang="2700000" scaled="1"/>
            <a:tileRect/>
          </a:gradFill>
          <a:ln w="38100">
            <a:gradFill flip="none" rotWithShape="1">
              <a:gsLst>
                <a:gs pos="100000">
                  <a:srgbClr val="E0E0E0"/>
                </a:gs>
                <a:gs pos="0">
                  <a:schemeClr val="bg1"/>
                </a:gs>
              </a:gsLst>
              <a:lin ang="0" scaled="0"/>
              <a:tileRect/>
            </a:gradFill>
          </a:ln>
          <a:effectLst>
            <a:outerShdw blurRad="368300" dist="584200" dir="2700000" algn="tr" rotWithShape="0">
              <a:prstClr val="black">
                <a:alpha val="20000"/>
              </a:prstClr>
            </a:outerShdw>
          </a:effectLst>
          <a:scene3d>
            <a:camera prst="orthographicFront"/>
            <a:lightRig rig="threePt" dir="t"/>
          </a:scene3d>
          <a:sp3d prstMaterial="metal"/>
        </p:spPr>
        <p:style>
          <a:lnRef idx="2">
            <a:schemeClr val="accent1">
              <a:shade val="50000"/>
            </a:schemeClr>
          </a:lnRef>
          <a:fillRef idx="1">
            <a:schemeClr val="accent1"/>
          </a:fillRef>
          <a:effectRef idx="0">
            <a:schemeClr val="accent1"/>
          </a:effectRef>
          <a:fontRef idx="minor">
            <a:schemeClr val="lt1"/>
          </a:fontRef>
        </p:style>
        <p:txBody>
          <a:bodyPr lIns="0" tIns="45720" rIns="0" bIns="45720" rtlCol="0" anchor="ctr"/>
          <a:lstStyle/>
          <a:p>
            <a:pPr lvl="0" algn="ctr"/>
            <a:r>
              <a:rPr lang="en-US" altLang="zh-CN" sz="6400" dirty="0">
                <a:ln w="12700">
                  <a:noFill/>
                </a:ln>
                <a:solidFill>
                  <a:srgbClr val="0070C0"/>
                </a:solidFill>
                <a:latin typeface="Impact" panose="020B0806030902050204" pitchFamily="34" charset="0"/>
                <a:ea typeface="微软雅黑" panose="020B0503020204020204" pitchFamily="34" charset="-122"/>
              </a:rPr>
              <a:t>Part</a:t>
            </a:r>
            <a:r>
              <a:rPr lang="en-US" altLang="zh-CN" sz="6400" dirty="0">
                <a:ln w="12700">
                  <a:noFill/>
                </a:ln>
                <a:solidFill>
                  <a:srgbClr val="0070C0"/>
                </a:solidFill>
                <a:latin typeface="Helvetica Neue Condensed" pitchFamily="50" charset="0"/>
                <a:ea typeface="微软雅黑" panose="020B0503020204020204" pitchFamily="34" charset="-122"/>
              </a:rPr>
              <a:t> </a:t>
            </a:r>
            <a:r>
              <a:rPr lang="en-US" altLang="zh-CN" sz="6400" dirty="0">
                <a:ln w="12700">
                  <a:noFill/>
                </a:ln>
                <a:solidFill>
                  <a:srgbClr val="0070C0"/>
                </a:solidFill>
                <a:latin typeface="Impact" panose="020B0806030902050204" pitchFamily="34" charset="0"/>
                <a:ea typeface="微软雅黑" panose="020B0503020204020204" pitchFamily="34" charset="-122"/>
              </a:rPr>
              <a:t>2</a:t>
            </a:r>
            <a:endParaRPr lang="zh-CN" altLang="en-US" sz="6400" dirty="0">
              <a:ln w="12700">
                <a:noFill/>
              </a:ln>
              <a:solidFill>
                <a:srgbClr val="0070C0"/>
              </a:solidFill>
              <a:latin typeface="Impact" panose="020B0806030902050204" pitchFamily="34" charset="0"/>
              <a:ea typeface="微软雅黑" panose="020B0503020204020204" pitchFamily="34" charset="-122"/>
            </a:endParaRPr>
          </a:p>
        </p:txBody>
      </p:sp>
      <p:sp>
        <p:nvSpPr>
          <p:cNvPr id="12" name="Freeform 6"/>
          <p:cNvSpPr/>
          <p:nvPr/>
        </p:nvSpPr>
        <p:spPr bwMode="auto">
          <a:xfrm>
            <a:off x="1293601" y="1806576"/>
            <a:ext cx="2695925" cy="3351213"/>
          </a:xfrm>
          <a:custGeom>
            <a:avLst/>
            <a:gdLst>
              <a:gd name="T0" fmla="*/ 1130 w 1696"/>
              <a:gd name="T1" fmla="*/ 0 h 2108"/>
              <a:gd name="T2" fmla="*/ 1696 w 1696"/>
              <a:gd name="T3" fmla="*/ 978 h 2108"/>
              <a:gd name="T4" fmla="*/ 566 w 1696"/>
              <a:gd name="T5" fmla="*/ 2108 h 2108"/>
              <a:gd name="T6" fmla="*/ 0 w 1696"/>
              <a:gd name="T7" fmla="*/ 1956 h 2108"/>
            </a:gdLst>
            <a:ahLst/>
            <a:cxnLst>
              <a:cxn ang="0">
                <a:pos x="T0" y="T1"/>
              </a:cxn>
              <a:cxn ang="0">
                <a:pos x="T2" y="T3"/>
              </a:cxn>
              <a:cxn ang="0">
                <a:pos x="T4" y="T5"/>
              </a:cxn>
              <a:cxn ang="0">
                <a:pos x="T6" y="T7"/>
              </a:cxn>
            </a:cxnLst>
            <a:rect l="0" t="0" r="r" b="b"/>
            <a:pathLst>
              <a:path w="1696" h="2108">
                <a:moveTo>
                  <a:pt x="1130" y="0"/>
                </a:moveTo>
                <a:cubicBezTo>
                  <a:pt x="1468" y="195"/>
                  <a:pt x="1696" y="560"/>
                  <a:pt x="1696" y="978"/>
                </a:cubicBezTo>
                <a:cubicBezTo>
                  <a:pt x="1696" y="1602"/>
                  <a:pt x="1190" y="2108"/>
                  <a:pt x="566" y="2108"/>
                </a:cubicBezTo>
                <a:cubicBezTo>
                  <a:pt x="360" y="2108"/>
                  <a:pt x="167" y="2052"/>
                  <a:pt x="0" y="1956"/>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3" name="Freeform 7"/>
          <p:cNvSpPr/>
          <p:nvPr/>
        </p:nvSpPr>
        <p:spPr bwMode="auto">
          <a:xfrm>
            <a:off x="398135" y="1566864"/>
            <a:ext cx="2691163" cy="3349625"/>
          </a:xfrm>
          <a:custGeom>
            <a:avLst/>
            <a:gdLst>
              <a:gd name="T0" fmla="*/ 563 w 1693"/>
              <a:gd name="T1" fmla="*/ 2107 h 2107"/>
              <a:gd name="T2" fmla="*/ 0 w 1693"/>
              <a:gd name="T3" fmla="*/ 1129 h 2107"/>
              <a:gd name="T4" fmla="*/ 1129 w 1693"/>
              <a:gd name="T5" fmla="*/ 0 h 2107"/>
              <a:gd name="T6" fmla="*/ 1693 w 1693"/>
              <a:gd name="T7" fmla="*/ 151 h 2107"/>
            </a:gdLst>
            <a:ahLst/>
            <a:cxnLst>
              <a:cxn ang="0">
                <a:pos x="T0" y="T1"/>
              </a:cxn>
              <a:cxn ang="0">
                <a:pos x="T2" y="T3"/>
              </a:cxn>
              <a:cxn ang="0">
                <a:pos x="T4" y="T5"/>
              </a:cxn>
              <a:cxn ang="0">
                <a:pos x="T6" y="T7"/>
              </a:cxn>
            </a:cxnLst>
            <a:rect l="0" t="0" r="r" b="b"/>
            <a:pathLst>
              <a:path w="1693" h="2107">
                <a:moveTo>
                  <a:pt x="563" y="2107"/>
                </a:moveTo>
                <a:cubicBezTo>
                  <a:pt x="227" y="1911"/>
                  <a:pt x="0" y="1547"/>
                  <a:pt x="0" y="1129"/>
                </a:cubicBezTo>
                <a:cubicBezTo>
                  <a:pt x="0" y="506"/>
                  <a:pt x="506" y="0"/>
                  <a:pt x="1129" y="0"/>
                </a:cubicBezTo>
                <a:cubicBezTo>
                  <a:pt x="1335" y="0"/>
                  <a:pt x="1527" y="55"/>
                  <a:pt x="1693" y="151"/>
                </a:cubicBezTo>
              </a:path>
            </a:pathLst>
          </a:custGeom>
          <a:noFill/>
          <a:ln w="2" cap="flat">
            <a:solidFill>
              <a:srgbClr val="0070C0"/>
            </a:solidFill>
            <a:prstDash val="solid"/>
            <a:miter lim="800000"/>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2400"/>
          </a:p>
        </p:txBody>
      </p:sp>
      <p:sp>
        <p:nvSpPr>
          <p:cNvPr id="14" name="Line 8"/>
          <p:cNvSpPr>
            <a:spLocks noChangeShapeType="1"/>
          </p:cNvSpPr>
          <p:nvPr/>
        </p:nvSpPr>
        <p:spPr bwMode="auto">
          <a:xfrm flipH="1" flipV="1">
            <a:off x="77417" y="3176"/>
            <a:ext cx="3018231" cy="18065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5" name="Line 9"/>
          <p:cNvSpPr>
            <a:spLocks noChangeShapeType="1"/>
          </p:cNvSpPr>
          <p:nvPr/>
        </p:nvSpPr>
        <p:spPr bwMode="auto">
          <a:xfrm flipH="1" flipV="1">
            <a:off x="1285663" y="4910139"/>
            <a:ext cx="3256387" cy="1958975"/>
          </a:xfrm>
          <a:prstGeom prst="line">
            <a:avLst/>
          </a:prstGeom>
          <a:noFill/>
          <a:ln w="2" cap="flat">
            <a:solidFill>
              <a:srgbClr val="0070C0"/>
            </a:solidFill>
            <a:prstDash val="solid"/>
            <a:miter lim="800000"/>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2400"/>
          </a:p>
        </p:txBody>
      </p:sp>
      <p:sp>
        <p:nvSpPr>
          <p:cNvPr id="16" name="TextBox 1"/>
          <p:cNvSpPr txBox="1"/>
          <p:nvPr/>
        </p:nvSpPr>
        <p:spPr>
          <a:xfrm>
            <a:off x="5028975" y="3104973"/>
            <a:ext cx="2367280" cy="706755"/>
          </a:xfrm>
          <a:prstGeom prst="rect">
            <a:avLst/>
          </a:prstGeom>
          <a:noFill/>
        </p:spPr>
        <p:txBody>
          <a:bodyPr wrap="none" rtlCol="0">
            <a:spAutoFit/>
          </a:bodyPr>
          <a:lstStyle/>
          <a:p>
            <a:pPr marL="0" lvl="1"/>
            <a:r>
              <a:rPr lang="zh-CN" altLang="en-US" sz="4000" b="1" spc="300" dirty="0">
                <a:solidFill>
                  <a:srgbClr val="0070C0"/>
                </a:solidFill>
                <a:latin typeface="微软雅黑" panose="020B0503020204020204" pitchFamily="34" charset="-122"/>
                <a:ea typeface="微软雅黑" panose="020B0503020204020204" pitchFamily="34" charset="-122"/>
              </a:rPr>
              <a:t>案例分析</a:t>
            </a:r>
            <a:endParaRPr lang="zh-CN" altLang="en-US" sz="4000" b="1" spc="300" dirty="0">
              <a:solidFill>
                <a:srgbClr val="0070C0"/>
              </a:solidFill>
              <a:latin typeface="微软雅黑" panose="020B0503020204020204" pitchFamily="34" charset="-122"/>
              <a:ea typeface="微软雅黑" panose="020B0503020204020204" pitchFamily="34" charset="-122"/>
            </a:endParaRPr>
          </a:p>
        </p:txBody>
      </p:sp>
      <p:cxnSp>
        <p:nvCxnSpPr>
          <p:cNvPr id="17" name="直接连接符 16"/>
          <p:cNvCxnSpPr/>
          <p:nvPr/>
        </p:nvCxnSpPr>
        <p:spPr>
          <a:xfrm flipV="1">
            <a:off x="4687460" y="1688108"/>
            <a:ext cx="0" cy="3744416"/>
          </a:xfrm>
          <a:prstGeom prst="line">
            <a:avLst/>
          </a:prstGeom>
          <a:ln w="19050">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down)">
                                      <p:cBhvr>
                                        <p:cTn id="10" dur="500"/>
                                        <p:tgtEl>
                                          <p:spTgt spid="15"/>
                                        </p:tgtEl>
                                      </p:cBhvr>
                                    </p:animEffect>
                                  </p:childTnLst>
                                </p:cTn>
                              </p:par>
                              <p:par>
                                <p:cTn id="11" presetID="22" presetClass="exit" presetSubtype="4" fill="hold" grpId="1" nodeType="withEffect">
                                  <p:stCondLst>
                                    <p:cond delay="300"/>
                                  </p:stCondLst>
                                  <p:childTnLst>
                                    <p:animEffect transition="out" filter="wipe(down)">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22" presetClass="exit" presetSubtype="1" fill="hold" grpId="1" nodeType="withEffect">
                                  <p:stCondLst>
                                    <p:cond delay="300"/>
                                  </p:stCondLst>
                                  <p:childTnLst>
                                    <p:animEffect transition="out" filter="wipe(up)">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10" presetClass="entr" presetSubtype="0" fill="hold" grpId="0" nodeType="withEffect">
                                  <p:stCondLst>
                                    <p:cond delay="30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par>
                                <p:cTn id="20" presetID="22" presetClass="entr" presetSubtype="1" fill="hold" grpId="0" nodeType="withEffect">
                                  <p:stCondLst>
                                    <p:cond delay="50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par>
                                <p:cTn id="23" presetID="22" presetClass="entr" presetSubtype="4" fill="hold" grpId="0" nodeType="withEffect">
                                  <p:stCondLst>
                                    <p:cond delay="500"/>
                                  </p:stCondLst>
                                  <p:childTnLst>
                                    <p:set>
                                      <p:cBhvr>
                                        <p:cTn id="24" dur="1" fill="hold">
                                          <p:stCondLst>
                                            <p:cond delay="0"/>
                                          </p:stCondLst>
                                        </p:cTn>
                                        <p:tgtEl>
                                          <p:spTgt spid="13"/>
                                        </p:tgtEl>
                                        <p:attrNameLst>
                                          <p:attrName>style.visibility</p:attrName>
                                        </p:attrNameLst>
                                      </p:cBhvr>
                                      <p:to>
                                        <p:strVal val="visible"/>
                                      </p:to>
                                    </p:set>
                                    <p:animEffect transition="in" filter="wipe(down)">
                                      <p:cBhvr>
                                        <p:cTn id="25" dur="500"/>
                                        <p:tgtEl>
                                          <p:spTgt spid="13"/>
                                        </p:tgtEl>
                                      </p:cBhvr>
                                    </p:animEffect>
                                  </p:childTnLst>
                                </p:cTn>
                              </p:par>
                              <p:par>
                                <p:cTn id="26" presetID="22" presetClass="exit" presetSubtype="1" fill="hold" grpId="1" nodeType="withEffect">
                                  <p:stCondLst>
                                    <p:cond delay="800"/>
                                  </p:stCondLst>
                                  <p:childTnLst>
                                    <p:animEffect transition="out" filter="wipe(up)">
                                      <p:cBhvr>
                                        <p:cTn id="27" dur="400"/>
                                        <p:tgtEl>
                                          <p:spTgt spid="12"/>
                                        </p:tgtEl>
                                      </p:cBhvr>
                                    </p:animEffect>
                                    <p:set>
                                      <p:cBhvr>
                                        <p:cTn id="28" dur="1" fill="hold">
                                          <p:stCondLst>
                                            <p:cond delay="399"/>
                                          </p:stCondLst>
                                        </p:cTn>
                                        <p:tgtEl>
                                          <p:spTgt spid="12"/>
                                        </p:tgtEl>
                                        <p:attrNameLst>
                                          <p:attrName>style.visibility</p:attrName>
                                        </p:attrNameLst>
                                      </p:cBhvr>
                                      <p:to>
                                        <p:strVal val="hidden"/>
                                      </p:to>
                                    </p:set>
                                  </p:childTnLst>
                                </p:cTn>
                              </p:par>
                              <p:par>
                                <p:cTn id="29" presetID="22" presetClass="exit" presetSubtype="4" fill="hold" grpId="1" nodeType="withEffect">
                                  <p:stCondLst>
                                    <p:cond delay="800"/>
                                  </p:stCondLst>
                                  <p:childTnLst>
                                    <p:animEffect transition="out" filter="wipe(down)">
                                      <p:cBhvr>
                                        <p:cTn id="30" dur="400"/>
                                        <p:tgtEl>
                                          <p:spTgt spid="13"/>
                                        </p:tgtEl>
                                      </p:cBhvr>
                                    </p:animEffect>
                                    <p:set>
                                      <p:cBhvr>
                                        <p:cTn id="31" dur="1" fill="hold">
                                          <p:stCondLst>
                                            <p:cond delay="399"/>
                                          </p:stCondLst>
                                        </p:cTn>
                                        <p:tgtEl>
                                          <p:spTgt spid="13"/>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down)">
                                      <p:cBhvr>
                                        <p:cTn id="35" dur="500"/>
                                        <p:tgtEl>
                                          <p:spTgt spid="17"/>
                                        </p:tgtEl>
                                      </p:cBhvr>
                                    </p:animEffect>
                                  </p:childTnLst>
                                </p:cTn>
                              </p:par>
                              <p:par>
                                <p:cTn id="36" presetID="1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 calcmode="lin" valueType="num">
                                      <p:cBhvr additive="base">
                                        <p:cTn id="38" dur="500"/>
                                        <p:tgtEl>
                                          <p:spTgt spid="16"/>
                                        </p:tgtEl>
                                        <p:attrNameLst>
                                          <p:attrName>ppt_x</p:attrName>
                                        </p:attrNameLst>
                                      </p:cBhvr>
                                      <p:tavLst>
                                        <p:tav tm="0">
                                          <p:val>
                                            <p:strVal val="#ppt_x-#ppt_w*1.125000"/>
                                          </p:val>
                                        </p:tav>
                                        <p:tav tm="100000">
                                          <p:val>
                                            <p:strVal val="#ppt_x"/>
                                          </p:val>
                                        </p:tav>
                                      </p:tavLst>
                                    </p:anim>
                                    <p:animEffect transition="in" filter="wipe(right)">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2" grpId="1" bldLvl="0" animBg="1"/>
      <p:bldP spid="13" grpId="0" bldLvl="0" animBg="1"/>
      <p:bldP spid="13" grpId="1" bldLvl="0" animBg="1"/>
      <p:bldP spid="14" grpId="0" bldLvl="0" animBg="1"/>
      <p:bldP spid="14" grpId="1" bldLvl="0" animBg="1"/>
      <p:bldP spid="15" grpId="0" bldLvl="0" animBg="1"/>
      <p:bldP spid="15" grpId="1" bldLvl="0" animBg="1"/>
      <p:bldP spid="16" grpId="0"/>
    </p:bldLst>
  </p:timing>
</p:sld>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1130</Words>
  <Application>WPS 演示</Application>
  <PresentationFormat>全屏显示(16:9)</PresentationFormat>
  <Paragraphs>77</Paragraphs>
  <Slides>11</Slides>
  <Notes>23</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11</vt:i4>
      </vt:variant>
    </vt:vector>
  </HeadingPairs>
  <TitlesOfParts>
    <vt:vector size="26" baseType="lpstr">
      <vt:lpstr>Arial</vt:lpstr>
      <vt:lpstr>宋体</vt:lpstr>
      <vt:lpstr>Wingdings</vt:lpstr>
      <vt:lpstr>微软雅黑</vt:lpstr>
      <vt:lpstr>方正兰亭粗黑_GBK</vt:lpstr>
      <vt:lpstr>Calibri</vt:lpstr>
      <vt:lpstr>Impact</vt:lpstr>
      <vt:lpstr>Helvetica Neue Condensed</vt:lpstr>
      <vt:lpstr>方正正大黑简体</vt:lpstr>
      <vt:lpstr>楷体</vt:lpstr>
      <vt:lpstr>楷体_GB2312</vt:lpstr>
      <vt:lpstr>黑体</vt:lpstr>
      <vt:lpstr>Arial Unicode MS</vt:lpstr>
      <vt:lpstr>Segoe Print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微软用户</dc:creator>
  <cp:lastModifiedBy>Connie</cp:lastModifiedBy>
  <cp:revision>146</cp:revision>
  <dcterms:created xsi:type="dcterms:W3CDTF">2016-03-20T02:48:00Z</dcterms:created>
  <dcterms:modified xsi:type="dcterms:W3CDTF">2018-04-17T01:10:01Z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