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30" r:id="rId7"/>
    <p:sldId id="357" r:id="rId8"/>
    <p:sldId id="335" r:id="rId9"/>
    <p:sldId id="341" r:id="rId10"/>
    <p:sldId id="358" r:id="rId11"/>
    <p:sldId id="347" r:id="rId12"/>
    <p:sldId id="348" r:id="rId13"/>
    <p:sldId id="359" r:id="rId14"/>
    <p:sldId id="349" r:id="rId15"/>
    <p:sldId id="360" r:id="rId16"/>
    <p:sldId id="350" r:id="rId17"/>
    <p:sldId id="361" r:id="rId18"/>
    <p:sldId id="351" r:id="rId19"/>
    <p:sldId id="352" r:id="rId20"/>
    <p:sldId id="362" r:id="rId21"/>
    <p:sldId id="353" r:id="rId22"/>
    <p:sldId id="354" r:id="rId23"/>
    <p:sldId id="363" r:id="rId24"/>
    <p:sldId id="355" r:id="rId25"/>
    <p:sldId id="356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098"/>
        <p:guide pos="3196"/>
        <p:guide pos="606"/>
        <p:guide pos="5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8255" y="3237230"/>
            <a:ext cx="9152255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1153160" y="3331210"/>
            <a:ext cx="6930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“聘”李云龙来管团队，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    像他这么干！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66990" y="481528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58208" y="5289127"/>
            <a:ext cx="8264313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团队建设与管理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49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49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49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3085" y="1059815"/>
            <a:ext cx="8037195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四、职责（分工）与制度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、在李家坡战斗中，李云龙在与政委赵刚讨论作战方案时，李云龙安排自己带突击队打前锋，等到前锋打光了（全部牺牲）再让赵刚补上。这时赵刚有一段话：“你（指李云龙）这叫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擅离职守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，团长就应该在指挥的位置上，而不是带突击队冲锋，我要是给旅长打电话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……”</a:t>
            </a:r>
            <a:endParaRPr lang="en-US" altLang="zh-CN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这在团队管理中叫岗位职责不明确，部队同团队一样，不同的分工有不同的职责。如果一个部队中，炮兵去做骑兵的事，骑兵去做步兵的事那只有一种情况，就是这个部队的人差不多阵亡的时候，否则就叫乱了套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2440" y="1298575"/>
            <a:ext cx="8067675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在团队中，如果老板去做员工做的事，或者总裁去做下属该做的事，那这个团队离关门也就不远了，特别是总裁，只能做自己该做的事。总裁应该做什么事呢？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总裁应该做最重要的事，比如思考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——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团队的战略方向，哪里做得好？哪里还可以做得更好？学习</a:t>
            </a: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——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学习同行中好的经验方法，掌握行业内外大量的资讯；提升自己的领导力；随时随地为团队挖掘招聘优秀人才等等。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1805" y="1298575"/>
            <a:ext cx="799592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、李云龙等军级首领去南京军事学院学习遇到两件事，让他很是恼火。一是学习不准带枪，二是迟到一天要扫一天的马路。李云龙尽管不愿意，但是也没办法。这叫做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制度面前人人平等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，不管你的职位多高，不管你曾经有多大的贡献。</a:t>
            </a:r>
            <a:endParaRPr lang="en-US" altLang="zh-CN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8955" y="1084580"/>
            <a:ext cx="7954645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五、领导力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、主人公李云龙是一个性情刚烈，不喜欢循规蹈矩的人，但是他为什么偏偏听旅长的话？李云龙为他惹了不少的麻烦，而为什么旅长在关键的时候还是重用李云龙？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例子：李云龙被撤职到服装厂，后来上级又派他去当团长，他不服气，不愿去，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结果旅长马上赶到给他一阵臭骂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，他竟然不敢再说一句话，乖乖上任。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8000" y="1200150"/>
            <a:ext cx="799655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原因：旅长非常清楚李云龙的性格特点，他没有什么文化，这种人往往痛恨别人给他讲大道理，所以你不能给他讲道理。最好的办法就是用他自己的办法去对付他自己，他平常总是骂骂咧咧的，所以遇到一个比他还厉害的旅长他就服了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>
              <a:buNone/>
            </a:pPr>
            <a:endParaRPr lang="en-US" altLang="zh-CN" sz="2400" dirty="0"/>
          </a:p>
          <a:p>
            <a:pPr marL="0" indent="457200" algn="just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0230" y="1298575"/>
            <a:ext cx="791337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结论：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领导者必须具备知人善用的能力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。作为一个领导你除了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要知道下属的能力，还要了解他的性格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，并且把他放在有用的地方。同时要用人之长，避人之短，不能因为某人有缺点就把他的优点全部给否定了。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just">
              <a:buNone/>
            </a:pP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3720" y="1100455"/>
            <a:ext cx="8036560" cy="587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、李云龙本身就是一个领导力很强的人，他的领导力主要表现在他深得人心，以及他有一股领导者的特质，那就是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人格魅力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，他能让他的部下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既爱他又怕他，爱是因为他体恤部下，关心部下，能和下属同甘共苦；而怕他是因为他那表面粗暴的性格，和那张得理不饶人的嘴巴。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又如：李云飞在战场上的原则是从不丢下一个兄弟，即便自己杀出重围，如果知道还有一个兄弟没有出来，他都会返回去把他救出来。</a:t>
            </a:r>
            <a:endParaRPr lang="en-US" altLang="zh-CN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6890" y="1158875"/>
            <a:ext cx="8110855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六、人际关系的沟通能力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大凡领导者都是沟通力和反应能力特强，李云龙当然不例外。尽管他平常脾气暴躁，但是有一个优点是从不记仇。所以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即便发飚了，也可以马上转怒为喜，从来没有隔夜仇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，这一点在作为领导来说是非常可贵的，不管是对上级，还是下属，或许是同级之间，在问题的沟通上几乎从来就没有他干不成的事，尽管有时他的方法看起来有些另类，但毕竟是解决问题，只要不违背原则。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6405" y="977900"/>
            <a:ext cx="8119110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七、学习力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中央通知高级军官全部到南京学习，当时很多人不理解，日本鬼子被打跑了，蒋介石也被打垮了，还有什么学的？只有一个人明白为什么？那就是孔捷，因为他被派到支持朝鲜打美国。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他出去见了世面，见识到了别人的战争方法的确比我们的厉害。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正如很多团队，刚刚创业时感觉很好，比周围同行业的都好，一旦上了一个台阶同别的团队一比，或是去到国外看到别的大的企业才感觉自己是井底之蛙。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4190" y="1298575"/>
            <a:ext cx="803656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中央高级领导意识到，不能靠原来那些经验和理论同别人抗衡。必须学习更好的军事战略，这才有了李云龙他们去南京军事学院学习的故事。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作为团队来说，不断向比自己更成功的团队学习是当前团队发展的必要趋势。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你可以不学习，但你的竞争对手会帮你学习！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4555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6726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7179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5107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5932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22715" y="166778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9125" y="1092835"/>
            <a:ext cx="796163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ctr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一段牲畜的对话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ctr">
              <a:buNone/>
            </a:pP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一个农庄主在他的粮仓里放了老鼠夹子。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老鼠发现了去告诉母鸡。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母鸡看了看老鼠说：“这和我有什么关系，我很同情你”。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母鸡说完走了。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1975" y="1298575"/>
            <a:ext cx="789749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老鼠又跑去找肥猪。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肥猪淡淡的说：“这是你的事，你自己小心”。说完慢悠悠的走了。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>
              <a:buNone/>
            </a:pP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老鼠又跑去告诉大黄牛。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大黄牛表情冷漠的说：“你见过老鼠夹子能夹死一头牛的吗？祝你好运”。 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说完也骄傲的走了。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5465" y="1298575"/>
            <a:ext cx="793877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后来老鼠夹子夹到了一条蛇。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晚上女主人到粮仓里检查时被这条蛇咬了一口并住进了医院。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男主人为了给女主人补身体把母鸡杀了。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女主人出院后亲戚都来看望，男主人把肥猪宰了招待客人。</a:t>
            </a:r>
            <a:endParaRPr lang="zh-CN" altLang="en-US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为了给女主人看病欠了很多钱。没办法男主人把大黄牛卖给了屠宰场宰了。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0700" y="1298575"/>
            <a:ext cx="801243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记住，一个人无论在社会中还是在企业里，还是在团队中，都不能抱着事不关己、高高挂起的心态，要懂得担当。维护别人、维护团队，就是维护自己。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成就他人，才能成就自己。</a:t>
            </a:r>
            <a:endParaRPr lang="zh-CN" altLang="en-US" sz="32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62560" y="977900"/>
            <a:ext cx="8508365" cy="279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50000"/>
              </a:lnSpc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亮剑</a:t>
            </a:r>
            <a:endParaRPr lang="zh-CN" altLang="en-US" sz="3200" b="1" dirty="0">
              <a:solidFill>
                <a:schemeClr val="accent2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just" fontAlgn="auto">
              <a:lnSpc>
                <a:spcPct val="150000"/>
              </a:lnSpc>
              <a:buNone/>
            </a:pPr>
            <a:endParaRPr lang="zh-CN" altLang="zh-CN" sz="2400" dirty="0">
              <a:solidFill>
                <a:schemeClr val="accent2"/>
              </a:solidFill>
            </a:endParaRPr>
          </a:p>
          <a:p>
            <a:pPr marL="0" indent="457200" algn="just" fontAlgn="auto">
              <a:lnSpc>
                <a:spcPct val="150000"/>
              </a:lnSpc>
              <a:buNone/>
            </a:pPr>
            <a:endParaRPr lang="zh-CN" altLang="zh-CN" sz="2400" dirty="0">
              <a:solidFill>
                <a:schemeClr val="accent2"/>
              </a:solidFill>
            </a:endParaRPr>
          </a:p>
          <a:p>
            <a:pPr indent="457200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  <p:pic>
        <p:nvPicPr>
          <p:cNvPr id="409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707" y="1921087"/>
            <a:ext cx="6315287" cy="4206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0540" y="1040130"/>
            <a:ext cx="7991475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一、随时随地招录人才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人才来源于三种途径：一是被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吸引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来的，二是被筛选出来的，三用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重金挖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过来。李云龙身边的人，和尚本是国民军的，一听说是李云龙，就马上同意跟他干，这叫吸引来的；张大彪是在战中表现很好，是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筛选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出来的；骑兵连的孙连长是用五挺机枪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换来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的。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李云龙的部队无论走到哪里，都不会忘记两件事，一是</a:t>
            </a:r>
            <a:r>
              <a:rPr lang="zh-CN" altLang="en-US" sz="32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招兵买马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，二是</a:t>
            </a:r>
            <a:r>
              <a:rPr lang="zh-CN" altLang="en-US" sz="3200" b="1" dirty="0">
                <a:solidFill>
                  <a:srgbClr val="00B05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筹备武器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装备（工具）。这才后来的由千多人的团队发展到将近万人。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9905" y="1196340"/>
            <a:ext cx="799211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在团队中，常常出现一种现象，团队只有在人员短缺或是有人离职才开始招人，平常是不会招聘的。用他们的话说，这叫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节约人力资源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，降低成本。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事实真是这样吗？当一个团队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没有人才储备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时，团队内的人才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没有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危机感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，所以就没有动力，没有动力，做事的效率就不高。表面上好像节约了成本，可是这群员工每天不能尽心尽责，绩效不佳，弄出的问题倒是不少，如此一来花费的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成本更高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3080" y="1298575"/>
            <a:ext cx="795401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另外当每个重要岗位只有一个员工，没有储备，如何筛选好的员工。当有一天重要岗位的员工要离职，你哪里有时间去招聘优秀的人才，那时可能就是随便找一个顶一下算了。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这在管理中叫没有计划，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一个好的团队是随时随地招聘人才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，团队内部只要有不适合的人就马上更换。只有这样才能保证团队正常发展，领导者永远要将主动权掌握在自己手中，不能让下面的人牵着你走！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4510" y="1075690"/>
            <a:ext cx="7962900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二、魂、价值观（团队文化）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要有一股气势，要有一种拼到底的劲头。就像一个剑客，和对手狭路相逢，他发现对手竟是天下第一剑客，这时他明知是死，也必须亮出宝剑，没有这样的勇气就别当剑客，倒在对手的剑下不丢人，那叫虽败犹荣，咱中国人决不当孬种，逢敌必亮剑</a:t>
            </a:r>
            <a:r>
              <a:rPr lang="zh-CN" altLang="en-US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。”</a:t>
            </a:r>
            <a:endParaRPr lang="zh-CN" altLang="en-US" sz="32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4980" y="1027430"/>
            <a:ext cx="806132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二、魂、价值观（团队文化）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 algn="just"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这种精神在军队中叫魂</a:t>
            </a: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军魂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，如果用在团队中就叫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价值观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。在团队中如果有一种这样的文化，无论遇到什么困难，无论处于何种不利的形势，都会想尽一切办法解决它，并且是团队中每一个员工，就好像亮剑中的每一个战士一样。但是实际的情况是，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团队中当遇到困难时，往往想方设法的只有总裁，只有老板，其余的人到了时间就下班，事不关己，反正解决不了对自己没有损坏，工资不会少一分。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这难道不像楚云飞的部队。打不赢没关系，实在不行就跑，因为有退路。总裁，老板只能向前，他们没有退路，要么胜利要么战死！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4830" y="1035050"/>
            <a:ext cx="805434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三、行动力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在团队中，作为一个领导者要有敏锐的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洞察力和行动力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，一旦发现风吹草动，就要立刻调查分析原因，找出问题的症结，避免问题进一步恶化。比如作为一个部门负责人，要随时观察员工的行为和情绪，一旦出现异常，要立刻想办法纠正和解决。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457200">
              <a:buNone/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李云龙的行动力还表现在，有一次同赵刚商议挑选会武功的战士组成一支特别的队伍，当时赵刚说：“那好，这事你尽快去办！”李云龙说了另外一句：“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不用尽快，我马上就去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！”假设团队中每个人或者作为管理者有这样的行动力，团队想不发展都不行。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3127</Words>
  <Application>WPS 演示</Application>
  <PresentationFormat>全屏显示(16:9)</PresentationFormat>
  <Paragraphs>151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楷体_GB2312</vt:lpstr>
      <vt:lpstr>黑体</vt:lpstr>
      <vt:lpstr>Arial Unicode MS</vt:lpstr>
      <vt:lpstr>Segoe Print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Connie</cp:lastModifiedBy>
  <cp:revision>153</cp:revision>
  <dcterms:created xsi:type="dcterms:W3CDTF">2016-03-20T02:48:00Z</dcterms:created>
  <dcterms:modified xsi:type="dcterms:W3CDTF">2018-04-17T01:30:56Z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