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D2C2-FAF7-4862-BE44-57DDEFEBFE7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0430-A1F9-4AB3-AC4C-6312270F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D2C2-FAF7-4862-BE44-57DDEFEBFE7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0430-A1F9-4AB3-AC4C-6312270F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D2C2-FAF7-4862-BE44-57DDEFEBFE7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0430-A1F9-4AB3-AC4C-6312270F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D2C2-FAF7-4862-BE44-57DDEFEBFE7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0430-A1F9-4AB3-AC4C-6312270F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D2C2-FAF7-4862-BE44-57DDEFEBFE7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0430-A1F9-4AB3-AC4C-6312270F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D2C2-FAF7-4862-BE44-57DDEFEBFE7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0430-A1F9-4AB3-AC4C-6312270F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D2C2-FAF7-4862-BE44-57DDEFEBFE7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0430-A1F9-4AB3-AC4C-6312270F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D2C2-FAF7-4862-BE44-57DDEFEBFE7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0430-A1F9-4AB3-AC4C-6312270F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D2C2-FAF7-4862-BE44-57DDEFEBFE7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0430-A1F9-4AB3-AC4C-6312270F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D2C2-FAF7-4862-BE44-57DDEFEBFE7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0430-A1F9-4AB3-AC4C-6312270F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D2C2-FAF7-4862-BE44-57DDEFEBFE7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0430-A1F9-4AB3-AC4C-6312270F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5D2C2-FAF7-4862-BE44-57DDEFEBFE7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0430-A1F9-4AB3-AC4C-6312270F98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small, wheeled vehicle that can be wirelessly controlled from a PC via an Xbox 360 Controller</a:t>
            </a:r>
          </a:p>
          <a:p>
            <a:r>
              <a:rPr lang="en-US" dirty="0" smtClean="0"/>
              <a:t>Features an IR Rangefinder mounted on a hobby servo that scans the area in front of the vehicle and records distance information</a:t>
            </a:r>
          </a:p>
          <a:p>
            <a:r>
              <a:rPr lang="en-US" dirty="0" smtClean="0"/>
              <a:t>Wirelessly sends distance data back to the PC to be displayed as a 2-D map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6" name="Content Placeholder 5" descr="CIMG354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6224" t="13561" r="10871" b="12232"/>
          <a:stretch>
            <a:fillRect/>
          </a:stretch>
        </p:blipFill>
        <p:spPr>
          <a:xfrm>
            <a:off x="5029200" y="1371600"/>
            <a:ext cx="3200400" cy="43434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vehicle with two independent drive wheels and a caster. Features: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Independent gear motors for      propulsion and steering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12v, 12 Ah lead acid battery for power.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n-US" dirty="0" err="1" smtClean="0"/>
              <a:t>OOPic</a:t>
            </a:r>
            <a:r>
              <a:rPr lang="en-US" dirty="0" smtClean="0"/>
              <a:t> R Microcontroller for motor, servo, and IR Rangefinder control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Magnevation</a:t>
            </a:r>
            <a:r>
              <a:rPr lang="en-US" dirty="0" smtClean="0"/>
              <a:t> Dual H-Bridge motor controller to drive the gear motors</a:t>
            </a:r>
            <a:endParaRPr lang="en-US" dirty="0"/>
          </a:p>
        </p:txBody>
      </p:sp>
      <p:pic>
        <p:nvPicPr>
          <p:cNvPr id="7" name="Picture 6" descr="R180-OOPIC-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4089400"/>
            <a:ext cx="2438400" cy="2438400"/>
          </a:xfrm>
          <a:prstGeom prst="rect">
            <a:avLst/>
          </a:prstGeom>
        </p:spPr>
      </p:pic>
      <p:pic>
        <p:nvPicPr>
          <p:cNvPr id="8" name="Picture 7" descr="boardlaodedpwmx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2716106" y="4599094"/>
            <a:ext cx="2179320" cy="12107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Rangefinders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Sharp GP2D12 and 1 Sharp 2Y0A02 Rangefinders available</a:t>
            </a:r>
          </a:p>
          <a:p>
            <a:r>
              <a:rPr lang="en-US" dirty="0" smtClean="0"/>
              <a:t>GP2D12 has a range of 10 to 80 cm</a:t>
            </a:r>
          </a:p>
          <a:p>
            <a:r>
              <a:rPr lang="en-US" dirty="0" smtClean="0"/>
              <a:t>2Y0A02 has a range of  20 to 150 cm</a:t>
            </a:r>
          </a:p>
          <a:p>
            <a:endParaRPr lang="en-US" dirty="0"/>
          </a:p>
        </p:txBody>
      </p:sp>
      <p:pic>
        <p:nvPicPr>
          <p:cNvPr id="7" name="Picture 6" descr="3522_0_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3962400"/>
            <a:ext cx="3767191" cy="2514600"/>
          </a:xfrm>
          <a:prstGeom prst="rect">
            <a:avLst/>
          </a:prstGeom>
        </p:spPr>
      </p:pic>
      <p:pic>
        <p:nvPicPr>
          <p:cNvPr id="8" name="Picture 7" descr="sharp-gp2d12-ir-range-sensor-10-cm-8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810000"/>
            <a:ext cx="291465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will control the vehicle using a PC program written in Java. The primary input device will be a wired </a:t>
            </a:r>
            <a:r>
              <a:rPr lang="en-US" dirty="0" err="1" smtClean="0"/>
              <a:t>xbox</a:t>
            </a:r>
            <a:r>
              <a:rPr lang="en-US" dirty="0" smtClean="0"/>
              <a:t> 360 controller</a:t>
            </a:r>
          </a:p>
          <a:p>
            <a:r>
              <a:rPr lang="en-US" dirty="0" smtClean="0"/>
              <a:t>The program will display a 2-D, top-down map of any objects or walls in front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of the vehicle</a:t>
            </a:r>
            <a:endParaRPr lang="en-US" dirty="0"/>
          </a:p>
        </p:txBody>
      </p:sp>
      <p:pic>
        <p:nvPicPr>
          <p:cNvPr id="4" name="Picture 3" descr="802112b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3657600"/>
            <a:ext cx="2705100" cy="2705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Concept</vt:lpstr>
      <vt:lpstr>Platform</vt:lpstr>
      <vt:lpstr>IR Rangefinders</vt:lpstr>
      <vt:lpstr>Control</vt:lpstr>
    </vt:vector>
  </TitlesOfParts>
  <Company>Goldfish_92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Ethan Dunn</dc:creator>
  <cp:lastModifiedBy>Ethan Dunn</cp:lastModifiedBy>
  <cp:revision>12</cp:revision>
  <dcterms:created xsi:type="dcterms:W3CDTF">2013-04-11T00:58:42Z</dcterms:created>
  <dcterms:modified xsi:type="dcterms:W3CDTF">2013-04-11T01:35:43Z</dcterms:modified>
</cp:coreProperties>
</file>