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 Tišler" userId="f7dc3be2-873b-4ac0-bec1-03d9bf70b0e6" providerId="ADAL" clId="{7D676911-5979-4078-81E6-C2969150E91C}"/>
    <pc:docChg chg="custSel modSld">
      <pc:chgData name="Nik Tišler" userId="f7dc3be2-873b-4ac0-bec1-03d9bf70b0e6" providerId="ADAL" clId="{7D676911-5979-4078-81E6-C2969150E91C}" dt="2024-08-21T10:54:10.219" v="59" actId="20577"/>
      <pc:docMkLst>
        <pc:docMk/>
      </pc:docMkLst>
      <pc:sldChg chg="modSp mod">
        <pc:chgData name="Nik Tišler" userId="f7dc3be2-873b-4ac0-bec1-03d9bf70b0e6" providerId="ADAL" clId="{7D676911-5979-4078-81E6-C2969150E91C}" dt="2024-08-21T10:54:10.219" v="59" actId="20577"/>
        <pc:sldMkLst>
          <pc:docMk/>
          <pc:sldMk cId="2137659446" sldId="257"/>
        </pc:sldMkLst>
        <pc:spChg chg="mod">
          <ac:chgData name="Nik Tišler" userId="f7dc3be2-873b-4ac0-bec1-03d9bf70b0e6" providerId="ADAL" clId="{7D676911-5979-4078-81E6-C2969150E91C}" dt="2024-08-21T10:54:10.219" v="59" actId="20577"/>
          <ac:spMkLst>
            <pc:docMk/>
            <pc:sldMk cId="2137659446" sldId="257"/>
            <ac:spMk id="4" creationId="{0A013653-E291-C71D-DAB1-18BDEFF627E3}"/>
          </ac:spMkLst>
        </pc:spChg>
      </pc:sldChg>
      <pc:sldChg chg="modSp mod">
        <pc:chgData name="Nik Tišler" userId="f7dc3be2-873b-4ac0-bec1-03d9bf70b0e6" providerId="ADAL" clId="{7D676911-5979-4078-81E6-C2969150E91C}" dt="2024-08-21T09:05:59.166" v="52" actId="27636"/>
        <pc:sldMkLst>
          <pc:docMk/>
          <pc:sldMk cId="1535779596" sldId="260"/>
        </pc:sldMkLst>
        <pc:spChg chg="mod">
          <ac:chgData name="Nik Tišler" userId="f7dc3be2-873b-4ac0-bec1-03d9bf70b0e6" providerId="ADAL" clId="{7D676911-5979-4078-81E6-C2969150E91C}" dt="2024-08-21T09:05:59.166" v="52" actId="27636"/>
          <ac:spMkLst>
            <pc:docMk/>
            <pc:sldMk cId="1535779596" sldId="260"/>
            <ac:spMk id="3" creationId="{670AE04E-FD1C-24AA-3100-4A6F84B05F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4C894C-E702-D2D7-040B-15B4D6371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/>
              <a:t>Jobfinder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1665625-81DD-B01D-817D-3C3FB42D6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Avtor: Nik Tišler</a:t>
            </a:r>
          </a:p>
        </p:txBody>
      </p:sp>
    </p:spTree>
    <p:extLst>
      <p:ext uri="{BB962C8B-B14F-4D97-AF65-F5344CB8AC3E}">
        <p14:creationId xmlns:p14="http://schemas.microsoft.com/office/powerpoint/2010/main" val="11104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62B7301-8ACE-DC63-39C8-80D94F43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Ideja</a:t>
            </a:r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značba mesta slike 5" descr="Slika, ki vsebuje besede posnetek zaslona, sličica, krog, grafika&#10;&#10;Opis je samodejno ustvarjen">
            <a:extLst>
              <a:ext uri="{FF2B5EF4-FFF2-40B4-BE49-F238E27FC236}">
                <a16:creationId xmlns:a16="http://schemas.microsoft.com/office/drawing/2014/main" id="{C8494820-83E1-8FEA-7516-E6665C5EDC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792" r="7448" b="-1"/>
          <a:stretch/>
        </p:blipFill>
        <p:spPr>
          <a:xfrm>
            <a:off x="778062" y="786117"/>
            <a:ext cx="6281499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A013653-E291-C71D-DAB1-18BDEFF6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1400" dirty="0" err="1"/>
              <a:t>JobFinder</a:t>
            </a:r>
            <a:r>
              <a:rPr lang="en-US" sz="1400" dirty="0"/>
              <a:t> je </a:t>
            </a:r>
            <a:r>
              <a:rPr lang="en-US" sz="1400" dirty="0" err="1"/>
              <a:t>spletna</a:t>
            </a:r>
            <a:r>
              <a:rPr lang="en-US" sz="1400" dirty="0"/>
              <a:t> </a:t>
            </a:r>
            <a:r>
              <a:rPr lang="en-US" sz="1400" dirty="0" err="1"/>
              <a:t>aplikacija</a:t>
            </a:r>
            <a:r>
              <a:rPr lang="en-US" sz="1400" dirty="0"/>
              <a:t>, ki </a:t>
            </a:r>
            <a:r>
              <a:rPr lang="en-US" sz="1400" dirty="0" err="1"/>
              <a:t>uporabnikom</a:t>
            </a:r>
            <a:r>
              <a:rPr lang="en-US" sz="1400" dirty="0"/>
              <a:t> (</a:t>
            </a:r>
            <a:r>
              <a:rPr lang="en-US" sz="1400" dirty="0" err="1"/>
              <a:t>delodajalcem</a:t>
            </a:r>
            <a:r>
              <a:rPr lang="en-US" sz="1400" dirty="0"/>
              <a:t> in </a:t>
            </a:r>
            <a:r>
              <a:rPr lang="en-US" sz="1400" dirty="0" err="1"/>
              <a:t>delojemalcem</a:t>
            </a:r>
            <a:r>
              <a:rPr lang="en-US" sz="1400" dirty="0"/>
              <a:t>) </a:t>
            </a:r>
            <a:r>
              <a:rPr lang="en-US" sz="1400" dirty="0" err="1"/>
              <a:t>ponuja</a:t>
            </a:r>
            <a:r>
              <a:rPr lang="en-US" sz="1400" dirty="0"/>
              <a:t> </a:t>
            </a:r>
            <a:r>
              <a:rPr lang="en-US" sz="1400" dirty="0" err="1"/>
              <a:t>interaktiven</a:t>
            </a:r>
            <a:r>
              <a:rPr lang="en-US" sz="1400" dirty="0"/>
              <a:t> in </a:t>
            </a:r>
            <a:r>
              <a:rPr lang="en-US" sz="1400" dirty="0" err="1"/>
              <a:t>zanimiv</a:t>
            </a:r>
            <a:r>
              <a:rPr lang="en-US" sz="1400" dirty="0"/>
              <a:t> </a:t>
            </a:r>
            <a:r>
              <a:rPr lang="en-US" sz="1400" dirty="0" err="1"/>
              <a:t>način</a:t>
            </a:r>
            <a:r>
              <a:rPr lang="en-US" sz="1400" dirty="0"/>
              <a:t> za </a:t>
            </a:r>
            <a:r>
              <a:rPr lang="en-US" sz="1400" dirty="0" err="1"/>
              <a:t>iskanje</a:t>
            </a:r>
            <a:r>
              <a:rPr lang="en-US" sz="1400" dirty="0"/>
              <a:t> </a:t>
            </a:r>
            <a:r>
              <a:rPr lang="en-US" sz="1400" dirty="0" err="1"/>
              <a:t>oziroma</a:t>
            </a:r>
            <a:r>
              <a:rPr lang="en-US" sz="1400" dirty="0"/>
              <a:t> </a:t>
            </a:r>
            <a:r>
              <a:rPr lang="en-US" sz="1400" dirty="0" err="1"/>
              <a:t>ponujanje</a:t>
            </a:r>
            <a:r>
              <a:rPr lang="en-US" sz="1400" dirty="0"/>
              <a:t> </a:t>
            </a:r>
            <a:r>
              <a:rPr lang="en-US" sz="1400" dirty="0" err="1"/>
              <a:t>službe</a:t>
            </a:r>
            <a:r>
              <a:rPr lang="en-US" sz="1400" dirty="0"/>
              <a:t>. </a:t>
            </a:r>
            <a:r>
              <a:rPr lang="en-US" sz="1400" dirty="0" err="1"/>
              <a:t>Preprosto</a:t>
            </a:r>
            <a:r>
              <a:rPr lang="en-US" sz="1400" dirty="0"/>
              <a:t> </a:t>
            </a:r>
            <a:r>
              <a:rPr lang="en-US" sz="1400" dirty="0" err="1"/>
              <a:t>ustvarite</a:t>
            </a:r>
            <a:r>
              <a:rPr lang="en-US" sz="1400" dirty="0"/>
              <a:t> </a:t>
            </a:r>
            <a:r>
              <a:rPr lang="en-US" sz="1400" dirty="0" err="1"/>
              <a:t>svoj</a:t>
            </a:r>
            <a:r>
              <a:rPr lang="en-US" sz="1400" dirty="0"/>
              <a:t> </a:t>
            </a:r>
            <a:r>
              <a:rPr lang="en-US" sz="1400" dirty="0" err="1"/>
              <a:t>račun</a:t>
            </a:r>
            <a:r>
              <a:rPr lang="en-US" sz="1400" dirty="0"/>
              <a:t>, </a:t>
            </a:r>
            <a:r>
              <a:rPr lang="en-US" sz="1400" dirty="0" err="1"/>
              <a:t>nanj</a:t>
            </a:r>
            <a:r>
              <a:rPr lang="en-US" sz="1400" dirty="0"/>
              <a:t> </a:t>
            </a:r>
            <a:r>
              <a:rPr lang="en-US" sz="1400" dirty="0" err="1"/>
              <a:t>dodajte</a:t>
            </a:r>
            <a:r>
              <a:rPr lang="en-US" sz="1400" dirty="0"/>
              <a:t> </a:t>
            </a:r>
            <a:r>
              <a:rPr lang="en-US" sz="1400" dirty="0" err="1"/>
              <a:t>svoje</a:t>
            </a:r>
            <a:r>
              <a:rPr lang="en-US" sz="1400" dirty="0"/>
              <a:t> </a:t>
            </a:r>
            <a:r>
              <a:rPr lang="en-US" sz="1400" dirty="0" err="1"/>
              <a:t>osnovne</a:t>
            </a:r>
            <a:r>
              <a:rPr lang="en-US" sz="1400" dirty="0"/>
              <a:t> </a:t>
            </a:r>
            <a:r>
              <a:rPr lang="en-US" sz="1400" dirty="0" err="1"/>
              <a:t>informacije</a:t>
            </a:r>
            <a:r>
              <a:rPr lang="en-US" sz="1400" dirty="0"/>
              <a:t>, </a:t>
            </a:r>
            <a:r>
              <a:rPr lang="sl-SI" sz="1400" dirty="0"/>
              <a:t>k</a:t>
            </a:r>
            <a:r>
              <a:rPr lang="en-US" sz="1400" dirty="0" err="1"/>
              <a:t>ompetence</a:t>
            </a:r>
            <a:r>
              <a:rPr lang="sl-SI" sz="1400" dirty="0"/>
              <a:t> </a:t>
            </a:r>
            <a:r>
              <a:rPr lang="en-US" sz="1400" dirty="0"/>
              <a:t>in </a:t>
            </a:r>
            <a:r>
              <a:rPr lang="en-US" sz="1400" dirty="0" err="1"/>
              <a:t>drugo</a:t>
            </a:r>
            <a:r>
              <a:rPr lang="en-US" sz="1400" dirty="0"/>
              <a:t>, </a:t>
            </a:r>
            <a:r>
              <a:rPr lang="en-US" sz="1400" dirty="0" err="1"/>
              <a:t>kar</a:t>
            </a:r>
            <a:r>
              <a:rPr lang="en-US" sz="1400" dirty="0"/>
              <a:t> </a:t>
            </a:r>
            <a:r>
              <a:rPr lang="en-US" sz="1400" dirty="0" err="1"/>
              <a:t>vam</a:t>
            </a:r>
            <a:r>
              <a:rPr lang="en-US" sz="1400" dirty="0"/>
              <a:t> </a:t>
            </a:r>
            <a:r>
              <a:rPr lang="en-US" sz="1400" dirty="0" err="1"/>
              <a:t>bo</a:t>
            </a:r>
            <a:r>
              <a:rPr lang="en-US" sz="1400" dirty="0"/>
              <a:t> </a:t>
            </a:r>
            <a:r>
              <a:rPr lang="en-US" sz="1400" dirty="0" err="1"/>
              <a:t>pomagalo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pridobivanju</a:t>
            </a:r>
            <a:r>
              <a:rPr lang="en-US" sz="1400" dirty="0"/>
              <a:t> </a:t>
            </a:r>
            <a:r>
              <a:rPr lang="en-US" sz="1400" dirty="0" err="1"/>
              <a:t>zaposlitve</a:t>
            </a:r>
            <a:r>
              <a:rPr lang="en-US" sz="1400" dirty="0"/>
              <a:t> </a:t>
            </a:r>
            <a:r>
              <a:rPr lang="en-US" sz="1400" dirty="0" err="1"/>
              <a:t>ali</a:t>
            </a:r>
            <a:r>
              <a:rPr lang="en-US" sz="1400" dirty="0"/>
              <a:t> </a:t>
            </a:r>
            <a:r>
              <a:rPr lang="en-US" sz="1400" dirty="0" err="1"/>
              <a:t>kaj</a:t>
            </a:r>
            <a:r>
              <a:rPr lang="en-US" sz="1400" dirty="0"/>
              <a:t> </a:t>
            </a:r>
            <a:r>
              <a:rPr lang="en-US" sz="1400" dirty="0" err="1"/>
              <a:t>služba</a:t>
            </a:r>
            <a:r>
              <a:rPr lang="en-US" sz="1400" dirty="0"/>
              <a:t> </a:t>
            </a:r>
            <a:r>
              <a:rPr lang="en-US" sz="1400" dirty="0" err="1"/>
              <a:t>ponuja</a:t>
            </a:r>
            <a:r>
              <a:rPr lang="en-US" sz="1400" dirty="0"/>
              <a:t>, </a:t>
            </a:r>
            <a:r>
              <a:rPr lang="en-US" sz="1400" dirty="0" err="1"/>
              <a:t>če</a:t>
            </a:r>
            <a:r>
              <a:rPr lang="en-US" sz="1400" dirty="0"/>
              <a:t> </a:t>
            </a:r>
            <a:r>
              <a:rPr lang="en-US" sz="1400" dirty="0" err="1"/>
              <a:t>kot</a:t>
            </a:r>
            <a:r>
              <a:rPr lang="en-US" sz="1400" dirty="0"/>
              <a:t> </a:t>
            </a:r>
            <a:r>
              <a:rPr lang="en-US" sz="1400" dirty="0" err="1"/>
              <a:t>delodajalec</a:t>
            </a:r>
            <a:r>
              <a:rPr lang="en-US" sz="1400" dirty="0"/>
              <a:t> </a:t>
            </a:r>
            <a:r>
              <a:rPr lang="en-US" sz="1400" dirty="0" err="1"/>
              <a:t>iščete</a:t>
            </a:r>
            <a:r>
              <a:rPr lang="en-US" sz="1400" dirty="0"/>
              <a:t> </a:t>
            </a:r>
            <a:r>
              <a:rPr lang="en-US" sz="1400" dirty="0" err="1"/>
              <a:t>nov</a:t>
            </a:r>
            <a:r>
              <a:rPr lang="en-US" sz="1400" dirty="0"/>
              <a:t> </a:t>
            </a:r>
            <a:r>
              <a:rPr lang="en-US" sz="1400" dirty="0" err="1"/>
              <a:t>delovni</a:t>
            </a:r>
            <a:r>
              <a:rPr lang="en-US" sz="1400" dirty="0"/>
              <a:t> </a:t>
            </a:r>
            <a:r>
              <a:rPr lang="en-US" sz="1400" dirty="0" err="1"/>
              <a:t>kader</a:t>
            </a:r>
            <a:r>
              <a:rPr lang="en-US" sz="1400" dirty="0"/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65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ka 14" descr="Slika, ki vsebuje besede pisava, grafika, besedilo, logotip&#10;&#10;Opis je samodejno ustvarjen">
            <a:extLst>
              <a:ext uri="{FF2B5EF4-FFF2-40B4-BE49-F238E27FC236}">
                <a16:creationId xmlns:a16="http://schemas.microsoft.com/office/drawing/2014/main" id="{2EE3EA0D-2D6B-5C15-8AB4-781F7DC7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261" r="97826">
                        <a14:foregroundMark x1="15435" y1="53043" x2="15435" y2="53043"/>
                        <a14:foregroundMark x1="7174" y1="54891" x2="7174" y2="54891"/>
                        <a14:foregroundMark x1="3261" y1="58587" x2="3261" y2="58587"/>
                        <a14:foregroundMark x1="31304" y1="45543" x2="31304" y2="45543"/>
                        <a14:foregroundMark x1="48478" y1="45978" x2="48478" y2="45978"/>
                        <a14:foregroundMark x1="60326" y1="47065" x2="60326" y2="47065"/>
                        <a14:foregroundMark x1="71304" y1="46630" x2="71304" y2="46630"/>
                        <a14:foregroundMark x1="86087" y1="46304" x2="86087" y2="46304"/>
                        <a14:foregroundMark x1="97826" y1="45217" x2="97826" y2="452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4547" y="4234747"/>
            <a:ext cx="1937453" cy="19374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060E3E4-D84C-D8BF-8D0B-85F67593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sl-SI" dirty="0"/>
              <a:t>Arhitekturna zasnova</a:t>
            </a:r>
          </a:p>
        </p:txBody>
      </p:sp>
      <p:pic>
        <p:nvPicPr>
          <p:cNvPr id="5" name="Označba mesta vsebine 4" descr="Slika, ki vsebuje besede grafika, simbol, logotip, sličica&#10;&#10;Opis je samodejno ustvarjen">
            <a:extLst>
              <a:ext uri="{FF2B5EF4-FFF2-40B4-BE49-F238E27FC236}">
                <a16:creationId xmlns:a16="http://schemas.microsoft.com/office/drawing/2014/main" id="{3BEF3832-D455-A5D1-3C3E-9B185CAD4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304" r="91196">
                        <a14:foregroundMark x1="14239" y1="41848" x2="16739" y2="42609"/>
                        <a14:foregroundMark x1="24565" y1="40109" x2="27065" y2="41087"/>
                        <a14:foregroundMark x1="37283" y1="41957" x2="39022" y2="43261"/>
                        <a14:foregroundMark x1="46304" y1="41413" x2="50217" y2="43261"/>
                        <a14:foregroundMark x1="48804" y1="32500" x2="50109" y2="34783"/>
                        <a14:foregroundMark x1="59348" y1="41957" x2="61739" y2="43587"/>
                        <a14:foregroundMark x1="48913" y1="21957" x2="50435" y2="25109"/>
                        <a14:foregroundMark x1="37065" y1="32500" x2="38913" y2="35435"/>
                        <a14:foregroundMark x1="26739" y1="32065" x2="28261" y2="34348"/>
                        <a14:foregroundMark x1="91413" y1="45543" x2="89891" y2="45543"/>
                        <a14:foregroundMark x1="9239" y1="64783" x2="9022" y2="53370"/>
                        <a14:foregroundMark x1="8043" y1="55543" x2="6304" y2="54022"/>
                        <a14:backgroundMark x1="12826" y1="38043" x2="19022" y2="38478"/>
                      </a14:backgroundRemoval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2974" y="2305838"/>
            <a:ext cx="1444752" cy="1444752"/>
          </a:xfrm>
        </p:spPr>
      </p:pic>
      <p:pic>
        <p:nvPicPr>
          <p:cNvPr id="7" name="Slika 6" descr="Slika, ki vsebuje besede logotip, pisava, grafika, simbol&#10;&#10;Opis je samodejno ustvarjen">
            <a:extLst>
              <a:ext uri="{FF2B5EF4-FFF2-40B4-BE49-F238E27FC236}">
                <a16:creationId xmlns:a16="http://schemas.microsoft.com/office/drawing/2014/main" id="{9F443F7F-55C9-49DF-E4D5-0C9FA3BCF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54" b="91883" l="10000" r="90000">
                        <a14:foregroundMark x1="55357" y1="53713" x2="55357" y2="53713"/>
                        <a14:foregroundMark x1="59286" y1="46978" x2="62976" y2="56649"/>
                        <a14:foregroundMark x1="59881" y1="45078" x2="65357" y2="52504"/>
                        <a14:foregroundMark x1="59881" y1="44905" x2="59881" y2="44905"/>
                        <a14:foregroundMark x1="51190" y1="46114" x2="58810" y2="50604"/>
                        <a14:foregroundMark x1="57500" y1="48705" x2="60595" y2="43178"/>
                        <a14:foregroundMark x1="58810" y1="47668" x2="64762" y2="53713"/>
                        <a14:foregroundMark x1="64524" y1="58895" x2="59881" y2="53713"/>
                        <a14:foregroundMark x1="65238" y1="56304" x2="62738" y2="44214"/>
                        <a14:foregroundMark x1="60119" y1="50604" x2="59286" y2="53368"/>
                        <a14:foregroundMark x1="61667" y1="54404" x2="58571" y2="55613"/>
                        <a14:foregroundMark x1="58571" y1="55095" x2="58571" y2="55095"/>
                        <a14:foregroundMark x1="58571" y1="55095" x2="58571" y2="55095"/>
                        <a14:foregroundMark x1="55476" y1="53195" x2="55476" y2="53195"/>
                        <a14:foregroundMark x1="55476" y1="48877" x2="55952" y2="58895"/>
                        <a14:foregroundMark x1="54524" y1="57168" x2="63214" y2="60104"/>
                        <a14:foregroundMark x1="55714" y1="58549" x2="61548" y2="63212"/>
                        <a14:foregroundMark x1="59881" y1="63558" x2="67024" y2="57858"/>
                        <a14:foregroundMark x1="41190" y1="13817" x2="40833" y2="9326"/>
                        <a14:foregroundMark x1="21667" y1="83074" x2="21667" y2="83074"/>
                        <a14:foregroundMark x1="19762" y1="82902" x2="19762" y2="82902"/>
                        <a14:foregroundMark x1="18452" y1="83938" x2="18452" y2="83938"/>
                        <a14:foregroundMark x1="21905" y1="91883" x2="21905" y2="91883"/>
                        <a14:foregroundMark x1="24762" y1="85665" x2="24762" y2="85665"/>
                        <a14:foregroundMark x1="28214" y1="86183" x2="28214" y2="86183"/>
                        <a14:foregroundMark x1="32381" y1="86874" x2="32381" y2="86874"/>
                        <a14:foregroundMark x1="38333" y1="87047" x2="38333" y2="87047"/>
                        <a14:foregroundMark x1="46905" y1="83247" x2="46905" y2="83247"/>
                        <a14:foregroundMark x1="51071" y1="87047" x2="51071" y2="87047"/>
                        <a14:foregroundMark x1="51190" y1="83420" x2="51190" y2="83420"/>
                        <a14:foregroundMark x1="53452" y1="87565" x2="53452" y2="87565"/>
                        <a14:foregroundMark x1="60000" y1="87737" x2="60000" y2="87737"/>
                        <a14:foregroundMark x1="62976" y1="86356" x2="62976" y2="86356"/>
                        <a14:foregroundMark x1="67143" y1="86183" x2="67143" y2="86183"/>
                        <a14:foregroundMark x1="71310" y1="86528" x2="71310" y2="86528"/>
                        <a14:foregroundMark x1="76071" y1="86701" x2="76071" y2="86701"/>
                        <a14:foregroundMark x1="79643" y1="86356" x2="79643" y2="86356"/>
                        <a14:backgroundMark x1="15476" y1="31606" x2="19048" y2="35751"/>
                        <a14:backgroundMark x1="13810" y1="49568" x2="13929" y2="53368"/>
                        <a14:backgroundMark x1="14167" y1="58549" x2="19167" y2="60276"/>
                        <a14:backgroundMark x1="16905" y1="62176" x2="23214" y2="67876"/>
                        <a14:backgroundMark x1="58214" y1="87565" x2="58214" y2="87565"/>
                        <a14:backgroundMark x1="63214" y1="87737" x2="63214" y2="87737"/>
                        <a14:backgroundMark x1="80595" y1="87565" x2="80595" y2="87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13" y="4713305"/>
            <a:ext cx="2314723" cy="1595506"/>
          </a:xfrm>
          <a:prstGeom prst="rect">
            <a:avLst/>
          </a:prstGeom>
        </p:spPr>
      </p:pic>
      <p:pic>
        <p:nvPicPr>
          <p:cNvPr id="11" name="Slika 10" descr="Slika, ki vsebuje besede pisava, grafika, posnetek zaslona, logotip&#10;&#10;Opis je samodejno ustvarjen">
            <a:extLst>
              <a:ext uri="{FF2B5EF4-FFF2-40B4-BE49-F238E27FC236}">
                <a16:creationId xmlns:a16="http://schemas.microsoft.com/office/drawing/2014/main" id="{13299F53-119F-96A0-16F2-07E2CADC7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045" y="2667963"/>
            <a:ext cx="2444808" cy="635569"/>
          </a:xfrm>
          <a:prstGeom prst="rect">
            <a:avLst/>
          </a:prstGeom>
        </p:spPr>
      </p:pic>
      <p:pic>
        <p:nvPicPr>
          <p:cNvPr id="13" name="Slika 12" descr="Slika, ki vsebuje besede pisava, grafika, logotip, besedilo&#10;&#10;Opis je samodejno ustvarjen">
            <a:extLst>
              <a:ext uri="{FF2B5EF4-FFF2-40B4-BE49-F238E27FC236}">
                <a16:creationId xmlns:a16="http://schemas.microsoft.com/office/drawing/2014/main" id="{A97F0E8D-1B65-06EC-9070-A9686B03AF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3222" y1="27393" x2="43222" y2="27393"/>
                        <a14:foregroundMark x1="49333" y1="29373" x2="49333" y2="29373"/>
                        <a14:foregroundMark x1="59111" y1="28383" x2="59111" y2="28383"/>
                        <a14:foregroundMark x1="64444" y1="28383" x2="64444" y2="28383"/>
                        <a14:foregroundMark x1="64222" y1="15842" x2="64222" y2="15842"/>
                        <a14:foregroundMark x1="67444" y1="26733" x2="67444" y2="26733"/>
                        <a14:foregroundMark x1="75667" y1="29373" x2="75667" y2="29373"/>
                        <a14:foregroundMark x1="64556" y1="68977" x2="64556" y2="68977"/>
                        <a14:foregroundMark x1="47000" y1="72937" x2="47000" y2="72937"/>
                        <a14:foregroundMark x1="51222" y1="70627" x2="51222" y2="70627"/>
                        <a14:foregroundMark x1="58667" y1="72277" x2="58667" y2="722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8233" y="2462711"/>
            <a:ext cx="3359433" cy="1131009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4624FC55-923C-1455-8D86-B8489B592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889" b="90833" l="5556" r="93056">
                        <a14:foregroundMark x1="35000" y1="10556" x2="28889" y2="8889"/>
                        <a14:foregroundMark x1="91073" y1="56041" x2="91111" y2="56667"/>
                        <a14:foregroundMark x1="90278" y1="43056" x2="90345" y2="44147"/>
                        <a14:foregroundMark x1="9444" y1="42222" x2="9444" y2="42222"/>
                        <a14:foregroundMark x1="6111" y1="45278" x2="6111" y2="45278"/>
                        <a14:foregroundMark x1="93611" y1="46389" x2="93611" y2="46389"/>
                        <a14:foregroundMark x1="93611" y1="53611" x2="93611" y2="53611"/>
                        <a14:foregroundMark x1="93056" y1="53056" x2="93056" y2="53056"/>
                        <a14:foregroundMark x1="93056" y1="53056" x2="93056" y2="53056"/>
                        <a14:foregroundMark x1="92500" y1="52778" x2="92500" y2="52778"/>
                        <a14:foregroundMark x1="69722" y1="89722" x2="69722" y2="89722"/>
                        <a14:foregroundMark x1="53056" y1="51944" x2="53056" y2="51944"/>
                        <a14:foregroundMark x1="30000" y1="90833" x2="30000" y2="90833"/>
                        <a14:foregroundMark x1="68333" y1="90833" x2="68333" y2="90833"/>
                        <a14:foregroundMark x1="92222" y1="53056" x2="92222" y2="53056"/>
                        <a14:backgroundMark x1="85556" y1="48611" x2="90556" y2="49722"/>
                        <a14:backgroundMark x1="88333" y1="50000" x2="90556" y2="51111"/>
                        <a14:backgroundMark x1="88333" y1="50000" x2="90000" y2="52222"/>
                        <a14:backgroundMark x1="89514" y1="52778" x2="91389" y2="51944"/>
                        <a14:backgroundMark x1="88889" y1="53056" x2="89514" y2="52778"/>
                        <a14:backgroundMark x1="89722" y1="53611" x2="92778" y2="5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5397" y="4320857"/>
            <a:ext cx="1830903" cy="1830903"/>
          </a:xfrm>
          <a:prstGeom prst="rect">
            <a:avLst/>
          </a:prstGeom>
        </p:spPr>
      </p:pic>
      <p:sp>
        <p:nvSpPr>
          <p:cNvPr id="20" name="Puščica: dol 19">
            <a:extLst>
              <a:ext uri="{FF2B5EF4-FFF2-40B4-BE49-F238E27FC236}">
                <a16:creationId xmlns:a16="http://schemas.microsoft.com/office/drawing/2014/main" id="{63E3B6E9-FC12-698F-9B5B-D73856B20FB2}"/>
              </a:ext>
            </a:extLst>
          </p:cNvPr>
          <p:cNvSpPr/>
          <p:nvPr/>
        </p:nvSpPr>
        <p:spPr>
          <a:xfrm>
            <a:off x="1390674" y="3626188"/>
            <a:ext cx="214239" cy="11310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1" name="Puščica: desno 20">
            <a:extLst>
              <a:ext uri="{FF2B5EF4-FFF2-40B4-BE49-F238E27FC236}">
                <a16:creationId xmlns:a16="http://schemas.microsoft.com/office/drawing/2014/main" id="{8282A16A-2403-FB75-08E5-5C0BF2537395}"/>
              </a:ext>
            </a:extLst>
          </p:cNvPr>
          <p:cNvSpPr/>
          <p:nvPr/>
        </p:nvSpPr>
        <p:spPr>
          <a:xfrm>
            <a:off x="2863241" y="3032978"/>
            <a:ext cx="1606717" cy="237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2" name="Puščica: desno 21">
            <a:extLst>
              <a:ext uri="{FF2B5EF4-FFF2-40B4-BE49-F238E27FC236}">
                <a16:creationId xmlns:a16="http://schemas.microsoft.com/office/drawing/2014/main" id="{E9F063C4-3CC4-F436-A119-A59AB8611A4A}"/>
              </a:ext>
            </a:extLst>
          </p:cNvPr>
          <p:cNvSpPr/>
          <p:nvPr/>
        </p:nvSpPr>
        <p:spPr>
          <a:xfrm>
            <a:off x="6307928" y="2909526"/>
            <a:ext cx="1606717" cy="237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Puščica: desno 22">
            <a:extLst>
              <a:ext uri="{FF2B5EF4-FFF2-40B4-BE49-F238E27FC236}">
                <a16:creationId xmlns:a16="http://schemas.microsoft.com/office/drawing/2014/main" id="{1F1736DD-8E90-6E2C-6148-78D0731F65FD}"/>
              </a:ext>
            </a:extLst>
          </p:cNvPr>
          <p:cNvSpPr/>
          <p:nvPr/>
        </p:nvSpPr>
        <p:spPr>
          <a:xfrm rot="2414078">
            <a:off x="2273377" y="4064196"/>
            <a:ext cx="1606717" cy="237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4" name="Puščica: desno 23">
            <a:extLst>
              <a:ext uri="{FF2B5EF4-FFF2-40B4-BE49-F238E27FC236}">
                <a16:creationId xmlns:a16="http://schemas.microsoft.com/office/drawing/2014/main" id="{2F3A1EA5-1B4F-48C5-290C-3D8D92EA7FF5}"/>
              </a:ext>
            </a:extLst>
          </p:cNvPr>
          <p:cNvSpPr/>
          <p:nvPr/>
        </p:nvSpPr>
        <p:spPr>
          <a:xfrm>
            <a:off x="5696542" y="5117620"/>
            <a:ext cx="1606717" cy="237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203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32F958-96E4-C8E8-569A-A41BEFEF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Gremo kar na spletno aplikacijo</a:t>
            </a:r>
          </a:p>
        </p:txBody>
      </p:sp>
    </p:spTree>
    <p:extLst>
      <p:ext uri="{BB962C8B-B14F-4D97-AF65-F5344CB8AC3E}">
        <p14:creationId xmlns:p14="http://schemas.microsoft.com/office/powerpoint/2010/main" val="361723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BC1EAE-7798-6C6E-32CB-3B1134D1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1160"/>
            <a:ext cx="8534400" cy="1507067"/>
          </a:xfrm>
        </p:spPr>
        <p:txBody>
          <a:bodyPr/>
          <a:lstStyle/>
          <a:p>
            <a:r>
              <a:rPr lang="sl-SI" dirty="0"/>
              <a:t>Dodatne funkcionalnosti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70AE04E-FD1C-24AA-3100-4A6F84B0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7680"/>
            <a:ext cx="8534400" cy="458554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🕵️‍♂️ Filtriranje glede na regijo, izboljšava filtra po tipu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📍 Prioritetni prikaz služb, ki se nahajajo bližje uporabniku/delodajalcu (range)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⭐ Ocenjevanje uporabnikov (graf na profilu)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💳 Plačilna verzija, ki bi omogočala: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🔄 Vračanje na </a:t>
            </a:r>
            <a:r>
              <a:rPr lang="sl-SI" dirty="0" err="1">
                <a:solidFill>
                  <a:schemeClr val="bg1"/>
                </a:solidFill>
              </a:rPr>
              <a:t>prejšno</a:t>
            </a:r>
            <a:r>
              <a:rPr lang="sl-SI" dirty="0">
                <a:solidFill>
                  <a:schemeClr val="bg1"/>
                </a:solidFill>
              </a:rPr>
              <a:t> kartico po izbiri like/</a:t>
            </a:r>
            <a:r>
              <a:rPr lang="sl-SI" dirty="0" err="1">
                <a:solidFill>
                  <a:schemeClr val="bg1"/>
                </a:solidFill>
              </a:rPr>
              <a:t>dislike</a:t>
            </a:r>
            <a:endParaRPr lang="sl-SI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❤️ Posebni like, ki bi se ne glede na odločitev drugega uporabnika njemu sporočil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📧 Obveščanje o ujemanju preko elektronskega naslova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📄 Odpiranje podrobnosti profila delojemalca, ki bi prikazalo tudi 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/>
                </a:solidFill>
              </a:rPr>
              <a:t>📅 Povezava z Google </a:t>
            </a:r>
            <a:r>
              <a:rPr lang="sl-SI" dirty="0" err="1">
                <a:solidFill>
                  <a:schemeClr val="bg1"/>
                </a:solidFill>
              </a:rPr>
              <a:t>Meet</a:t>
            </a:r>
            <a:r>
              <a:rPr lang="sl-SI" dirty="0">
                <a:solidFill>
                  <a:schemeClr val="bg1"/>
                </a:solidFill>
              </a:rPr>
              <a:t> koledarjem, na katerega bi se lahko dodali razgovori za službo v </a:t>
            </a:r>
            <a:r>
              <a:rPr lang="sl-SI" dirty="0" err="1">
                <a:solidFill>
                  <a:schemeClr val="bg1"/>
                </a:solidFill>
              </a:rPr>
              <a:t>chat</a:t>
            </a:r>
            <a:r>
              <a:rPr lang="sl-SI" dirty="0">
                <a:solidFill>
                  <a:schemeClr val="bg1"/>
                </a:solidFill>
              </a:rPr>
              <a:t>-u dveh </a:t>
            </a:r>
            <a:r>
              <a:rPr lang="sl-SI" dirty="0" err="1">
                <a:solidFill>
                  <a:schemeClr val="bg1"/>
                </a:solidFill>
              </a:rPr>
              <a:t>ujemanih</a:t>
            </a:r>
            <a:r>
              <a:rPr lang="sl-SI" dirty="0">
                <a:solidFill>
                  <a:schemeClr val="bg1"/>
                </a:solidFill>
              </a:rPr>
              <a:t> posameznikov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3577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38E9D3-388F-FF76-9465-E78E6296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sl-SI" dirty="0"/>
              <a:t>Hvala za pozornost</a:t>
            </a:r>
          </a:p>
        </p:txBody>
      </p:sp>
    </p:spTree>
    <p:extLst>
      <p:ext uri="{BB962C8B-B14F-4D97-AF65-F5344CB8AC3E}">
        <p14:creationId xmlns:p14="http://schemas.microsoft.com/office/powerpoint/2010/main" val="4198339233"/>
      </p:ext>
    </p:extLst>
  </p:cSld>
  <p:clrMapOvr>
    <a:masterClrMapping/>
  </p:clrMapOvr>
</p:sld>
</file>

<file path=ppt/theme/theme1.xml><?xml version="1.0" encoding="utf-8"?>
<a:theme xmlns:a="http://schemas.openxmlformats.org/drawingml/2006/main" name="Rezin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</TotalTime>
  <Words>182</Words>
  <Application>Microsoft Office PowerPoint</Application>
  <PresentationFormat>Širokozaslonsko</PresentationFormat>
  <Paragraphs>17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Rezina</vt:lpstr>
      <vt:lpstr>Jobfinder</vt:lpstr>
      <vt:lpstr>Ideja</vt:lpstr>
      <vt:lpstr>Arhitekturna zasnova</vt:lpstr>
      <vt:lpstr>Gremo kar na spletno aplikacijo</vt:lpstr>
      <vt:lpstr>Dodatne funkcionalnosti</vt:lpstr>
      <vt:lpstr>Hvala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 Tišler</dc:creator>
  <cp:lastModifiedBy>Nik Tišler</cp:lastModifiedBy>
  <cp:revision>1</cp:revision>
  <dcterms:created xsi:type="dcterms:W3CDTF">2024-08-13T14:37:25Z</dcterms:created>
  <dcterms:modified xsi:type="dcterms:W3CDTF">2024-08-21T10:54:17Z</dcterms:modified>
</cp:coreProperties>
</file>