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398" r:id="rId2"/>
    <p:sldId id="377" r:id="rId3"/>
    <p:sldId id="394" r:id="rId4"/>
    <p:sldId id="395" r:id="rId5"/>
    <p:sldId id="388" r:id="rId6"/>
    <p:sldId id="396" r:id="rId7"/>
    <p:sldId id="397" r:id="rId8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0"/>
      <p:bold r:id="rId11"/>
    </p:embeddedFont>
    <p:embeddedFont>
      <p:font typeface="HY목각파임B" panose="0203060000010101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pos="158">
          <p15:clr>
            <a:srgbClr val="A4A3A4"/>
          </p15:clr>
        </p15:guide>
        <p15:guide id="4" pos="1474">
          <p15:clr>
            <a:srgbClr val="A4A3A4"/>
          </p15:clr>
        </p15:guide>
        <p15:guide id="5" pos="5602">
          <p15:clr>
            <a:srgbClr val="A4A3A4"/>
          </p15:clr>
        </p15:guide>
        <p15:guide id="6" pos="295">
          <p15:clr>
            <a:srgbClr val="A4A3A4"/>
          </p15:clr>
        </p15:guide>
        <p15:guide id="7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B0F0"/>
    <a:srgbClr val="FFE593"/>
    <a:srgbClr val="604A7B"/>
    <a:srgbClr val="BF3F7F"/>
    <a:srgbClr val="000000"/>
    <a:srgbClr val="EE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3098" autoAdjust="0"/>
  </p:normalViewPr>
  <p:slideViewPr>
    <p:cSldViewPr showGuides="1">
      <p:cViewPr varScale="1">
        <p:scale>
          <a:sx n="85" d="100"/>
          <a:sy n="85" d="100"/>
        </p:scale>
        <p:origin x="1356" y="60"/>
      </p:cViewPr>
      <p:guideLst>
        <p:guide orient="horz" pos="1389"/>
        <p:guide orient="horz" pos="3929"/>
        <p:guide pos="158"/>
        <p:guide pos="1474"/>
        <p:guide pos="5602"/>
        <p:guide pos="295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231AE6AE-EC5D-4516-88DB-360B79100677}" type="datetimeFigureOut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0" tIns="45716" rIns="91430" bIns="457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F5285339-A0D3-4DBC-90E8-E518DFE18C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4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0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10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6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3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90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78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A659-27D7-49C0-9159-28076B9ECF5B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6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616-A25D-479F-A727-CDA6299BB532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03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200E-8470-4A68-8234-B4C18F016743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B466-266C-45F0-AED9-41B04123440F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1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A25B-4328-44EE-A779-9DEB6D2D6025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8A70-74A6-4A24-B7DC-C368F858E892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7A3C-D7B2-4D21-BD36-F8A9DCDE967B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6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AB1-D988-49FF-B757-B0044AD94757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0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03E2-14EB-423D-B3B3-E7CE77176005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9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3A8-FD31-4651-A810-0056027E3267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833-1325-4CD8-911F-AB09A056DC7F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F439-0775-4CBD-9DDA-1282C0FB725D}" type="datetime1">
              <a:rPr lang="ko-KR" altLang="en-US" smtClean="0"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8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57"/>
            <a:ext cx="9252520" cy="69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2245386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1</a:t>
            </a:r>
            <a:r>
              <a:rPr lang="ko-KR" altLang="en-US" dirty="0" err="1" smtClean="0">
                <a:solidFill>
                  <a:schemeClr val="tx2"/>
                </a:solidFill>
              </a:rPr>
              <a:t>회차</a:t>
            </a:r>
            <a:r>
              <a:rPr lang="ko-KR" altLang="en-US" dirty="0" smtClean="0">
                <a:solidFill>
                  <a:schemeClr val="tx2"/>
                </a:solidFill>
              </a:rPr>
              <a:t> 학습 활동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2916997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181040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5445083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94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2245386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2</a:t>
            </a:r>
            <a:r>
              <a:rPr lang="ko-KR" altLang="en-US" dirty="0" err="1" smtClean="0">
                <a:solidFill>
                  <a:schemeClr val="tx2"/>
                </a:solidFill>
              </a:rPr>
              <a:t>회차</a:t>
            </a:r>
            <a:r>
              <a:rPr lang="ko-KR" altLang="en-US" dirty="0" smtClean="0">
                <a:solidFill>
                  <a:schemeClr val="tx2"/>
                </a:solidFill>
              </a:rPr>
              <a:t> 학습 활동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2916997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181040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5445083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0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2245386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3</a:t>
            </a:r>
            <a:r>
              <a:rPr lang="ko-KR" altLang="en-US" dirty="0" err="1" smtClean="0">
                <a:solidFill>
                  <a:schemeClr val="tx2"/>
                </a:solidFill>
              </a:rPr>
              <a:t>회차</a:t>
            </a:r>
            <a:r>
              <a:rPr lang="ko-KR" altLang="en-US" dirty="0" smtClean="0">
                <a:solidFill>
                  <a:schemeClr val="tx2"/>
                </a:solidFill>
              </a:rPr>
              <a:t> 학습 활동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2916997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181040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5445083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2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620687"/>
            <a:ext cx="251520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382" y="504154"/>
            <a:ext cx="14816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활동 사진</a:t>
            </a:r>
            <a:endParaRPr lang="ko-KR" altLang="en-US" sz="2300" dirty="0">
              <a:solidFill>
                <a:schemeClr val="accent1">
                  <a:lumMod val="7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4309" y="1295836"/>
            <a:ext cx="7863202" cy="5130838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4932" y="620687"/>
            <a:ext cx="6959068" cy="2132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620687"/>
            <a:ext cx="251520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382" y="504154"/>
            <a:ext cx="14816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개선할 점</a:t>
            </a:r>
            <a:endParaRPr lang="ko-KR" altLang="en-US" sz="2300" dirty="0">
              <a:solidFill>
                <a:schemeClr val="accent1">
                  <a:lumMod val="7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4309" y="1295836"/>
            <a:ext cx="7863202" cy="5130838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4932" y="620687"/>
            <a:ext cx="6959068" cy="2132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1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483768" y="734453"/>
            <a:ext cx="6626369" cy="2420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715601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579932"/>
            <a:ext cx="11521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느낀점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428085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2787977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116530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5445083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62</Words>
  <Application>Microsoft Office PowerPoint</Application>
  <PresentationFormat>화면 슬라이드 쇼(4:3)</PresentationFormat>
  <Paragraphs>48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Wingdings</vt:lpstr>
      <vt:lpstr>맑은 고딕</vt:lpstr>
      <vt:lpstr>HY목각파임B</vt:lpstr>
      <vt:lpstr>Arial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sungeun O</dc:creator>
  <cp:lastModifiedBy>노아영</cp:lastModifiedBy>
  <cp:revision>525</cp:revision>
  <cp:lastPrinted>2017-10-16T04:30:55Z</cp:lastPrinted>
  <dcterms:created xsi:type="dcterms:W3CDTF">2012-06-09T11:00:11Z</dcterms:created>
  <dcterms:modified xsi:type="dcterms:W3CDTF">2019-10-04T02:57:08Z</dcterms:modified>
</cp:coreProperties>
</file>