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395" r:id="rId2"/>
    <p:sldId id="273" r:id="rId3"/>
    <p:sldId id="388" r:id="rId4"/>
    <p:sldId id="389" r:id="rId5"/>
    <p:sldId id="390" r:id="rId6"/>
    <p:sldId id="391" r:id="rId7"/>
    <p:sldId id="392" r:id="rId8"/>
    <p:sldId id="393" r:id="rId9"/>
    <p:sldId id="384" r:id="rId10"/>
    <p:sldId id="394" r:id="rId1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3"/>
      <p:bold r:id="rId14"/>
    </p:embeddedFont>
    <p:embeddedFont>
      <p:font typeface="HY목각파임B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158">
          <p15:clr>
            <a:srgbClr val="A4A3A4"/>
          </p15:clr>
        </p15:guide>
        <p15:guide id="4" pos="1474">
          <p15:clr>
            <a:srgbClr val="A4A3A4"/>
          </p15:clr>
        </p15:guide>
        <p15:guide id="5" pos="5602">
          <p15:clr>
            <a:srgbClr val="A4A3A4"/>
          </p15:clr>
        </p15:guide>
        <p15:guide id="6" pos="295">
          <p15:clr>
            <a:srgbClr val="A4A3A4"/>
          </p15:clr>
        </p15:guide>
        <p15:guide id="7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B0F0"/>
    <a:srgbClr val="FFE593"/>
    <a:srgbClr val="604A7B"/>
    <a:srgbClr val="BF3F7F"/>
    <a:srgbClr val="000000"/>
    <a:srgbClr val="EE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70964" autoAdjust="0"/>
  </p:normalViewPr>
  <p:slideViewPr>
    <p:cSldViewPr showGuides="1">
      <p:cViewPr varScale="1">
        <p:scale>
          <a:sx n="64" d="100"/>
          <a:sy n="64" d="100"/>
        </p:scale>
        <p:origin x="1956" y="78"/>
      </p:cViewPr>
      <p:guideLst>
        <p:guide orient="horz" pos="1389"/>
        <p:guide orient="horz" pos="3929"/>
        <p:guide pos="158"/>
        <p:guide pos="1474"/>
        <p:guide pos="5602"/>
        <p:guide pos="295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231AE6AE-EC5D-4516-88DB-360B79100677}" type="datetimeFigureOut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F5285339-A0D3-4DBC-90E8-E518DFE18C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67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4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91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82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62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40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55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32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659-27D7-49C0-9159-28076B9ECF5B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6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616-A25D-479F-A727-CDA6299BB532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200E-8470-4A68-8234-B4C18F016743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B466-266C-45F0-AED9-41B04123440F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A25B-4328-44EE-A779-9DEB6D2D6025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8A70-74A6-4A24-B7DC-C368F858E892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7A3C-D7B2-4D21-BD36-F8A9DCDE967B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AB1-D988-49FF-B757-B0044AD94757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03E2-14EB-423D-B3B3-E7CE77176005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3A8-FD31-4651-A810-0056027E3267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833-1325-4CD8-911F-AB09A056DC7F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F439-0775-4CBD-9DDA-1282C0FB725D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8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966"/>
            <a:ext cx="9153287" cy="68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6502" y="572997"/>
            <a:ext cx="256916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4008" y="486832"/>
            <a:ext cx="45060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프로그램에 참여하며 느낀 점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5910" y="579519"/>
            <a:ext cx="4668090" cy="2543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4274" y="1338217"/>
            <a:ext cx="8598206" cy="2303991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5194" y="3821558"/>
            <a:ext cx="8598206" cy="2487761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3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441545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11760" y="572997"/>
            <a:ext cx="6732240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98068"/>
            <a:ext cx="13681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팀 소개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1340768"/>
            <a:ext cx="8363272" cy="5015582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441545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71800" y="572997"/>
            <a:ext cx="6372200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9612" y="480310"/>
            <a:ext cx="15121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과목 소개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1340768"/>
            <a:ext cx="8363272" cy="5015582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5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1377988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학습 활동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3399511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6658" y="5132603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1377988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학습 활동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3399511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6658" y="5132603"/>
            <a:ext cx="8363272" cy="1546557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20063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활동 사진 </a:t>
            </a:r>
            <a:r>
              <a:rPr lang="en-US" altLang="ko-KR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(1)</a:t>
            </a:r>
            <a:endParaRPr lang="ko-KR" altLang="en-US" sz="2300" dirty="0">
              <a:solidFill>
                <a:schemeClr val="accent1">
                  <a:lumMod val="7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620687"/>
            <a:ext cx="6516216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20063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활동 사진 </a:t>
            </a:r>
            <a:r>
              <a:rPr lang="en-US" altLang="ko-KR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(2)</a:t>
            </a:r>
            <a:endParaRPr lang="ko-KR" altLang="en-US" sz="2300" dirty="0">
              <a:solidFill>
                <a:schemeClr val="accent1">
                  <a:lumMod val="7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620687"/>
            <a:ext cx="6516216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20063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활동 사진 </a:t>
            </a:r>
            <a:r>
              <a:rPr lang="en-US" altLang="ko-KR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(3)</a:t>
            </a:r>
            <a:endParaRPr lang="ko-KR" altLang="en-US" sz="2300" dirty="0">
              <a:solidFill>
                <a:schemeClr val="accent1">
                  <a:lumMod val="7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620687"/>
            <a:ext cx="6516216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6502" y="572997"/>
            <a:ext cx="256916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4008" y="486832"/>
            <a:ext cx="45060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프로그램에 참여하며 느낀 점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5910" y="579519"/>
            <a:ext cx="4668090" cy="2543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4274" y="1338217"/>
            <a:ext cx="8598206" cy="2303991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5194" y="3821558"/>
            <a:ext cx="8598206" cy="2487761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7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61</Words>
  <Application>Microsoft Office PowerPoint</Application>
  <PresentationFormat>화면 슬라이드 쇼(4:3)</PresentationFormat>
  <Paragraphs>67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Wingdings</vt:lpstr>
      <vt:lpstr>맑은 고딕</vt:lpstr>
      <vt:lpstr>Arial</vt:lpstr>
      <vt:lpstr>HY목각파임B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sungeun O</dc:creator>
  <cp:lastModifiedBy>노아영</cp:lastModifiedBy>
  <cp:revision>517</cp:revision>
  <cp:lastPrinted>2017-10-16T04:30:55Z</cp:lastPrinted>
  <dcterms:created xsi:type="dcterms:W3CDTF">2012-06-09T11:00:11Z</dcterms:created>
  <dcterms:modified xsi:type="dcterms:W3CDTF">2019-10-04T02:58:18Z</dcterms:modified>
</cp:coreProperties>
</file>