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A23-C951-4D36-9B92-8521578EC960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1A4A-395B-4B9A-800F-84DA689F2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04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0A23-C951-4D36-9B92-8521578EC960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A1A4A-395B-4B9A-800F-84DA689F2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8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8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7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2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6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0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5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0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4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2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7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2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7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노아영</dc:creator>
  <cp:lastModifiedBy>노아영</cp:lastModifiedBy>
  <cp:revision>1</cp:revision>
  <dcterms:created xsi:type="dcterms:W3CDTF">2019-10-04T01:57:43Z</dcterms:created>
  <dcterms:modified xsi:type="dcterms:W3CDTF">2019-10-04T01:57:43Z</dcterms:modified>
</cp:coreProperties>
</file>