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398" r:id="rId2"/>
    <p:sldId id="377" r:id="rId3"/>
    <p:sldId id="399" r:id="rId4"/>
    <p:sldId id="400" r:id="rId5"/>
    <p:sldId id="388" r:id="rId6"/>
    <p:sldId id="396" r:id="rId7"/>
    <p:sldId id="397" r:id="rId8"/>
  </p:sldIdLst>
  <p:sldSz cx="9144000" cy="6858000" type="screen4x3"/>
  <p:notesSz cx="6797675" cy="9926638"/>
  <p:embeddedFontLst>
    <p:embeddedFont>
      <p:font typeface="HY목각파임B" panose="02030600000101010101" pitchFamily="18" charset="-127"/>
      <p:regular r:id="rId10"/>
    </p:embeddedFont>
    <p:embeddedFont>
      <p:font typeface="맑은 고딕" panose="020B0503020000020004" pitchFamily="34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pos="158">
          <p15:clr>
            <a:srgbClr val="A4A3A4"/>
          </p15:clr>
        </p15:guide>
        <p15:guide id="4" pos="1474">
          <p15:clr>
            <a:srgbClr val="A4A3A4"/>
          </p15:clr>
        </p15:guide>
        <p15:guide id="5" pos="5602">
          <p15:clr>
            <a:srgbClr val="A4A3A4"/>
          </p15:clr>
        </p15:guide>
        <p15:guide id="6" pos="295">
          <p15:clr>
            <a:srgbClr val="A4A3A4"/>
          </p15:clr>
        </p15:guide>
        <p15:guide id="7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993366"/>
    <a:srgbClr val="00B0F0"/>
    <a:srgbClr val="FFE593"/>
    <a:srgbClr val="604A7B"/>
    <a:srgbClr val="BF3F7F"/>
    <a:srgbClr val="000000"/>
    <a:srgbClr val="EE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9" autoAdjust="0"/>
    <p:restoredTop sz="93137" autoAdjust="0"/>
  </p:normalViewPr>
  <p:slideViewPr>
    <p:cSldViewPr showGuides="1">
      <p:cViewPr>
        <p:scale>
          <a:sx n="90" d="100"/>
          <a:sy n="90" d="100"/>
        </p:scale>
        <p:origin x="320" y="360"/>
      </p:cViewPr>
      <p:guideLst>
        <p:guide orient="horz" pos="1389"/>
        <p:guide orient="horz" pos="3929"/>
        <p:guide pos="158"/>
        <p:guide pos="1474"/>
        <p:guide pos="5602"/>
        <p:guide pos="295"/>
        <p:guide pos="1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231AE6AE-EC5D-4516-88DB-360B79100677}" type="datetimeFigureOut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0" tIns="45716" rIns="91430" bIns="4571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F5285339-A0D3-4DBC-90E8-E518DFE18C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4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05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08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3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90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85339-A0D3-4DBC-90E8-E518DFE18C8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78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A659-27D7-49C0-9159-28076B9ECF5B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6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3616-A25D-479F-A727-CDA6299BB532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03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200E-8470-4A68-8234-B4C18F016743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40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B466-266C-45F0-AED9-41B04123440F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1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A25B-4328-44EE-A779-9DEB6D2D6025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7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8A70-74A6-4A24-B7DC-C368F858E892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7A3C-D7B2-4D21-BD36-F8A9DCDE967B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62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1AB1-D988-49FF-B757-B0044AD94757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0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03E2-14EB-423D-B3B3-E7CE77176005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9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B3A8-FD31-4651-A810-0056027E3267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833-1325-4CD8-911F-AB09A056DC7F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F439-0775-4CBD-9DDA-1282C0FB725D}" type="datetime1">
              <a:rPr lang="ko-KR" altLang="en-US" smtClean="0"/>
              <a:t>2019. 11. 8.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5ECC-B3DA-4577-8BC7-A041192A94E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8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5ECC-B3DA-4577-8BC7-A041192A94E5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5" name="그림 4" descr="자동차, 남자, 사람, 보는이(가) 표시된 사진&#10;&#10;자동 생성된 설명">
            <a:extLst>
              <a:ext uri="{FF2B5EF4-FFF2-40B4-BE49-F238E27FC236}">
                <a16:creationId xmlns:a16="http://schemas.microsoft.com/office/drawing/2014/main" id="{4F4D7E5C-40E2-D144-B9BA-8E3129CAC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" r="33392"/>
          <a:stretch/>
        </p:blipFill>
        <p:spPr>
          <a:xfrm>
            <a:off x="179512" y="419674"/>
            <a:ext cx="8784976" cy="60186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AE51D3-5655-1E46-AFD5-030925B73CF3}"/>
              </a:ext>
            </a:extLst>
          </p:cNvPr>
          <p:cNvSpPr/>
          <p:nvPr/>
        </p:nvSpPr>
        <p:spPr>
          <a:xfrm>
            <a:off x="179512" y="188640"/>
            <a:ext cx="8784976" cy="6532835"/>
          </a:xfrm>
          <a:prstGeom prst="rect">
            <a:avLst/>
          </a:prstGeom>
          <a:noFill/>
          <a:ln w="88900"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CA265-3ACC-6F40-89D4-B76E3D57A124}"/>
              </a:ext>
            </a:extLst>
          </p:cNvPr>
          <p:cNvSpPr txBox="1"/>
          <p:nvPr/>
        </p:nvSpPr>
        <p:spPr>
          <a:xfrm>
            <a:off x="819209" y="2577894"/>
            <a:ext cx="7505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HY – </a:t>
            </a:r>
            <a:r>
              <a:rPr kumimoji="1" lang="ko-KR" altLang="en-US" sz="54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러닝 페이스메이커</a:t>
            </a:r>
            <a:endParaRPr kumimoji="1" lang="en-US" altLang="ko-KR" sz="5400" b="1" spc="300">
              <a:solidFill>
                <a:schemeClr val="tx1">
                  <a:lumMod val="50000"/>
                  <a:lumOff val="50000"/>
                </a:schemeClr>
              </a:solidFill>
              <a:latin typeface="NanumSquareRoundOTF" panose="020B0600000101010101" pitchFamily="34" charset="-127"/>
              <a:ea typeface="NanumSquareRoundOTF" panose="020B0600000101010101" pitchFamily="34" charset="-127"/>
            </a:endParaRPr>
          </a:p>
          <a:p>
            <a:pPr algn="ctr"/>
            <a:r>
              <a:rPr kumimoji="1" lang="ko-KR" altLang="en-US" sz="54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중간 보고서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78ED5-C7F3-2F4A-B0A9-378831F2F690}"/>
              </a:ext>
            </a:extLst>
          </p:cNvPr>
          <p:cNvSpPr txBox="1"/>
          <p:nvPr/>
        </p:nvSpPr>
        <p:spPr>
          <a:xfrm>
            <a:off x="6915790" y="419674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2019</a:t>
            </a:r>
            <a:r>
              <a:rPr kumimoji="1" lang="ko-KR" altLang="en-US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년 </a:t>
            </a:r>
            <a:r>
              <a:rPr kumimoji="1" lang="en-US" altLang="ko-KR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2</a:t>
            </a:r>
            <a:r>
              <a:rPr kumimoji="1" lang="ko-KR" altLang="en-US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4495B-15AD-C748-9952-152955806DD1}"/>
              </a:ext>
            </a:extLst>
          </p:cNvPr>
          <p:cNvSpPr txBox="1"/>
          <p:nvPr/>
        </p:nvSpPr>
        <p:spPr>
          <a:xfrm>
            <a:off x="323528" y="419674"/>
            <a:ext cx="1547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한양대학교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4FD9C-9FF0-8C41-9367-9DEBF2C0FD02}"/>
              </a:ext>
            </a:extLst>
          </p:cNvPr>
          <p:cNvSpPr txBox="1"/>
          <p:nvPr/>
        </p:nvSpPr>
        <p:spPr>
          <a:xfrm>
            <a:off x="209934" y="6038215"/>
            <a:ext cx="4434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한양대학교 </a:t>
            </a:r>
            <a:r>
              <a:rPr kumimoji="1" lang="en-US" altLang="ko-KR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IC-PBL</a:t>
            </a:r>
            <a:r>
              <a:rPr kumimoji="1" lang="ko-KR" altLang="en-US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 교수학습센터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8AE99-FE52-EE4B-B353-AC4D580DF899}"/>
              </a:ext>
            </a:extLst>
          </p:cNvPr>
          <p:cNvSpPr txBox="1"/>
          <p:nvPr/>
        </p:nvSpPr>
        <p:spPr>
          <a:xfrm>
            <a:off x="6228184" y="6038215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spc="300">
                <a:solidFill>
                  <a:schemeClr val="tx1">
                    <a:lumMod val="50000"/>
                    <a:lumOff val="50000"/>
                  </a:schemeClr>
                </a:solidFill>
                <a:latin typeface="NanumSquareRoundOTF" panose="020B0600000101010101" pitchFamily="34" charset="-127"/>
                <a:ea typeface="NanumSquareRoundOTF" panose="020B0600000101010101" pitchFamily="34" charset="-127"/>
              </a:rPr>
              <a:t>무너진 마포대교 팀</a:t>
            </a:r>
          </a:p>
        </p:txBody>
      </p:sp>
    </p:spTree>
    <p:extLst>
      <p:ext uri="{BB962C8B-B14F-4D97-AF65-F5344CB8AC3E}">
        <p14:creationId xmlns:p14="http://schemas.microsoft.com/office/powerpoint/2010/main" val="205971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김정모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소프트웨어공학 수업은 기존의 전공과목과 큰 차이점이 존재하는데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 개발 프로젝트 위주를 중점으로 진행된다는 점이다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러닝페이스메이커 프로그램을 통하여 수업에 필수적인 소프트웨어 개발에 도움이 되고자 한다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먼저 어떠한 소프트웨어개발을 개발할것에 대해서 주제선정 과정이 있었다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주제선정에 있어서 시의성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실현가능성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주제의 참신성 등을 고려했다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여러가지 의견들이 나왔고 팀원 중 한명이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음성인식 기반 키오스크 주문 시스템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제시했다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많은 수의 프랜차이즈 기업들이 여러가지 사정에 기인해 키오스크를 주문 시스템으로 도입하고 있는데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키오스크 등장에 있어서 전자제품에 익숙하지 않은 세대들이 주문에 어려움을 겪고 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중 제공받을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NUGU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스피커를 통하여 이를 개선하는 시스템을 구현하여 이러한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편의성이 낳은 불편함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해소하고자 한다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2245386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 err="1">
                <a:solidFill>
                  <a:schemeClr val="tx2"/>
                </a:solidFill>
              </a:rPr>
              <a:t>회차</a:t>
            </a:r>
            <a:r>
              <a:rPr lang="ko-KR" altLang="en-US" dirty="0">
                <a:solidFill>
                  <a:schemeClr val="tx2"/>
                </a:solidFill>
              </a:rPr>
              <a:t> 학습 활동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2916997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이하민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다른 교과목들과 다르게 소프트웨어 공학은 소프트웨어를 개발함에 있어서 사용하고 적용할 수 있는 여러가지 프로세스 방식과 도구들을 이론적으로 학습한다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단지 이론적으로 학습하는것에 그치지 않고 이를 적용하여 팀원들과 소통하고 협력하여 소프트웨어를 직접 개발하는 프로세스를 진행한다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첫 주차에는 팀원들이 전부 모여 어떤 소프트웨어를 개발할지 논의하는 시간을 가졌다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여러가지 제안들이 나왔지만 그 중에서도 우리는 사람을 편리하게 만들고자 등장한 기술로 인하여 소외받는 계층이 존재하는 모순적인 상황을 해결하고자 복잡한 화면을 이용하는 키오스크가 아닌 음성을 사용하는 키오스크를 개발하기로 결정하였다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 중 한명이 인공지능 수업을 수강하는 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SK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텔레콤의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NUGU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스피커를 지원 받아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STT, TTS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위한 장비로 사용하여 개발하기로 하였다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모든 팀원이 웹 개발 경험이 있기 때문에 프로세스의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ouput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처리할 목적으로 웹 기술을 접목시키기로 결정 하였다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181040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이효식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소프트웨어공학 수업 전체동안 이루어질 팀 프로젝트에 대해서 주제 선정 및 사용 기술에 대한 논의를 진행하였다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자유로운 분위기 속에서 자신의 의견을 표출 할 수 있도록 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여러가지 의견 중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음성 인식 기반 키오스크 주문 시스템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주제로 선정하였다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패스트푸드 음식점을 시작으로 카페 등 많은 가게들에서 주문을 받는 과정을 키오스크가 점원을 대신하고 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키오스크가 점차 증가함에 따라서 키오스크를 잘 작동할 수 없는 노년층이나 디지털 문맹들에게는 상당한 어려움으로 작용하고 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우리 팀은 수업에서 제공받을 수 있는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NUGU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스피커를 이용해서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이러한 어려움을 해소하고자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음성 인식 기반 키오스크 주문 시스템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구축해보고자 한다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5445083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황성우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소프트웨어공학 수업은 기존의 전공과목과 큰 차이점이 존재하는데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 개발 프로젝트 위주를 중점으로 진행된다는 점이다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러닝페이스메이커 프로그램을 통하여 수업에 필수적인 소프트웨어 개발에 도움이 되고자 한다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먼저 어떠한 소프트웨어개발을 개발할것에 대해서 주제선정 과정이 있었다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주제선정에 있어서 시의성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실현가능성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주제의 참신성 등을 고려했다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여러가지 의견들이 나왔고 팀원 중 한명이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음성인식 기반 키오스크 주문 시스템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제시했다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많은 수의 프랜차이즈 기업들이 여러가지 사정에 기인해 키오스크를 주문 시스템으로 도입하고 있는데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키오스크 등장에 있어서 전자제품에 익숙하지 않은 세대들이 주문에 어려움을 겪고 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중 제공받을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NUGU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스피커를 통하여 이를 개선하는 시스템을 구현하여 이러한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편의성이 낳은 불편함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해소하고자 한다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94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김정모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주차는 파악한 기술을 바탕으로 프로젝트 기획서와 주제를 선정하는 것이다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기획서에는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Abstract,Motivation, Problem Analysis, Requirement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등이 포함된다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한사람이 모든 부분을 작성하는 것은 불가능하기에 각자 부분을 나눠서 작성하기로 하였다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작성양식은 별도의 양식이 존재하는데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IEEE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양식을 준수하기로 하였다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IEEE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양식은 공학적 분야에서 널리 사용되는 양식으로 이에 맞춰서 작성하기 위해서는 별도의 학습과정이 필요했다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'LaTex'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라는 프로그램을 사용하는걸 권장하셨는데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'LaTex'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많은 전공 원서 작성에 사용된 프로그램으로 이것 역시 추가적인 학습을 통해서 작성하기로 하였다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2245386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2</a:t>
            </a:r>
            <a:r>
              <a:rPr lang="ko-KR" altLang="en-US" dirty="0" err="1">
                <a:solidFill>
                  <a:schemeClr val="tx2"/>
                </a:solidFill>
              </a:rPr>
              <a:t>회차</a:t>
            </a:r>
            <a:r>
              <a:rPr lang="ko-KR" altLang="en-US" dirty="0">
                <a:solidFill>
                  <a:schemeClr val="tx2"/>
                </a:solidFill>
              </a:rPr>
              <a:t> 학습 활동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2916997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이하민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지난 주간에 토의한 내용을 바탕으로 프로젝트 기획서와 제안서를 작성하였다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교수님께서 기획서는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IEEE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 논문 양식을 사용할 것을 권장하셨다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IEEE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양식은 미국전자전기학회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(Institute of Electrical and Electronics Engineer:  IEEE)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정한 것으로 전기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컴퓨터 공학 등 공학 분야에 널리 사용되는 스타일이다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IEEE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양식은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Chicago Style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문법 및 사용에 대한 지침을 준용하고 있지만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본문 텍스트 축소를 위해 간략한 인용주 표기로 변형하여 사용하고 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인용문헌 형태는 대괄호 안에 인용순서대로 번호를 표시하며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인용된 문헌의 자세한 서지사항은 참고문헌 목록에 인용된 순서를 기준으로 나열하고 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논문 작성에는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'LaTeX'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사용하기로 하였다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LaTeX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문서 조판에 사용되는 프로그램이다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도널드 커누스가 만든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TeX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쉽게 사용하기 위하여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1984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년에 레슬리 램포트가 만든 매크로이다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TeX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직접 사용하기는 어렵기 때문에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오늘날에는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LaTeX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이용하여 문서를 만드는 경우가 많다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181040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이효식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프로젝트를 기획한 제안서를 작성하고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이를 발표하기 위한 준비를 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제안서는 수업시간에 배운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IEEE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 논문 양식을 따랐다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IEEE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전기전자공학자 협회로써 논문을 작성할 때 따라야 할 문법 및 지침을 준용한다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양식을 따라서 우리는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Abstract, Motivation, Problem Analysis, Requirement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등의 항목을 작성하였다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문서의 작성 과정에는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LaTex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LaTex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자연과학이나 인문과학 중 수식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그래프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다이어그램을 많이 그리는 학자들에게 유용한 문서 저작도구이다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TeX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확장성을 이용하여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TeX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좀더 쉽게 쓸 수 있도록 하여준 매크로 집합으로도 볼 수 있다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소프트웨어를 개발에 사용할 서버와 데이터 베이스로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AWS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EC2, S3, RDS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사용하기로 결정하고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이것들의 사용법에 대해 학습하였다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뿐만 아니라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SKT NUGU SDK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플랫폼의 전반적인 구조와 사용법에 대하여 학습하였다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5445083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황성우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선정한 주제 관련해서 구체적인 요구사항에 대해서 논의하고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기획서를 작성하였다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기획서에는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Abstract, Motivation, Problem Analysis, Requirement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등에 대한 내용을 담고자하였다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논의를 통해서 각각의 기획서 부분에 따른 내용에 대해서 논의를 하고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각자의 맡은 부분에 대해서 내용을 채우고 영문으로 작성하였다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기술서 작성 내용은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IEEE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 양식에 의거하여 작성하도록 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때문에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IEEE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 양식에 대해서 알아고 이에 따라서 작성하고자 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추가적으로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'LaTeX'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사용도 권장되었는데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부분도 학습을 통해서 사용하기로 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139952" y="591849"/>
            <a:ext cx="4970185" cy="2420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572997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37328"/>
            <a:ext cx="3024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주차별</a:t>
            </a:r>
            <a:r>
              <a:rPr lang="ko-KR" altLang="en-US" sz="2300" dirty="0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학습활동보고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528" y="1666419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김정모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지난 주까지 준비한 기획서를 기반으로 교수님을 방문하여 프로젝트 내용에 대한 피드백을 받기로 하였다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교수님께서는 주기적인 내방 및 상담을 적극 권장하셨는데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이를 기반으로 현재 프로젝트의 진행 상황을 점검하고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방향에 맞게 수정 보완할 수 있기 때문이다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교수님께서 항상 강조하신 것이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수업은 프로그래밍 자체가 중요한 것이 아니라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하나의 목표를 효과적으로 달성할 수 있도록 문서를 제대로 작성하고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이를 기반으로 효율적인 일정을 수립하여 체계적으로 프로젝트를 만들어나가는 방법론을 배우는 것이라고 하셨다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3692" y="1119844"/>
            <a:ext cx="2245386" cy="36004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3</a:t>
            </a:r>
            <a:r>
              <a:rPr lang="ko-KR" altLang="en-US" dirty="0" err="1">
                <a:solidFill>
                  <a:schemeClr val="tx2"/>
                </a:solidFill>
              </a:rPr>
              <a:t>회차</a:t>
            </a:r>
            <a:r>
              <a:rPr lang="ko-KR" altLang="en-US" dirty="0">
                <a:solidFill>
                  <a:schemeClr val="tx2"/>
                </a:solidFill>
              </a:rPr>
              <a:t> 학습 활동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3528" y="2916997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이하민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인공지능 스피커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NUGU SDK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개발 과정과 활용 방법에 대하여 학습하였다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음성처리 인공지능 기술의 개발 과정과 자연어 처리에 대하여 학습하였다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 작성한 제안서를 바탕으로 팀원과 함께 교수님께 찾아가 피드백을 받았다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교수님께서는 기술적인 부분에 대하여는 크게 흠잡을곳이 없으나 비즈니스적인 부분도 고려하여 아이디어를 강화하면 좋을것 같다는 의견을 주셨다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특히 키오스크의 경우 비용적인 부분이 만만치 않은데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NUGU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스피커를 활용하면 훨씬 경제적으로 운영할 수 있으므로 이 점을 어필하면 좋을것 같다는 말씀을 하셨다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3528" y="4181040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이효식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기획서에 대해서 교수님의 피드백을 받고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피드백 내용을 반영하여 개발 단계를 시작하기 전에 기획에 대한 내용을 좀 더 확실하게 하고자 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교수님께서는 현재 기획 방향대로 진행해도 문제될 것은 없다고 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기회대로 진행하게 된다면 좀 더 특별한 부분이 필요하다는 조언을 해주셨다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기술적인 방향으로 진행할 것인지 비즈니스적인 방향으로 진행할 것인지에 대해서 확실하게 정해서 진행할 것을 추천해주셨다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교수님의 이러한 피드백을 바탕으로 이전의 기획에 대해서 점검하고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기획의 수정에 대해서 논의하였다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528" y="5445083"/>
            <a:ext cx="8363272" cy="1163669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황성우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주차까지 작성한 기획서를 바탕으로 교수님을 방문해 따로 피드백을 받는 시간을 가졌다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 피드백 과정을 통하여 좀 더 현실적인 개발 과정에 도움을 주기 위함이다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교수님의 조언은 기술적인 부분에 있어서는 실현가능성이나 난이도에 있어서 문제가 없다고 하셨다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하지만 조금 특별함이 부족하다고 지적해주셨는데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기존의 음성인식 시스템과의 차별점이 부족하다고 말씀해주셨다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소프트웨어개발의 진행방향에 있어서 조금 더 비즈니스적인 시각이 첨가되면 좋겠다고 말씀해주셨다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62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620687"/>
            <a:ext cx="251520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382" y="504154"/>
            <a:ext cx="14816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활동 사진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4309" y="1295836"/>
            <a:ext cx="7863202" cy="5130838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4932" y="620687"/>
            <a:ext cx="6959068" cy="2132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사람, 실내, 테이블, 창문이(가) 표시된 사진&#10;&#10;자동 생성된 설명">
            <a:extLst>
              <a:ext uri="{FF2B5EF4-FFF2-40B4-BE49-F238E27FC236}">
                <a16:creationId xmlns:a16="http://schemas.microsoft.com/office/drawing/2014/main" id="{92020C28-734E-7542-8B66-C25BF62C0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439827"/>
            <a:ext cx="3779912" cy="2834934"/>
          </a:xfrm>
          <a:prstGeom prst="rect">
            <a:avLst/>
          </a:prstGeom>
        </p:spPr>
      </p:pic>
      <p:pic>
        <p:nvPicPr>
          <p:cNvPr id="5" name="그림 4" descr="사람, 실내, 앉아있는, 노트북이(가) 표시된 사진&#10;&#10;자동 생성된 설명">
            <a:extLst>
              <a:ext uri="{FF2B5EF4-FFF2-40B4-BE49-F238E27FC236}">
                <a16:creationId xmlns:a16="http://schemas.microsoft.com/office/drawing/2014/main" id="{39A7435C-5FB2-9C4A-A906-1E223BC04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75" y="1385305"/>
            <a:ext cx="3284984" cy="3284984"/>
          </a:xfrm>
          <a:prstGeom prst="rect">
            <a:avLst/>
          </a:prstGeom>
        </p:spPr>
      </p:pic>
      <p:pic>
        <p:nvPicPr>
          <p:cNvPr id="8" name="그림 7" descr="실내, 천장, 사람, 테이블이(가) 표시된 사진&#10;&#10;자동 생성된 설명">
            <a:extLst>
              <a:ext uri="{FF2B5EF4-FFF2-40B4-BE49-F238E27FC236}">
                <a16:creationId xmlns:a16="http://schemas.microsoft.com/office/drawing/2014/main" id="{A38AC03D-CA87-7642-86CB-403649716D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b="24205"/>
          <a:stretch/>
        </p:blipFill>
        <p:spPr>
          <a:xfrm>
            <a:off x="2162766" y="3966411"/>
            <a:ext cx="4705588" cy="23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620687"/>
            <a:ext cx="251520" cy="2132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7382" y="504154"/>
            <a:ext cx="14816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accent1">
                    <a:lumMod val="7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개선할 점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4309" y="1295836"/>
            <a:ext cx="7863202" cy="5130838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ysClr val="windowText" lastClr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돋움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84932" y="620687"/>
            <a:ext cx="6959068" cy="21321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DB9C5-84E6-F34E-AC3D-6ACDC0CD00E0}"/>
              </a:ext>
            </a:extLst>
          </p:cNvPr>
          <p:cNvSpPr txBox="1"/>
          <p:nvPr/>
        </p:nvSpPr>
        <p:spPr>
          <a:xfrm>
            <a:off x="576927" y="2060848"/>
            <a:ext cx="7667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- </a:t>
            </a:r>
            <a:r>
              <a:rPr kumimoji="1" lang="ko-KR" altLang="en-US"/>
              <a:t>활동지원비가 너무 적다</a:t>
            </a:r>
            <a:r>
              <a:rPr kumimoji="1" lang="en-US" altLang="ko-KR"/>
              <a:t>.</a:t>
            </a:r>
            <a:r>
              <a:rPr kumimoji="1" lang="ko-KR" altLang="en-US"/>
              <a:t> 카페 몇번만 갔다오면 바로 사라질 정도의 금액이다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  시급도 교통비도 올랐는데 지원비가 축소되는 것은 앞뒤가 맞지 않는다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- </a:t>
            </a:r>
            <a:r>
              <a:rPr kumimoji="1" lang="ko-KR" altLang="en-US"/>
              <a:t>기술적인 부분에 더 학습이 필요하다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  특히 </a:t>
            </a:r>
            <a:r>
              <a:rPr kumimoji="1" lang="en-US" altLang="ko-KR"/>
              <a:t>AWS</a:t>
            </a:r>
            <a:r>
              <a:rPr kumimoji="1" lang="ko-KR" altLang="en-US"/>
              <a:t>의 서버와 데이터베이스 기술을 이용하여 개발을 해 본 경험이 없는데 이번 기회에 학습하여 개발 경험을 쌓아야겠다고 생각했다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- </a:t>
            </a:r>
            <a:r>
              <a:rPr kumimoji="1" lang="ko-KR" altLang="en-US"/>
              <a:t>개인적으로 기술적인 부분에 대한 이해가 부족하다고 생각된다</a:t>
            </a:r>
            <a:r>
              <a:rPr kumimoji="1" lang="en-US" altLang="ko-KR"/>
              <a:t>. </a:t>
            </a:r>
            <a:r>
              <a:rPr kumimoji="1" lang="ko-KR" altLang="en-US"/>
              <a:t>이 부분에 대해서는 개인적으로 공부할 필요성이 있다고 생각한다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- </a:t>
            </a:r>
            <a:r>
              <a:rPr kumimoji="1" lang="ko-KR" altLang="en-US"/>
              <a:t>지원비가 적은 점이 아쉽다</a:t>
            </a:r>
            <a:r>
              <a:rPr kumimoji="1" lang="en-US" altLang="ko-KR"/>
              <a:t>. </a:t>
            </a:r>
            <a:r>
              <a:rPr kumimoji="1" lang="ko-KR" altLang="en-US"/>
              <a:t>러닝페이스메이커의 본 목적을 생각해보면 학기 중에 진행되는 학습과정에 도움을 충분히 받아야하는데 지금의 지원비 수준으로는 그것이 불가능에 가깝기에 아쉽다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1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483768" y="734453"/>
            <a:ext cx="6626369" cy="24205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16502" y="715601"/>
            <a:ext cx="916094" cy="2609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579932"/>
            <a:ext cx="11521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>
                <a:solidFill>
                  <a:schemeClr val="tx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느낀점</a:t>
            </a:r>
            <a:endParaRPr lang="ko-KR" altLang="en-US" sz="2300" dirty="0">
              <a:solidFill>
                <a:schemeClr val="tx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DA0D7A6-BD16-0344-89E6-112F449707D6}"/>
              </a:ext>
            </a:extLst>
          </p:cNvPr>
          <p:cNvSpPr/>
          <p:nvPr/>
        </p:nvSpPr>
        <p:spPr>
          <a:xfrm>
            <a:off x="323528" y="1306614"/>
            <a:ext cx="8363272" cy="1296050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김정모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5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바쁜 와중에도 다같이 활동하며 학습 내용을 공유하고 함께 공유할 수 있어서 좋았다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211C4A3-FDEE-884A-866A-2DA00E5C7AF0}"/>
              </a:ext>
            </a:extLst>
          </p:cNvPr>
          <p:cNvSpPr/>
          <p:nvPr/>
        </p:nvSpPr>
        <p:spPr>
          <a:xfrm>
            <a:off x="323528" y="2660490"/>
            <a:ext cx="8363272" cy="1296050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이하민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단순히 개발만 하는것이 아니라 여러 관점에서 기획을 하고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또 이를 체계적으로 문서화 하는 과정을 경험할 수 있어서 좋다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3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B108B6B-9337-1D48-B9CE-5B077522B2F0}"/>
              </a:ext>
            </a:extLst>
          </p:cNvPr>
          <p:cNvSpPr/>
          <p:nvPr/>
        </p:nvSpPr>
        <p:spPr>
          <a:xfrm>
            <a:off x="323528" y="4010676"/>
            <a:ext cx="8363272" cy="1296050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이효식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관련 팀 프로젝트를 처음으로 경험하게 되었는데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팀원들이 적극적으로 참여하여 원활하게 진행되고 있는 것 같아서 좋았다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A34106B-3D44-8E44-A806-96200F05BBD8}"/>
              </a:ext>
            </a:extLst>
          </p:cNvPr>
          <p:cNvSpPr/>
          <p:nvPr/>
        </p:nvSpPr>
        <p:spPr>
          <a:xfrm>
            <a:off x="323528" y="5373216"/>
            <a:ext cx="8363272" cy="1296050"/>
          </a:xfrm>
          <a:prstGeom prst="roundRect">
            <a:avLst>
              <a:gd name="adj" fmla="val 2175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황성우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 관련 프로젝트를 하다보면 기술적인 부분에만 집중하고 이러한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documentation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작성에 소홀해지는 경우가 많은데 러닝페이스메이커 활동을 통해서 이에도 집중할 수 있다는 점이 좋다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2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7765</TotalTime>
  <Words>1422</Words>
  <Application>Microsoft Macintosh PowerPoint</Application>
  <PresentationFormat>화면 슬라이드 쇼(4:3)</PresentationFormat>
  <Paragraphs>76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맑은 고딕</vt:lpstr>
      <vt:lpstr>NanumSquareRoundOTF</vt:lpstr>
      <vt:lpstr>HY목각파임B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sungeun O</dc:creator>
  <cp:lastModifiedBy>김정모</cp:lastModifiedBy>
  <cp:revision>530</cp:revision>
  <cp:lastPrinted>2017-10-16T04:30:55Z</cp:lastPrinted>
  <dcterms:created xsi:type="dcterms:W3CDTF">2012-06-09T11:00:11Z</dcterms:created>
  <dcterms:modified xsi:type="dcterms:W3CDTF">2019-11-08T07:56:21Z</dcterms:modified>
</cp:coreProperties>
</file>