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1599525" cy="32399288"/>
  <p:notesSz cx="6858000" cy="9144000"/>
  <p:defaultTextStyle>
    <a:defPPr>
      <a:defRPr lang="ko-KR"/>
    </a:defPPr>
    <a:lvl1pPr marL="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19" d="100"/>
          <a:sy n="19" d="100"/>
        </p:scale>
        <p:origin x="2550" y="132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2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1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9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0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A27B-C031-4277-8DD7-F2A95C60EEF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7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57200" y="9190041"/>
            <a:ext cx="20653429" cy="21632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0106" y="10254220"/>
            <a:ext cx="10136108" cy="480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ko-KR" altLang="en-US" dirty="0" smtClean="0"/>
              <a:t>학습 내용 및 방법</a:t>
            </a: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ko-KR" altLang="en-US" dirty="0" smtClean="0"/>
              <a:t>학습 결과</a:t>
            </a: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ko-KR" altLang="en-US" dirty="0" smtClean="0"/>
              <a:t>시사점</a:t>
            </a: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ko-KR" altLang="en-US" dirty="0" smtClean="0"/>
              <a:t>참고문헌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을 포함한 자유 구성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3449300" y="4880060"/>
            <a:ext cx="7661329" cy="360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097041" y="6245649"/>
            <a:ext cx="6365845" cy="877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팀 사진을 삽입하세요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6" y="6708537"/>
            <a:ext cx="2828789" cy="178018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6" y="5355556"/>
            <a:ext cx="2895851" cy="17801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25647" y="2709063"/>
            <a:ext cx="1354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학습 활동 결과 보고서 제목 입력</a:t>
            </a:r>
            <a:endParaRPr lang="en-US" altLang="ko-KR" sz="7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991" y="380221"/>
            <a:ext cx="9949534" cy="19265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199" y="31122458"/>
            <a:ext cx="6571429" cy="1198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5632"/>
            <a:ext cx="8431499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24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노아영</cp:lastModifiedBy>
  <cp:revision>15</cp:revision>
  <dcterms:created xsi:type="dcterms:W3CDTF">2018-11-12T06:41:58Z</dcterms:created>
  <dcterms:modified xsi:type="dcterms:W3CDTF">2019-10-01T02:02:45Z</dcterms:modified>
</cp:coreProperties>
</file>