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21599525" cy="32399288"/>
  <p:notesSz cx="6858000" cy="9144000"/>
  <p:defaultTextStyle>
    <a:defPPr>
      <a:defRPr lang="ko-KR"/>
    </a:defPPr>
    <a:lvl1pPr marL="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>
        <p:scale>
          <a:sx n="39" d="100"/>
          <a:sy n="39" d="100"/>
        </p:scale>
        <p:origin x="1488" y="144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2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1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7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9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0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A27B-C031-4277-8DD7-F2A95C60EEFD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9CB2-D63C-4926-B524-B8101A95A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7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57200" y="7830465"/>
            <a:ext cx="20653429" cy="23434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0106" y="8047402"/>
            <a:ext cx="20041638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3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 목표</a:t>
            </a:r>
            <a:endParaRPr lang="en-US" altLang="ko-KR" sz="3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'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소프트웨어공학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'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소프트웨어 프로젝트에서 필요한 커뮤니케이션 역량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관리 방법론 등을 배웁니다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 활동을 통하여 소프트웨어 엔지니어에게 필요한 전문가적 역량은 물론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동료 간의 소통 능력과 효율적인 협업 방법론을 습득합니다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팀원들과 자주 만나며 수업에서 배운 내용을 효과적으로 다지고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동시에 실제 의사소통 과정에 적용하고 체화합니다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3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3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학습내용 및 방법</a:t>
            </a:r>
            <a:endParaRPr lang="en-US" altLang="ko-KR" sz="3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관리 방법론을 적용하여 팀 기반의 소프트웨어 개발 프로젝트 진행</a:t>
            </a:r>
          </a:p>
          <a:p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팀원 별로 프로젝트 개발을 위한 역할을 분담하고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목표로 하는 프로젝트 완성을 위한 일정 수립</a:t>
            </a:r>
          </a:p>
          <a:p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GitHub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Notion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통한 효과적인 이슈 관리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 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History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관리하여 프로젝트 달성 이력 관리</a:t>
            </a:r>
          </a:p>
          <a:p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IEEE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표준 양식에 의거한 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Proposal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 및 피드백</a:t>
            </a:r>
          </a:p>
          <a:p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3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 결과</a:t>
            </a:r>
            <a:endParaRPr lang="en-US" altLang="ko-KR" sz="3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6" y="5150746"/>
            <a:ext cx="2828789" cy="178018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6" y="3797765"/>
            <a:ext cx="2895851" cy="17801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08890" y="2606282"/>
            <a:ext cx="19102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VISQUIT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Voice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Quite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Universal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Interactive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Tool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991" y="380221"/>
            <a:ext cx="9949534" cy="19265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199" y="31187772"/>
            <a:ext cx="6571429" cy="1198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55632"/>
            <a:ext cx="8431499" cy="1859441"/>
          </a:xfrm>
          <a:prstGeom prst="rect">
            <a:avLst/>
          </a:prstGeom>
        </p:spPr>
      </p:pic>
      <p:pic>
        <p:nvPicPr>
          <p:cNvPr id="3" name="그림 2" descr="사람, 실내, 남자, 노트북이(가) 표시된 사진&#10;&#10;자동 생성된 설명">
            <a:extLst>
              <a:ext uri="{FF2B5EF4-FFF2-40B4-BE49-F238E27FC236}">
                <a16:creationId xmlns:a16="http://schemas.microsoft.com/office/drawing/2014/main" id="{A20AF058-7A80-FD47-9582-A640FA0585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6" b="7473"/>
          <a:stretch/>
        </p:blipFill>
        <p:spPr>
          <a:xfrm rot="10800000">
            <a:off x="15300957" y="4059575"/>
            <a:ext cx="5809669" cy="35046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0F9EE7-D557-EC4E-8CA3-5E3DFD3A6E77}"/>
              </a:ext>
            </a:extLst>
          </p:cNvPr>
          <p:cNvSpPr txBox="1"/>
          <p:nvPr/>
        </p:nvSpPr>
        <p:spPr>
          <a:xfrm>
            <a:off x="2714885" y="4065850"/>
            <a:ext cx="6173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무너진 마포대교</a:t>
            </a:r>
            <a:endParaRPr lang="en-US" altLang="ko-KR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D98128-71D9-8042-8BC8-85EB9CE21503}"/>
              </a:ext>
            </a:extLst>
          </p:cNvPr>
          <p:cNvSpPr txBox="1"/>
          <p:nvPr/>
        </p:nvSpPr>
        <p:spPr>
          <a:xfrm>
            <a:off x="2714884" y="5420779"/>
            <a:ext cx="80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김정모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정보시스템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/14)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A1E35-838A-6749-927B-9041F5469D07}"/>
              </a:ext>
            </a:extLst>
          </p:cNvPr>
          <p:cNvSpPr txBox="1"/>
          <p:nvPr/>
        </p:nvSpPr>
        <p:spPr>
          <a:xfrm>
            <a:off x="2714884" y="6404550"/>
            <a:ext cx="80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이하민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정보시스템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/17)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3A1EFB-D6BD-1D4D-8ECE-4143598A5F49}"/>
              </a:ext>
            </a:extLst>
          </p:cNvPr>
          <p:cNvSpPr txBox="1"/>
          <p:nvPr/>
        </p:nvSpPr>
        <p:spPr>
          <a:xfrm>
            <a:off x="9045409" y="5394132"/>
            <a:ext cx="80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이효식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경영학부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/14)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C4703-B5E3-5040-9A6A-7EE3FF684283}"/>
              </a:ext>
            </a:extLst>
          </p:cNvPr>
          <p:cNvSpPr txBox="1"/>
          <p:nvPr/>
        </p:nvSpPr>
        <p:spPr>
          <a:xfrm>
            <a:off x="9046140" y="6416733"/>
            <a:ext cx="808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황성우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정보시스템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/16)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711288-42D3-914D-A5A9-8A1435E75D72}"/>
              </a:ext>
            </a:extLst>
          </p:cNvPr>
          <p:cNvSpPr txBox="1"/>
          <p:nvPr/>
        </p:nvSpPr>
        <p:spPr>
          <a:xfrm>
            <a:off x="9558528" y="25437972"/>
            <a:ext cx="9022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주문 현황 조회 및 메뉴 설정할 수 있는 </a:t>
            </a:r>
            <a:r>
              <a:rPr lang="en-US" altLang="ko-KR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Web UI </a:t>
            </a:r>
            <a:r>
              <a:rPr lang="ko-KR" alt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구축</a:t>
            </a:r>
            <a:endParaRPr lang="en-US" altLang="ko-KR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8A2D853-F206-9F4F-A7AE-57AD1B97245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"/>
          <a:stretch/>
        </p:blipFill>
        <p:spPr>
          <a:xfrm>
            <a:off x="1062179" y="14720804"/>
            <a:ext cx="5840395" cy="105488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A38CB8-261D-B244-A913-2E875FB8E393}"/>
              </a:ext>
            </a:extLst>
          </p:cNvPr>
          <p:cNvSpPr txBox="1"/>
          <p:nvPr/>
        </p:nvSpPr>
        <p:spPr>
          <a:xfrm>
            <a:off x="916142" y="25309527"/>
            <a:ext cx="61324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SKTelecom NUGU Speaker</a:t>
            </a:r>
            <a:r>
              <a:rPr lang="ko-KR" alt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endParaRPr lang="en-US" altLang="ko-KR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사용한 </a:t>
            </a:r>
            <a:r>
              <a:rPr lang="en-US" altLang="ko-KR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Kiosk Interface </a:t>
            </a:r>
            <a:r>
              <a:rPr lang="ko-KR" alt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구축</a:t>
            </a:r>
            <a:endParaRPr lang="en-US" altLang="ko-KR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1468C87-D805-C74B-8F7E-88C7548D2A3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"/>
          <a:stretch/>
        </p:blipFill>
        <p:spPr>
          <a:xfrm>
            <a:off x="7507553" y="14701735"/>
            <a:ext cx="12950088" cy="5601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38AED50-FB0E-3F43-920C-F404CBD3881E}"/>
              </a:ext>
            </a:extLst>
          </p:cNvPr>
          <p:cNvSpPr txBox="1"/>
          <p:nvPr/>
        </p:nvSpPr>
        <p:spPr>
          <a:xfrm>
            <a:off x="9783015" y="20459951"/>
            <a:ext cx="85732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기획에 기초한 </a:t>
            </a:r>
            <a:r>
              <a:rPr lang="en-US" altLang="ko-KR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Cloud Architecture </a:t>
            </a:r>
            <a:r>
              <a:rPr lang="ko-KR" alt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구축</a:t>
            </a:r>
            <a:endParaRPr lang="en-US" altLang="ko-KR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C19C1B1-C905-F548-8FAE-7BBDA4375A5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82"/>
          <a:stretch/>
        </p:blipFill>
        <p:spPr>
          <a:xfrm>
            <a:off x="7498199" y="21177682"/>
            <a:ext cx="12913650" cy="40919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2085D63-B809-4C46-9E5C-36010F6A4BA8}"/>
              </a:ext>
            </a:extLst>
          </p:cNvPr>
          <p:cNvSpPr txBox="1"/>
          <p:nvPr/>
        </p:nvSpPr>
        <p:spPr>
          <a:xfrm>
            <a:off x="770105" y="26550406"/>
            <a:ext cx="196875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</a:t>
            </a:r>
            <a:r>
              <a:rPr lang="ko-KR" altLang="en-US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시사점</a:t>
            </a:r>
            <a:endParaRPr lang="en-US" altLang="ko-KR" sz="3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완성한 프로젝트는 향후 기업체 지원시 활용할 수 있는 포트폴리오 자료로 활용 가능</a:t>
            </a:r>
            <a:endParaRPr lang="en-US" altLang="ko-KR" sz="3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GitHub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Notion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통한 효과적인 프로젝트 진행 상황 공유 방법 습득</a:t>
            </a:r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향상된 커뮤니케이션 능력 함양</a:t>
            </a:r>
            <a:endParaRPr lang="en-US" altLang="ko-KR" sz="3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SKT NUGU Speaker, AWS Tech Stack </a:t>
            </a:r>
            <a:r>
              <a:rPr lang="ko-KR" altLang="en-US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 최신 개발 기술 경험</a:t>
            </a:r>
            <a:endParaRPr lang="en-US" altLang="ko-KR" sz="3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just"/>
            <a:r>
              <a:rPr lang="ko-KR" altLang="en-US" sz="16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ㅇ</a:t>
            </a:r>
            <a:br>
              <a:rPr lang="en-US" altLang="ko-KR" sz="340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5.</a:t>
            </a:r>
            <a:r>
              <a:rPr lang="ko-KR" altLang="en-US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참고 문헌</a:t>
            </a:r>
            <a:endParaRPr lang="en-US" altLang="ko-KR" sz="3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정보시스템학과 </a:t>
            </a:r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'</a:t>
            </a:r>
            <a:r>
              <a:rPr lang="ko-KR" altLang="en-US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소프트웨어공학</a:t>
            </a:r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' </a:t>
            </a:r>
            <a:r>
              <a:rPr lang="ko-KR" altLang="en-US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수업 자료</a:t>
            </a:r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- https://developers.nugu.co.kr/docs/ (SK Telecom NUGU </a:t>
            </a:r>
            <a:r>
              <a:rPr lang="ko-KR" altLang="en-US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개발자 가이드</a:t>
            </a:r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https://lib.hanyang.ac.kr/#/search/detail/1651656 (</a:t>
            </a:r>
            <a:r>
              <a:rPr lang="ko-KR" altLang="en-US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소프트웨어 장인</a:t>
            </a:r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발 전반에 대한 프로그래머 개인에 대한 조언</a:t>
            </a:r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https://lib.hanyang.ac.kr/#/search/detail/18376291 (</a:t>
            </a:r>
            <a:r>
              <a:rPr lang="ko-KR" altLang="en-US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마이크로서비스 아 키텍쳐</a:t>
            </a:r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마이크로서비스의 실무적 적용에 대한 방법론</a:t>
            </a:r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https://lib.hanyang.ac.kr/#/search/detail/1687373 (</a:t>
            </a:r>
            <a:r>
              <a:rPr lang="ko-KR" altLang="en-US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도커 설치에서 운영 까지</a:t>
            </a:r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 배포에 활용하는 도커 시스템 입문서</a:t>
            </a:r>
            <a:r>
              <a:rPr lang="en-US" altLang="ko-KR" sz="26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07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346</Words>
  <Application>Microsoft Macintosh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Apple SD Gothic Neo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김정모</cp:lastModifiedBy>
  <cp:revision>19</cp:revision>
  <dcterms:created xsi:type="dcterms:W3CDTF">2018-11-12T06:41:58Z</dcterms:created>
  <dcterms:modified xsi:type="dcterms:W3CDTF">2019-12-12T07:32:25Z</dcterms:modified>
</cp:coreProperties>
</file>