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7"/>
  </p:notesMasterIdLst>
  <p:handoutMasterIdLst>
    <p:handoutMasterId r:id="rId8"/>
  </p:handoutMasterIdLst>
  <p:sldIdLst>
    <p:sldId id="372" r:id="rId2"/>
    <p:sldId id="385" r:id="rId3"/>
    <p:sldId id="418" r:id="rId4"/>
    <p:sldId id="419" r:id="rId5"/>
    <p:sldId id="42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9970" autoAdjust="0"/>
    <p:restoredTop sz="96429" autoAdjust="0"/>
  </p:normalViewPr>
  <p:slideViewPr>
    <p:cSldViewPr>
      <p:cViewPr varScale="1">
        <p:scale>
          <a:sx n="90" d="100"/>
          <a:sy n="90" d="100"/>
        </p:scale>
        <p:origin x="-798" y="-3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 userDrawn="1"/>
        </p:nvGrpSpPr>
        <p:grpSpPr>
          <a:xfrm>
            <a:off x="-3012" y="-2089"/>
            <a:ext cx="9147012" cy="6856833"/>
            <a:chOff x="-3012" y="-2089"/>
            <a:chExt cx="9147012" cy="6856833"/>
          </a:xfrm>
        </p:grpSpPr>
        <p:grpSp>
          <p:nvGrpSpPr>
            <p:cNvPr id="42" name="그룹 41"/>
            <p:cNvGrpSpPr/>
            <p:nvPr userDrawn="1"/>
          </p:nvGrpSpPr>
          <p:grpSpPr>
            <a:xfrm>
              <a:off x="-3012" y="-2089"/>
              <a:ext cx="9147012" cy="6856833"/>
              <a:chOff x="-3012" y="-2089"/>
              <a:chExt cx="9147012" cy="6856833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5832140" y="3275"/>
                <a:ext cx="3311860" cy="6851469"/>
                <a:chOff x="0" y="5660"/>
                <a:chExt cx="3311860" cy="6851469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4737" y="1501534"/>
                  <a:ext cx="3300890" cy="535559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3012" y="-2089"/>
                <a:ext cx="5906652" cy="6851469"/>
                <a:chOff x="-3012" y="5660"/>
                <a:chExt cx="5906652" cy="6851469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-3012" y="1501534"/>
                  <a:ext cx="3300890" cy="5355595"/>
                </a:xfrm>
                <a:prstGeom prst="rect">
                  <a:avLst/>
                </a:prstGeom>
              </p:spPr>
            </p:pic>
            <p:pic>
              <p:nvPicPr>
                <p:cNvPr id="12" name="그림 11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259178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13" name="그림 12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2588768" y="1501534"/>
                  <a:ext cx="3300890" cy="5355595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타원 28"/>
            <p:cNvSpPr/>
            <p:nvPr userDrawn="1"/>
          </p:nvSpPr>
          <p:spPr>
            <a:xfrm>
              <a:off x="6590804" y="3873902"/>
              <a:ext cx="2385265" cy="2835315"/>
            </a:xfrm>
            <a:prstGeom prst="ellipse">
              <a:avLst/>
            </a:prstGeom>
            <a:solidFill>
              <a:srgbClr val="FEF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50" y="4104075"/>
            <a:ext cx="2008300" cy="21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2024-09-29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5905893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6600" b="1" dirty="0" err="1" smtClean="0">
                <a:latin typeface="여기어때 잘난체" panose="020B0600000101010101" pitchFamily="34" charset="-127"/>
                <a:ea typeface="여기어때 잘난체" panose="020B0600000101010101" pitchFamily="34" charset="-127"/>
              </a:rPr>
              <a:t>Git</a:t>
            </a:r>
            <a:r>
              <a:rPr lang="en-US" altLang="ko-KR" sz="6600" b="1" dirty="0" smtClean="0">
                <a:latin typeface="여기어때 잘난체" panose="020B0600000101010101" pitchFamily="34" charset="-127"/>
                <a:ea typeface="여기어때 잘난체" panose="020B0600000101010101" pitchFamily="34" charset="-127"/>
              </a:rPr>
              <a:t> </a:t>
            </a:r>
            <a:r>
              <a:rPr lang="ko-KR" altLang="en-US" sz="6600" b="1" dirty="0" smtClean="0">
                <a:latin typeface="여기어때 잘난체" panose="020B0600000101010101" pitchFamily="34" charset="-127"/>
                <a:ea typeface="여기어때 잘난체" panose="020B0600000101010101" pitchFamily="34" charset="-127"/>
              </a:rPr>
              <a:t>사용하기</a:t>
            </a:r>
            <a:endParaRPr lang="ko-KR" altLang="en-US" sz="6600" b="1" dirty="0">
              <a:latin typeface="여기어때 잘난체" panose="020B0600000101010101" pitchFamily="34" charset="-127"/>
              <a:ea typeface="여기어때 잘난체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20" y="818709"/>
            <a:ext cx="819091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</a:rPr>
              <a:t>https://git-scm.com/downloads/win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5" y="1583795"/>
            <a:ext cx="8667455" cy="506028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01770" y="4239090"/>
            <a:ext cx="2385265" cy="315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86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초기 설정</a:t>
            </a:r>
            <a:r>
              <a:rPr lang="en-US" altLang="ko-KR" dirty="0" smtClean="0"/>
              <a:t>(Local)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183" y="728700"/>
            <a:ext cx="841593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Repository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생성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폴더생성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git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init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git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config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user.name “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사용자이름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git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config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user.email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“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사용자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email”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git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config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user.name   //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현재 사용자 확인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git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config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user.email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//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현재 사용자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이메일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확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Notepad a.txt   //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 생성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git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status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git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add a.txt   //a.txt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staging area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 이동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git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status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git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commit -m "a.txt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첫번째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commmit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git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status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git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log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git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reset [--soft / --mixed/ --hard]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커밋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49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Branch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6535" y="818710"/>
            <a:ext cx="7740860" cy="210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l-GR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git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branch  //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현재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branch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l-GR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git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branch test1 //test1 branch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l-GR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git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branch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l-GR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git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switch test1  //test1 branch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현재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branch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변경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l-GR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git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branch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11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원격 저장소 사용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19" y="728700"/>
            <a:ext cx="832592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git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clone &lt;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url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&gt; //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url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위치의 저장소 내용과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history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복사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git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remote add &lt;name&gt; &lt;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url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&gt; //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원격 저장소를 이름을 붙여 설정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git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remote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–v  //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등록된 원격 저장소 리스트 출력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git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push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&lt;name&gt; &lt;branch name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&gt; //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원격저장소에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commit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된 내용 업로드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git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pull [--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rebase] &lt;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name&gt; &lt;branch name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&gt; //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원격 저장소의 내용을 로컬 저장소로 복사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37268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1988</TotalTime>
  <Words>202</Words>
  <Application>Microsoft Office PowerPoint</Application>
  <PresentationFormat>화면 슬라이드 쇼(4:3)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1_Office 테마</vt:lpstr>
      <vt:lpstr>PowerPoint 프레젠테이션</vt:lpstr>
      <vt:lpstr>Git 설치</vt:lpstr>
      <vt:lpstr>Git 초기 설정(Local)</vt:lpstr>
      <vt:lpstr>Branch 사용하기</vt:lpstr>
      <vt:lpstr>원격 저장소 사용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김진아</cp:lastModifiedBy>
  <cp:revision>290</cp:revision>
  <dcterms:created xsi:type="dcterms:W3CDTF">2012-07-23T02:34:37Z</dcterms:created>
  <dcterms:modified xsi:type="dcterms:W3CDTF">2024-09-29T12:28:43Z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