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80" r:id="rId7"/>
    <p:sldId id="281" r:id="rId8"/>
    <p:sldId id="285" r:id="rId9"/>
    <p:sldId id="267" r:id="rId10"/>
    <p:sldId id="268" r:id="rId11"/>
    <p:sldId id="283" r:id="rId12"/>
    <p:sldId id="282" r:id="rId13"/>
    <p:sldId id="284" r:id="rId14"/>
    <p:sldId id="286" r:id="rId15"/>
    <p:sldId id="269" r:id="rId16"/>
    <p:sldId id="270" r:id="rId17"/>
    <p:sldId id="266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2" autoAdjust="0"/>
    <p:restoredTop sz="79111" autoAdjust="0"/>
  </p:normalViewPr>
  <p:slideViewPr>
    <p:cSldViewPr>
      <p:cViewPr varScale="1">
        <p:scale>
          <a:sx n="71" d="100"/>
          <a:sy n="71" d="100"/>
        </p:scale>
        <p:origin x="17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F539C-54BC-4B43-8B51-4BFC930CE81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8D1CE2-C381-49E5-AB1F-135174BE09FF}">
      <dgm:prSet phldrT="[Текст]" custT="1"/>
      <dgm:spPr/>
      <dgm:t>
        <a:bodyPr/>
        <a:lstStyle/>
        <a:p>
          <a:pPr algn="ctr"/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Входные</a:t>
          </a:r>
        </a:p>
      </dgm:t>
    </dgm:pt>
    <dgm:pt modelId="{ABF7FBA8-3A06-4AB9-9557-B1E13E2824D2}" type="parTrans" cxnId="{2BC21BFD-C502-4A82-93DC-1D966195A17D}">
      <dgm:prSet/>
      <dgm:spPr/>
      <dgm:t>
        <a:bodyPr/>
        <a:lstStyle/>
        <a:p>
          <a:endParaRPr lang="ru-RU"/>
        </a:p>
      </dgm:t>
    </dgm:pt>
    <dgm:pt modelId="{C7A1E391-041D-411C-9F9C-D291D6D12D78}" type="sibTrans" cxnId="{2BC21BFD-C502-4A82-93DC-1D966195A17D}">
      <dgm:prSet/>
      <dgm:spPr/>
      <dgm:t>
        <a:bodyPr/>
        <a:lstStyle/>
        <a:p>
          <a:endParaRPr lang="ru-RU"/>
        </a:p>
      </dgm:t>
    </dgm:pt>
    <dgm:pt modelId="{50B653CC-C495-4487-A8AD-DB4AF9C1EAE3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Нажатие кнопок</a:t>
          </a:r>
        </a:p>
      </dgm:t>
    </dgm:pt>
    <dgm:pt modelId="{0BAFB13E-0579-4FBF-B8CD-1792578EC08B}" type="parTrans" cxnId="{1A1E579F-08FD-47A8-B650-2972D9F81936}">
      <dgm:prSet/>
      <dgm:spPr/>
      <dgm:t>
        <a:bodyPr/>
        <a:lstStyle/>
        <a:p>
          <a:endParaRPr lang="ru-RU"/>
        </a:p>
      </dgm:t>
    </dgm:pt>
    <dgm:pt modelId="{8F572BF7-3CA3-499A-9D82-B2D7EDE67A43}" type="sibTrans" cxnId="{1A1E579F-08FD-47A8-B650-2972D9F81936}">
      <dgm:prSet/>
      <dgm:spPr/>
      <dgm:t>
        <a:bodyPr/>
        <a:lstStyle/>
        <a:p>
          <a:endParaRPr lang="ru-RU"/>
        </a:p>
      </dgm:t>
    </dgm:pt>
    <dgm:pt modelId="{0B099D37-9796-4A89-905C-06FCC264295F}">
      <dgm:prSet phldrT="[Текст]" custT="1"/>
      <dgm:spPr/>
      <dgm:t>
        <a:bodyPr/>
        <a:lstStyle/>
        <a:p>
          <a:pPr algn="ctr"/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Выходные</a:t>
          </a:r>
        </a:p>
      </dgm:t>
    </dgm:pt>
    <dgm:pt modelId="{10F77412-51E0-44F5-8061-D4360BD22CFD}" type="parTrans" cxnId="{6693092B-97D7-4392-948A-03D73C1C453B}">
      <dgm:prSet/>
      <dgm:spPr/>
      <dgm:t>
        <a:bodyPr/>
        <a:lstStyle/>
        <a:p>
          <a:endParaRPr lang="ru-RU"/>
        </a:p>
      </dgm:t>
    </dgm:pt>
    <dgm:pt modelId="{64F17CAB-03DF-4D78-8777-86898F01F265}" type="sibTrans" cxnId="{6693092B-97D7-4392-948A-03D73C1C453B}">
      <dgm:prSet/>
      <dgm:spPr/>
      <dgm:t>
        <a:bodyPr/>
        <a:lstStyle/>
        <a:p>
          <a:endParaRPr lang="ru-RU"/>
        </a:p>
      </dgm:t>
    </dgm:pt>
    <dgm:pt modelId="{6753C99E-E6BC-4454-8B71-6AD12C44BD52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Интерфейсы</a:t>
          </a:r>
        </a:p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Элементы массива</a:t>
          </a:r>
        </a:p>
      </dgm:t>
    </dgm:pt>
    <dgm:pt modelId="{B84F330C-03B1-409E-BC1B-72C878C84270}" type="parTrans" cxnId="{434603F3-B0F0-4ACF-A5BF-7CAF77F84062}">
      <dgm:prSet/>
      <dgm:spPr/>
      <dgm:t>
        <a:bodyPr/>
        <a:lstStyle/>
        <a:p>
          <a:endParaRPr lang="ru-RU"/>
        </a:p>
      </dgm:t>
    </dgm:pt>
    <dgm:pt modelId="{3B0547E0-26C5-44F9-AB9A-77737B4F8E44}" type="sibTrans" cxnId="{434603F3-B0F0-4ACF-A5BF-7CAF77F84062}">
      <dgm:prSet/>
      <dgm:spPr/>
      <dgm:t>
        <a:bodyPr/>
        <a:lstStyle/>
        <a:p>
          <a:endParaRPr lang="ru-RU"/>
        </a:p>
      </dgm:t>
    </dgm:pt>
    <dgm:pt modelId="{B51F01AA-BCC5-4EF8-A71C-17F7E7DFC214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длины и типа массива</a:t>
          </a:r>
        </a:p>
      </dgm:t>
    </dgm:pt>
    <dgm:pt modelId="{49169A3D-162E-456E-8BD7-188E755F1BBB}" type="parTrans" cxnId="{ABEF5F0B-6E92-4AE9-83E5-83683B52FD27}">
      <dgm:prSet/>
      <dgm:spPr/>
      <dgm:t>
        <a:bodyPr/>
        <a:lstStyle/>
        <a:p>
          <a:endParaRPr lang="ru-RU"/>
        </a:p>
      </dgm:t>
    </dgm:pt>
    <dgm:pt modelId="{C148A450-278B-4D76-B385-C70988D9963E}" type="sibTrans" cxnId="{ABEF5F0B-6E92-4AE9-83E5-83683B52FD27}">
      <dgm:prSet/>
      <dgm:spPr/>
      <dgm:t>
        <a:bodyPr/>
        <a:lstStyle/>
        <a:p>
          <a:endParaRPr lang="ru-RU"/>
        </a:p>
      </dgm:t>
    </dgm:pt>
    <dgm:pt modelId="{606EC808-DAF3-420D-9648-D95E32E8C8B2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типа сортировки</a:t>
          </a:r>
          <a:endParaRPr lang="ru-RU" sz="2800" b="1" kern="1200" baseline="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  <a:p>
          <a:pPr algn="l"/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количества тестов</a:t>
          </a:r>
          <a:endParaRPr lang="ru-RU" sz="2800" b="1" kern="120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</dgm:t>
    </dgm:pt>
    <dgm:pt modelId="{F08A4F59-2A2A-49BF-9219-EE109B907EC3}" type="parTrans" cxnId="{25190D67-B5A1-421D-A7B1-8A237E1BCC20}">
      <dgm:prSet/>
      <dgm:spPr/>
      <dgm:t>
        <a:bodyPr/>
        <a:lstStyle/>
        <a:p>
          <a:endParaRPr lang="ru-RU"/>
        </a:p>
      </dgm:t>
    </dgm:pt>
    <dgm:pt modelId="{B9138AB9-A111-4091-85F3-CE37271A45C7}" type="sibTrans" cxnId="{25190D67-B5A1-421D-A7B1-8A237E1BCC20}">
      <dgm:prSet/>
      <dgm:spPr/>
      <dgm:t>
        <a:bodyPr/>
        <a:lstStyle/>
        <a:p>
          <a:endParaRPr lang="ru-RU"/>
        </a:p>
      </dgm:t>
    </dgm:pt>
    <dgm:pt modelId="{B6569FCD-9A24-48FF-90BA-3C2952D4DDA5}">
      <dgm:prSet phldrT="[Текст]" custT="1"/>
      <dgm:spPr/>
      <dgm:t>
        <a:bodyPr/>
        <a:lstStyle/>
        <a:p>
          <a:pPr algn="l"/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Результаты сортировки и тестирования</a:t>
          </a:r>
        </a:p>
      </dgm:t>
    </dgm:pt>
    <dgm:pt modelId="{CDE5EDD4-DD3A-456C-B69F-D83420863854}" type="sibTrans" cxnId="{BC871234-1A92-4017-A55F-327CEE3F6851}">
      <dgm:prSet/>
      <dgm:spPr/>
      <dgm:t>
        <a:bodyPr/>
        <a:lstStyle/>
        <a:p>
          <a:endParaRPr lang="ru-RU"/>
        </a:p>
      </dgm:t>
    </dgm:pt>
    <dgm:pt modelId="{F3C8FE14-DCF1-4014-AD62-5100D606081B}" type="parTrans" cxnId="{BC871234-1A92-4017-A55F-327CEE3F6851}">
      <dgm:prSet/>
      <dgm:spPr/>
      <dgm:t>
        <a:bodyPr/>
        <a:lstStyle/>
        <a:p>
          <a:endParaRPr lang="ru-RU"/>
        </a:p>
      </dgm:t>
    </dgm:pt>
    <dgm:pt modelId="{ECEEB210-4864-40C2-A7F0-6B73896EC66A}" type="pres">
      <dgm:prSet presAssocID="{A1DF539C-54BC-4B43-8B51-4BFC930CE81E}" presName="layout" presStyleCnt="0">
        <dgm:presLayoutVars>
          <dgm:chMax/>
          <dgm:chPref/>
          <dgm:dir/>
          <dgm:resizeHandles/>
        </dgm:presLayoutVars>
      </dgm:prSet>
      <dgm:spPr/>
    </dgm:pt>
    <dgm:pt modelId="{E8C7D74F-7EDF-4008-9011-0C39F8988734}" type="pres">
      <dgm:prSet presAssocID="{B88D1CE2-C381-49E5-AB1F-135174BE09FF}" presName="root" presStyleCnt="0">
        <dgm:presLayoutVars>
          <dgm:chMax/>
          <dgm:chPref/>
        </dgm:presLayoutVars>
      </dgm:prSet>
      <dgm:spPr/>
    </dgm:pt>
    <dgm:pt modelId="{CE9CED2C-DB55-4297-A15F-2E143F678BE0}" type="pres">
      <dgm:prSet presAssocID="{B88D1CE2-C381-49E5-AB1F-135174BE09FF}" presName="rootComposite" presStyleCnt="0">
        <dgm:presLayoutVars/>
      </dgm:prSet>
      <dgm:spPr/>
    </dgm:pt>
    <dgm:pt modelId="{B34D5E15-6D83-47C5-B65A-09263712706C}" type="pres">
      <dgm:prSet presAssocID="{B88D1CE2-C381-49E5-AB1F-135174BE09FF}" presName="ParentAccent" presStyleLbl="alignNode1" presStyleIdx="0" presStyleCnt="2"/>
      <dgm:spPr>
        <a:solidFill>
          <a:srgbClr val="44546A"/>
        </a:solidFill>
      </dgm:spPr>
    </dgm:pt>
    <dgm:pt modelId="{BFF703A4-56C3-4970-840C-C73BDFF9C3AE}" type="pres">
      <dgm:prSet presAssocID="{B88D1CE2-C381-49E5-AB1F-135174BE09FF}" presName="ParentSmallAccent" presStyleLbl="fgAcc1" presStyleIdx="0" presStyleCnt="2" custLinFactNeighborX="15666" custLinFactNeighborY="-25050"/>
      <dgm:spPr>
        <a:prstGeom prst="flowChartOffpageConnector">
          <a:avLst/>
        </a:prstGeom>
      </dgm:spPr>
    </dgm:pt>
    <dgm:pt modelId="{42200A8E-32D4-494D-8D7A-0427F54093FA}" type="pres">
      <dgm:prSet presAssocID="{B88D1CE2-C381-49E5-AB1F-135174BE09FF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B3E1CDFE-8257-455F-8456-6DBF885B1E47}" type="pres">
      <dgm:prSet presAssocID="{B88D1CE2-C381-49E5-AB1F-135174BE09FF}" presName="childShape" presStyleCnt="0">
        <dgm:presLayoutVars>
          <dgm:chMax val="0"/>
          <dgm:chPref val="0"/>
        </dgm:presLayoutVars>
      </dgm:prSet>
      <dgm:spPr/>
    </dgm:pt>
    <dgm:pt modelId="{A650B97F-3672-4505-A069-80954036B6A6}" type="pres">
      <dgm:prSet presAssocID="{50B653CC-C495-4487-A8AD-DB4AF9C1EAE3}" presName="childComposite" presStyleCnt="0">
        <dgm:presLayoutVars>
          <dgm:chMax val="0"/>
          <dgm:chPref val="0"/>
        </dgm:presLayoutVars>
      </dgm:prSet>
      <dgm:spPr/>
    </dgm:pt>
    <dgm:pt modelId="{4AB33C1D-E848-47CA-9081-6BF5D08BB17B}" type="pres">
      <dgm:prSet presAssocID="{50B653CC-C495-4487-A8AD-DB4AF9C1EAE3}" presName="ChildAccent" presStyleLbl="solidFgAcc1" presStyleIdx="0" presStyleCnt="5" custScaleX="84948" custScaleY="82310" custLinFactNeighborX="-10754" custLinFactNeighborY="-88876"/>
      <dgm:spPr>
        <a:prstGeom prst="diamond">
          <a:avLst/>
        </a:prstGeom>
        <a:noFill/>
      </dgm:spPr>
    </dgm:pt>
    <dgm:pt modelId="{0F528DD3-56C4-40EC-AB6E-043E80B881D9}" type="pres">
      <dgm:prSet presAssocID="{50B653CC-C495-4487-A8AD-DB4AF9C1EAE3}" presName="Child" presStyleLbl="revTx" presStyleIdx="1" presStyleCnt="7" custScaleX="100005" custLinFactNeighborX="-4438" custLinFactNeighborY="-43334">
        <dgm:presLayoutVars>
          <dgm:chMax val="0"/>
          <dgm:chPref val="0"/>
          <dgm:bulletEnabled val="1"/>
        </dgm:presLayoutVars>
      </dgm:prSet>
      <dgm:spPr/>
    </dgm:pt>
    <dgm:pt modelId="{288BE2AC-0234-45B5-9D9A-8F4F88BD3BAA}" type="pres">
      <dgm:prSet presAssocID="{B51F01AA-BCC5-4EF8-A71C-17F7E7DFC214}" presName="childComposite" presStyleCnt="0">
        <dgm:presLayoutVars>
          <dgm:chMax val="0"/>
          <dgm:chPref val="0"/>
        </dgm:presLayoutVars>
      </dgm:prSet>
      <dgm:spPr/>
    </dgm:pt>
    <dgm:pt modelId="{1C245635-414E-433E-A48A-837959AE6EFB}" type="pres">
      <dgm:prSet presAssocID="{B51F01AA-BCC5-4EF8-A71C-17F7E7DFC214}" presName="ChildAccent" presStyleLbl="solidFgAcc1" presStyleIdx="1" presStyleCnt="5" custScaleX="83908" custScaleY="77458" custLinFactY="-100000" custLinFactNeighborX="-10266" custLinFactNeighborY="-134933"/>
      <dgm:spPr>
        <a:prstGeom prst="diamond">
          <a:avLst/>
        </a:prstGeom>
        <a:noFill/>
      </dgm:spPr>
    </dgm:pt>
    <dgm:pt modelId="{80DAC985-30AC-4CD8-A933-0FBAF30BD6A9}" type="pres">
      <dgm:prSet presAssocID="{B51F01AA-BCC5-4EF8-A71C-17F7E7DFC214}" presName="Child" presStyleLbl="revTx" presStyleIdx="2" presStyleCnt="7" custScaleY="189796" custLinFactNeighborX="-3928" custLinFactNeighborY="-72641">
        <dgm:presLayoutVars>
          <dgm:chMax val="0"/>
          <dgm:chPref val="0"/>
          <dgm:bulletEnabled val="1"/>
        </dgm:presLayoutVars>
      </dgm:prSet>
      <dgm:spPr/>
    </dgm:pt>
    <dgm:pt modelId="{4419473B-593A-430E-ABA2-C34B50AFBC10}" type="pres">
      <dgm:prSet presAssocID="{606EC808-DAF3-420D-9648-D95E32E8C8B2}" presName="childComposite" presStyleCnt="0">
        <dgm:presLayoutVars>
          <dgm:chMax val="0"/>
          <dgm:chPref val="0"/>
        </dgm:presLayoutVars>
      </dgm:prSet>
      <dgm:spPr/>
    </dgm:pt>
    <dgm:pt modelId="{442E792C-64C8-46CA-BB73-94B628031889}" type="pres">
      <dgm:prSet presAssocID="{606EC808-DAF3-420D-9648-D95E32E8C8B2}" presName="ChildAccent" presStyleLbl="solidFgAcc1" presStyleIdx="2" presStyleCnt="5"/>
      <dgm:spPr>
        <a:noFill/>
        <a:ln>
          <a:noFill/>
        </a:ln>
      </dgm:spPr>
    </dgm:pt>
    <dgm:pt modelId="{17E80CA4-3E8F-46F9-A3FF-E03478551D49}" type="pres">
      <dgm:prSet presAssocID="{606EC808-DAF3-420D-9648-D95E32E8C8B2}" presName="Child" presStyleLbl="revTx" presStyleIdx="3" presStyleCnt="7" custScaleY="162122" custLinFactNeighborX="-4202" custLinFactNeighborY="-43616">
        <dgm:presLayoutVars>
          <dgm:chMax val="0"/>
          <dgm:chPref val="0"/>
          <dgm:bulletEnabled val="1"/>
        </dgm:presLayoutVars>
      </dgm:prSet>
      <dgm:spPr/>
    </dgm:pt>
    <dgm:pt modelId="{FC434DFA-AD2B-424A-944A-BDF50D9B08F8}" type="pres">
      <dgm:prSet presAssocID="{0B099D37-9796-4A89-905C-06FCC264295F}" presName="root" presStyleCnt="0">
        <dgm:presLayoutVars>
          <dgm:chMax/>
          <dgm:chPref/>
        </dgm:presLayoutVars>
      </dgm:prSet>
      <dgm:spPr/>
    </dgm:pt>
    <dgm:pt modelId="{6717D6C7-FB02-481C-9A8B-F9A164513959}" type="pres">
      <dgm:prSet presAssocID="{0B099D37-9796-4A89-905C-06FCC264295F}" presName="rootComposite" presStyleCnt="0">
        <dgm:presLayoutVars/>
      </dgm:prSet>
      <dgm:spPr/>
    </dgm:pt>
    <dgm:pt modelId="{24537039-0E5B-4DAA-9651-100837772607}" type="pres">
      <dgm:prSet presAssocID="{0B099D37-9796-4A89-905C-06FCC264295F}" presName="ParentAccent" presStyleLbl="alignNode1" presStyleIdx="1" presStyleCnt="2"/>
      <dgm:spPr>
        <a:solidFill>
          <a:srgbClr val="44546A"/>
        </a:solidFill>
      </dgm:spPr>
    </dgm:pt>
    <dgm:pt modelId="{3B7EA766-0813-4662-9C32-1FC3AD632371}" type="pres">
      <dgm:prSet presAssocID="{0B099D37-9796-4A89-905C-06FCC264295F}" presName="ParentSmallAccent" presStyleLbl="fgAcc1" presStyleIdx="1" presStyleCnt="2" custLinFactNeighborX="11265" custLinFactNeighborY="-25050"/>
      <dgm:spPr>
        <a:prstGeom prst="flowChartOffpageConnector">
          <a:avLst/>
        </a:prstGeom>
      </dgm:spPr>
    </dgm:pt>
    <dgm:pt modelId="{6FBB3FAF-1EA1-4C46-9F96-61FF0914890C}" type="pres">
      <dgm:prSet presAssocID="{0B099D37-9796-4A89-905C-06FCC264295F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C677F0D5-74A2-4C2D-A7E3-D14D1E719F49}" type="pres">
      <dgm:prSet presAssocID="{0B099D37-9796-4A89-905C-06FCC264295F}" presName="childShape" presStyleCnt="0">
        <dgm:presLayoutVars>
          <dgm:chMax val="0"/>
          <dgm:chPref val="0"/>
        </dgm:presLayoutVars>
      </dgm:prSet>
      <dgm:spPr/>
    </dgm:pt>
    <dgm:pt modelId="{8217ED31-8021-4B63-A898-C7BC223C908F}" type="pres">
      <dgm:prSet presAssocID="{6753C99E-E6BC-4454-8B71-6AD12C44BD52}" presName="childComposite" presStyleCnt="0">
        <dgm:presLayoutVars>
          <dgm:chMax val="0"/>
          <dgm:chPref val="0"/>
        </dgm:presLayoutVars>
      </dgm:prSet>
      <dgm:spPr/>
    </dgm:pt>
    <dgm:pt modelId="{DA4F1964-8237-404F-93E1-AB842EBADD05}" type="pres">
      <dgm:prSet presAssocID="{6753C99E-E6BC-4454-8B71-6AD12C44BD52}" presName="ChildAccent" presStyleLbl="solidFgAcc1" presStyleIdx="3" presStyleCnt="5" custScaleX="84948" custScaleY="82310" custLinFactNeighborX="18464" custLinFactNeighborY="-10555"/>
      <dgm:spPr>
        <a:prstGeom prst="diamond">
          <a:avLst/>
        </a:prstGeom>
        <a:noFill/>
      </dgm:spPr>
    </dgm:pt>
    <dgm:pt modelId="{4D806AB4-FF4B-4272-A128-DC15108F9CF5}" type="pres">
      <dgm:prSet presAssocID="{6753C99E-E6BC-4454-8B71-6AD12C44BD52}" presName="Child" presStyleLbl="revTx" presStyleIdx="5" presStyleCnt="7" custScaleY="175848" custLinFactNeighborY="-45771">
        <dgm:presLayoutVars>
          <dgm:chMax val="0"/>
          <dgm:chPref val="0"/>
          <dgm:bulletEnabled val="1"/>
        </dgm:presLayoutVars>
      </dgm:prSet>
      <dgm:spPr/>
    </dgm:pt>
    <dgm:pt modelId="{1C152B65-D13E-4368-ADA2-324A48AEA4F5}" type="pres">
      <dgm:prSet presAssocID="{B6569FCD-9A24-48FF-90BA-3C2952D4DDA5}" presName="childComposite" presStyleCnt="0">
        <dgm:presLayoutVars>
          <dgm:chMax val="0"/>
          <dgm:chPref val="0"/>
        </dgm:presLayoutVars>
      </dgm:prSet>
      <dgm:spPr/>
    </dgm:pt>
    <dgm:pt modelId="{B4902216-D72E-4516-A498-DBE2BFF196A1}" type="pres">
      <dgm:prSet presAssocID="{B6569FCD-9A24-48FF-90BA-3C2952D4DDA5}" presName="ChildAccent" presStyleLbl="solidFgAcc1" presStyleIdx="4" presStyleCnt="5" custScaleX="84948" custScaleY="82310" custLinFactY="-132912" custLinFactNeighborX="18959" custLinFactNeighborY="-200000"/>
      <dgm:spPr>
        <a:prstGeom prst="diamond">
          <a:avLst/>
        </a:prstGeom>
        <a:noFill/>
      </dgm:spPr>
    </dgm:pt>
    <dgm:pt modelId="{2F32BDD0-3570-463C-80AF-6096D6469556}" type="pres">
      <dgm:prSet presAssocID="{B6569FCD-9A24-48FF-90BA-3C2952D4DDA5}" presName="Child" presStyleLbl="revTx" presStyleIdx="6" presStyleCnt="7" custScaleY="274889" custLinFactNeighborX="832" custLinFactNeighborY="-88453">
        <dgm:presLayoutVars>
          <dgm:chMax val="0"/>
          <dgm:chPref val="0"/>
          <dgm:bulletEnabled val="1"/>
        </dgm:presLayoutVars>
      </dgm:prSet>
      <dgm:spPr/>
    </dgm:pt>
  </dgm:ptLst>
  <dgm:cxnLst>
    <dgm:cxn modelId="{ABEF5F0B-6E92-4AE9-83E5-83683B52FD27}" srcId="{B88D1CE2-C381-49E5-AB1F-135174BE09FF}" destId="{B51F01AA-BCC5-4EF8-A71C-17F7E7DFC214}" srcOrd="1" destOrd="0" parTransId="{49169A3D-162E-456E-8BD7-188E755F1BBB}" sibTransId="{C148A450-278B-4D76-B385-C70988D9963E}"/>
    <dgm:cxn modelId="{FEF32316-9CF8-4845-B631-956E28A3E39B}" type="presOf" srcId="{B6569FCD-9A24-48FF-90BA-3C2952D4DDA5}" destId="{2F32BDD0-3570-463C-80AF-6096D6469556}" srcOrd="0" destOrd="0" presId="urn:microsoft.com/office/officeart/2008/layout/SquareAccentList"/>
    <dgm:cxn modelId="{B5627721-C94B-4FF2-B1F9-8B997939E1F0}" type="presOf" srcId="{B51F01AA-BCC5-4EF8-A71C-17F7E7DFC214}" destId="{80DAC985-30AC-4CD8-A933-0FBAF30BD6A9}" srcOrd="0" destOrd="0" presId="urn:microsoft.com/office/officeart/2008/layout/SquareAccentList"/>
    <dgm:cxn modelId="{0D596825-BC07-4790-ABA6-57CA0B05F686}" type="presOf" srcId="{B88D1CE2-C381-49E5-AB1F-135174BE09FF}" destId="{42200A8E-32D4-494D-8D7A-0427F54093FA}" srcOrd="0" destOrd="0" presId="urn:microsoft.com/office/officeart/2008/layout/SquareAccentList"/>
    <dgm:cxn modelId="{6693092B-97D7-4392-948A-03D73C1C453B}" srcId="{A1DF539C-54BC-4B43-8B51-4BFC930CE81E}" destId="{0B099D37-9796-4A89-905C-06FCC264295F}" srcOrd="1" destOrd="0" parTransId="{10F77412-51E0-44F5-8061-D4360BD22CFD}" sibTransId="{64F17CAB-03DF-4D78-8777-86898F01F265}"/>
    <dgm:cxn modelId="{BC871234-1A92-4017-A55F-327CEE3F6851}" srcId="{0B099D37-9796-4A89-905C-06FCC264295F}" destId="{B6569FCD-9A24-48FF-90BA-3C2952D4DDA5}" srcOrd="1" destOrd="0" parTransId="{F3C8FE14-DCF1-4014-AD62-5100D606081B}" sibTransId="{CDE5EDD4-DD3A-456C-B69F-D83420863854}"/>
    <dgm:cxn modelId="{25190D67-B5A1-421D-A7B1-8A237E1BCC20}" srcId="{B88D1CE2-C381-49E5-AB1F-135174BE09FF}" destId="{606EC808-DAF3-420D-9648-D95E32E8C8B2}" srcOrd="2" destOrd="0" parTransId="{F08A4F59-2A2A-49BF-9219-EE109B907EC3}" sibTransId="{B9138AB9-A111-4091-85F3-CE37271A45C7}"/>
    <dgm:cxn modelId="{8CDCC58E-2DEE-4306-B8B0-BA37687607A9}" type="presOf" srcId="{6753C99E-E6BC-4454-8B71-6AD12C44BD52}" destId="{4D806AB4-FF4B-4272-A128-DC15108F9CF5}" srcOrd="0" destOrd="0" presId="urn:microsoft.com/office/officeart/2008/layout/SquareAccentList"/>
    <dgm:cxn modelId="{ACEA6D99-AB60-45B8-A58C-10FB449683CB}" type="presOf" srcId="{50B653CC-C495-4487-A8AD-DB4AF9C1EAE3}" destId="{0F528DD3-56C4-40EC-AB6E-043E80B881D9}" srcOrd="0" destOrd="0" presId="urn:microsoft.com/office/officeart/2008/layout/SquareAccentList"/>
    <dgm:cxn modelId="{1A1E579F-08FD-47A8-B650-2972D9F81936}" srcId="{B88D1CE2-C381-49E5-AB1F-135174BE09FF}" destId="{50B653CC-C495-4487-A8AD-DB4AF9C1EAE3}" srcOrd="0" destOrd="0" parTransId="{0BAFB13E-0579-4FBF-B8CD-1792578EC08B}" sibTransId="{8F572BF7-3CA3-499A-9D82-B2D7EDE67A43}"/>
    <dgm:cxn modelId="{06B7B5A6-7C84-4FCF-8A57-EA8037244220}" type="presOf" srcId="{0B099D37-9796-4A89-905C-06FCC264295F}" destId="{6FBB3FAF-1EA1-4C46-9F96-61FF0914890C}" srcOrd="0" destOrd="0" presId="urn:microsoft.com/office/officeart/2008/layout/SquareAccentList"/>
    <dgm:cxn modelId="{A57B79C2-4513-4814-8232-EFEBFA87FA03}" type="presOf" srcId="{606EC808-DAF3-420D-9648-D95E32E8C8B2}" destId="{17E80CA4-3E8F-46F9-A3FF-E03478551D49}" srcOrd="0" destOrd="0" presId="urn:microsoft.com/office/officeart/2008/layout/SquareAccentList"/>
    <dgm:cxn modelId="{1052DED2-7F0C-4C46-AA10-2272C67B97B3}" type="presOf" srcId="{A1DF539C-54BC-4B43-8B51-4BFC930CE81E}" destId="{ECEEB210-4864-40C2-A7F0-6B73896EC66A}" srcOrd="0" destOrd="0" presId="urn:microsoft.com/office/officeart/2008/layout/SquareAccentList"/>
    <dgm:cxn modelId="{434603F3-B0F0-4ACF-A5BF-7CAF77F84062}" srcId="{0B099D37-9796-4A89-905C-06FCC264295F}" destId="{6753C99E-E6BC-4454-8B71-6AD12C44BD52}" srcOrd="0" destOrd="0" parTransId="{B84F330C-03B1-409E-BC1B-72C878C84270}" sibTransId="{3B0547E0-26C5-44F9-AB9A-77737B4F8E44}"/>
    <dgm:cxn modelId="{2BC21BFD-C502-4A82-93DC-1D966195A17D}" srcId="{A1DF539C-54BC-4B43-8B51-4BFC930CE81E}" destId="{B88D1CE2-C381-49E5-AB1F-135174BE09FF}" srcOrd="0" destOrd="0" parTransId="{ABF7FBA8-3A06-4AB9-9557-B1E13E2824D2}" sibTransId="{C7A1E391-041D-411C-9F9C-D291D6D12D78}"/>
    <dgm:cxn modelId="{EB6AA2EE-0A2B-45B0-87E7-44E270865D1F}" type="presParOf" srcId="{ECEEB210-4864-40C2-A7F0-6B73896EC66A}" destId="{E8C7D74F-7EDF-4008-9011-0C39F8988734}" srcOrd="0" destOrd="0" presId="urn:microsoft.com/office/officeart/2008/layout/SquareAccentList"/>
    <dgm:cxn modelId="{DC4A3CB5-8195-4B74-8C68-8407ECF29009}" type="presParOf" srcId="{E8C7D74F-7EDF-4008-9011-0C39F8988734}" destId="{CE9CED2C-DB55-4297-A15F-2E143F678BE0}" srcOrd="0" destOrd="0" presId="urn:microsoft.com/office/officeart/2008/layout/SquareAccentList"/>
    <dgm:cxn modelId="{48150C05-EC09-444F-AC69-DC9BB9225200}" type="presParOf" srcId="{CE9CED2C-DB55-4297-A15F-2E143F678BE0}" destId="{B34D5E15-6D83-47C5-B65A-09263712706C}" srcOrd="0" destOrd="0" presId="urn:microsoft.com/office/officeart/2008/layout/SquareAccentList"/>
    <dgm:cxn modelId="{5A686A26-D120-4F5A-A234-B113A964202E}" type="presParOf" srcId="{CE9CED2C-DB55-4297-A15F-2E143F678BE0}" destId="{BFF703A4-56C3-4970-840C-C73BDFF9C3AE}" srcOrd="1" destOrd="0" presId="urn:microsoft.com/office/officeart/2008/layout/SquareAccentList"/>
    <dgm:cxn modelId="{E9153D1E-1B78-4E75-A350-C5B8B581F30A}" type="presParOf" srcId="{CE9CED2C-DB55-4297-A15F-2E143F678BE0}" destId="{42200A8E-32D4-494D-8D7A-0427F54093FA}" srcOrd="2" destOrd="0" presId="urn:microsoft.com/office/officeart/2008/layout/SquareAccentList"/>
    <dgm:cxn modelId="{BF389460-F929-4384-80E6-0E8097E52A29}" type="presParOf" srcId="{E8C7D74F-7EDF-4008-9011-0C39F8988734}" destId="{B3E1CDFE-8257-455F-8456-6DBF885B1E47}" srcOrd="1" destOrd="0" presId="urn:microsoft.com/office/officeart/2008/layout/SquareAccentList"/>
    <dgm:cxn modelId="{C23230F8-F929-401B-AE86-092FDE6FE1D5}" type="presParOf" srcId="{B3E1CDFE-8257-455F-8456-6DBF885B1E47}" destId="{A650B97F-3672-4505-A069-80954036B6A6}" srcOrd="0" destOrd="0" presId="urn:microsoft.com/office/officeart/2008/layout/SquareAccentList"/>
    <dgm:cxn modelId="{D06C8D64-BD15-49C5-A850-CC62F82FE778}" type="presParOf" srcId="{A650B97F-3672-4505-A069-80954036B6A6}" destId="{4AB33C1D-E848-47CA-9081-6BF5D08BB17B}" srcOrd="0" destOrd="0" presId="urn:microsoft.com/office/officeart/2008/layout/SquareAccentList"/>
    <dgm:cxn modelId="{CB4C3E2E-76FE-4EE9-AAB0-718AA7D17CD7}" type="presParOf" srcId="{A650B97F-3672-4505-A069-80954036B6A6}" destId="{0F528DD3-56C4-40EC-AB6E-043E80B881D9}" srcOrd="1" destOrd="0" presId="urn:microsoft.com/office/officeart/2008/layout/SquareAccentList"/>
    <dgm:cxn modelId="{7121EB1C-C786-421E-AB1D-D032E10D1EDD}" type="presParOf" srcId="{B3E1CDFE-8257-455F-8456-6DBF885B1E47}" destId="{288BE2AC-0234-45B5-9D9A-8F4F88BD3BAA}" srcOrd="1" destOrd="0" presId="urn:microsoft.com/office/officeart/2008/layout/SquareAccentList"/>
    <dgm:cxn modelId="{BF921CA5-6736-4D81-B0AE-3172D4D3478B}" type="presParOf" srcId="{288BE2AC-0234-45B5-9D9A-8F4F88BD3BAA}" destId="{1C245635-414E-433E-A48A-837959AE6EFB}" srcOrd="0" destOrd="0" presId="urn:microsoft.com/office/officeart/2008/layout/SquareAccentList"/>
    <dgm:cxn modelId="{CC8A30FC-5D39-4BC6-9D09-454D4018896F}" type="presParOf" srcId="{288BE2AC-0234-45B5-9D9A-8F4F88BD3BAA}" destId="{80DAC985-30AC-4CD8-A933-0FBAF30BD6A9}" srcOrd="1" destOrd="0" presId="urn:microsoft.com/office/officeart/2008/layout/SquareAccentList"/>
    <dgm:cxn modelId="{81D3A6F9-5E2E-4C1B-856C-DCB517ED0C9F}" type="presParOf" srcId="{B3E1CDFE-8257-455F-8456-6DBF885B1E47}" destId="{4419473B-593A-430E-ABA2-C34B50AFBC10}" srcOrd="2" destOrd="0" presId="urn:microsoft.com/office/officeart/2008/layout/SquareAccentList"/>
    <dgm:cxn modelId="{E1649B44-71D0-4EB9-99B4-EB179EDCEC03}" type="presParOf" srcId="{4419473B-593A-430E-ABA2-C34B50AFBC10}" destId="{442E792C-64C8-46CA-BB73-94B628031889}" srcOrd="0" destOrd="0" presId="urn:microsoft.com/office/officeart/2008/layout/SquareAccentList"/>
    <dgm:cxn modelId="{8CB039F0-DE34-4CE0-BD4C-D7B074FE827A}" type="presParOf" srcId="{4419473B-593A-430E-ABA2-C34B50AFBC10}" destId="{17E80CA4-3E8F-46F9-A3FF-E03478551D49}" srcOrd="1" destOrd="0" presId="urn:microsoft.com/office/officeart/2008/layout/SquareAccentList"/>
    <dgm:cxn modelId="{F69CEA0D-4F9A-46E9-A027-451A6ABA8809}" type="presParOf" srcId="{ECEEB210-4864-40C2-A7F0-6B73896EC66A}" destId="{FC434DFA-AD2B-424A-944A-BDF50D9B08F8}" srcOrd="1" destOrd="0" presId="urn:microsoft.com/office/officeart/2008/layout/SquareAccentList"/>
    <dgm:cxn modelId="{BB76E1E1-EDC3-4B12-9D48-64C71736165A}" type="presParOf" srcId="{FC434DFA-AD2B-424A-944A-BDF50D9B08F8}" destId="{6717D6C7-FB02-481C-9A8B-F9A164513959}" srcOrd="0" destOrd="0" presId="urn:microsoft.com/office/officeart/2008/layout/SquareAccentList"/>
    <dgm:cxn modelId="{1D0E7ADA-FE52-46E9-8025-22243A145E72}" type="presParOf" srcId="{6717D6C7-FB02-481C-9A8B-F9A164513959}" destId="{24537039-0E5B-4DAA-9651-100837772607}" srcOrd="0" destOrd="0" presId="urn:microsoft.com/office/officeart/2008/layout/SquareAccentList"/>
    <dgm:cxn modelId="{B8DBCAF4-FA5C-40B9-86A2-63C089272A5E}" type="presParOf" srcId="{6717D6C7-FB02-481C-9A8B-F9A164513959}" destId="{3B7EA766-0813-4662-9C32-1FC3AD632371}" srcOrd="1" destOrd="0" presId="urn:microsoft.com/office/officeart/2008/layout/SquareAccentList"/>
    <dgm:cxn modelId="{930A29F0-5FC6-4F53-9314-3FAEE0B4520B}" type="presParOf" srcId="{6717D6C7-FB02-481C-9A8B-F9A164513959}" destId="{6FBB3FAF-1EA1-4C46-9F96-61FF0914890C}" srcOrd="2" destOrd="0" presId="urn:microsoft.com/office/officeart/2008/layout/SquareAccentList"/>
    <dgm:cxn modelId="{A9F5F309-3294-413F-B15B-ADD43E1A5ABC}" type="presParOf" srcId="{FC434DFA-AD2B-424A-944A-BDF50D9B08F8}" destId="{C677F0D5-74A2-4C2D-A7E3-D14D1E719F49}" srcOrd="1" destOrd="0" presId="urn:microsoft.com/office/officeart/2008/layout/SquareAccentList"/>
    <dgm:cxn modelId="{0F51567F-FCDF-4ED6-ADC9-1046C6CE5C5D}" type="presParOf" srcId="{C677F0D5-74A2-4C2D-A7E3-D14D1E719F49}" destId="{8217ED31-8021-4B63-A898-C7BC223C908F}" srcOrd="0" destOrd="0" presId="urn:microsoft.com/office/officeart/2008/layout/SquareAccentList"/>
    <dgm:cxn modelId="{4BE7FFB9-D5A6-479A-B43D-EB9CBD32008C}" type="presParOf" srcId="{8217ED31-8021-4B63-A898-C7BC223C908F}" destId="{DA4F1964-8237-404F-93E1-AB842EBADD05}" srcOrd="0" destOrd="0" presId="urn:microsoft.com/office/officeart/2008/layout/SquareAccentList"/>
    <dgm:cxn modelId="{CD22259C-9808-4505-8C53-8721E4448693}" type="presParOf" srcId="{8217ED31-8021-4B63-A898-C7BC223C908F}" destId="{4D806AB4-FF4B-4272-A128-DC15108F9CF5}" srcOrd="1" destOrd="0" presId="urn:microsoft.com/office/officeart/2008/layout/SquareAccentList"/>
    <dgm:cxn modelId="{9E827BAD-AB64-4C50-BB01-35DD2D066921}" type="presParOf" srcId="{C677F0D5-74A2-4C2D-A7E3-D14D1E719F49}" destId="{1C152B65-D13E-4368-ADA2-324A48AEA4F5}" srcOrd="1" destOrd="0" presId="urn:microsoft.com/office/officeart/2008/layout/SquareAccentList"/>
    <dgm:cxn modelId="{606AA3D9-9AA0-4C96-AE02-14EA0C6C4C94}" type="presParOf" srcId="{1C152B65-D13E-4368-ADA2-324A48AEA4F5}" destId="{B4902216-D72E-4516-A498-DBE2BFF196A1}" srcOrd="0" destOrd="0" presId="urn:microsoft.com/office/officeart/2008/layout/SquareAccentList"/>
    <dgm:cxn modelId="{CD468C1A-895A-47EA-8B25-05573CD9BFF4}" type="presParOf" srcId="{1C152B65-D13E-4368-ADA2-324A48AEA4F5}" destId="{2F32BDD0-3570-463C-80AF-6096D646955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5E15-6D83-47C5-B65A-09263712706C}">
      <dsp:nvSpPr>
        <dsp:cNvPr id="0" name=""/>
        <dsp:cNvSpPr/>
      </dsp:nvSpPr>
      <dsp:spPr>
        <a:xfrm>
          <a:off x="7576" y="918548"/>
          <a:ext cx="4346230" cy="511321"/>
        </a:xfrm>
        <a:prstGeom prst="rect">
          <a:avLst/>
        </a:prstGeom>
        <a:solidFill>
          <a:srgbClr val="44546A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03A4-56C3-4970-840C-C73BDFF9C3AE}">
      <dsp:nvSpPr>
        <dsp:cNvPr id="0" name=""/>
        <dsp:cNvSpPr/>
      </dsp:nvSpPr>
      <dsp:spPr>
        <a:xfrm>
          <a:off x="57596" y="1030597"/>
          <a:ext cx="319289" cy="319289"/>
        </a:xfrm>
        <a:prstGeom prst="flowChartOffpageConnec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00A8E-32D4-494D-8D7A-0427F54093FA}">
      <dsp:nvSpPr>
        <dsp:cNvPr id="0" name=""/>
        <dsp:cNvSpPr/>
      </dsp:nvSpPr>
      <dsp:spPr>
        <a:xfrm>
          <a:off x="7576" y="0"/>
          <a:ext cx="4346230" cy="91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Входные</a:t>
          </a:r>
        </a:p>
      </dsp:txBody>
      <dsp:txXfrm>
        <a:off x="7576" y="0"/>
        <a:ext cx="4346230" cy="918548"/>
      </dsp:txXfrm>
    </dsp:sp>
    <dsp:sp modelId="{4AB33C1D-E848-47CA-9081-6BF5D08BB17B}">
      <dsp:nvSpPr>
        <dsp:cNvPr id="0" name=""/>
        <dsp:cNvSpPr/>
      </dsp:nvSpPr>
      <dsp:spPr>
        <a:xfrm>
          <a:off x="0" y="1599309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28DD3-56C4-40EC-AB6E-043E80B881D9}">
      <dsp:nvSpPr>
        <dsp:cNvPr id="0" name=""/>
        <dsp:cNvSpPr/>
      </dsp:nvSpPr>
      <dsp:spPr>
        <a:xfrm>
          <a:off x="132226" y="1319839"/>
          <a:ext cx="4042196" cy="744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Нажатие кнопок</a:t>
          </a:r>
        </a:p>
      </dsp:txBody>
      <dsp:txXfrm>
        <a:off x="132226" y="1319839"/>
        <a:ext cx="4042196" cy="744246"/>
      </dsp:txXfrm>
    </dsp:sp>
    <dsp:sp modelId="{1C245635-414E-433E-A48A-837959AE6EFB}">
      <dsp:nvSpPr>
        <dsp:cNvPr id="0" name=""/>
        <dsp:cNvSpPr/>
      </dsp:nvSpPr>
      <dsp:spPr>
        <a:xfrm>
          <a:off x="488" y="2219120"/>
          <a:ext cx="267903" cy="247309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C985-30AC-4CD8-A933-0FBAF30BD6A9}">
      <dsp:nvSpPr>
        <dsp:cNvPr id="0" name=""/>
        <dsp:cNvSpPr/>
      </dsp:nvSpPr>
      <dsp:spPr>
        <a:xfrm>
          <a:off x="153042" y="1845970"/>
          <a:ext cx="4041994" cy="141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длины и типа массива</a:t>
          </a:r>
        </a:p>
      </dsp:txBody>
      <dsp:txXfrm>
        <a:off x="153042" y="1845970"/>
        <a:ext cx="4041994" cy="1412550"/>
      </dsp:txXfrm>
    </dsp:sp>
    <dsp:sp modelId="{442E792C-64C8-46CA-BB73-94B628031889}">
      <dsp:nvSpPr>
        <dsp:cNvPr id="0" name=""/>
        <dsp:cNvSpPr/>
      </dsp:nvSpPr>
      <dsp:spPr>
        <a:xfrm>
          <a:off x="7576" y="4242802"/>
          <a:ext cx="319281" cy="31928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80CA4-3E8F-46F9-A3FF-E03478551D49}">
      <dsp:nvSpPr>
        <dsp:cNvPr id="0" name=""/>
        <dsp:cNvSpPr/>
      </dsp:nvSpPr>
      <dsp:spPr>
        <a:xfrm>
          <a:off x="141967" y="3474538"/>
          <a:ext cx="4041994" cy="120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типа сортировки</a:t>
          </a:r>
          <a:endParaRPr lang="ru-RU" sz="2800" b="1" kern="1200" baseline="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baseline="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Выбор количества тестов</a:t>
          </a:r>
          <a:endParaRPr lang="ru-RU" sz="2800" b="1" kern="1200" dirty="0">
            <a:solidFill>
              <a:srgbClr val="1F4E79"/>
            </a:solidFill>
            <a:latin typeface="Myriad Pro" pitchFamily="34" charset="0"/>
            <a:ea typeface="+mn-ea"/>
            <a:cs typeface="+mn-cs"/>
          </a:endParaRPr>
        </a:p>
      </dsp:txBody>
      <dsp:txXfrm>
        <a:off x="141967" y="3474538"/>
        <a:ext cx="4041994" cy="1206588"/>
      </dsp:txXfrm>
    </dsp:sp>
    <dsp:sp modelId="{24537039-0E5B-4DAA-9651-100837772607}">
      <dsp:nvSpPr>
        <dsp:cNvPr id="0" name=""/>
        <dsp:cNvSpPr/>
      </dsp:nvSpPr>
      <dsp:spPr>
        <a:xfrm>
          <a:off x="4571118" y="918548"/>
          <a:ext cx="4346230" cy="511321"/>
        </a:xfrm>
        <a:prstGeom prst="rect">
          <a:avLst/>
        </a:prstGeom>
        <a:solidFill>
          <a:srgbClr val="44546A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EA766-0813-4662-9C32-1FC3AD632371}">
      <dsp:nvSpPr>
        <dsp:cNvPr id="0" name=""/>
        <dsp:cNvSpPr/>
      </dsp:nvSpPr>
      <dsp:spPr>
        <a:xfrm>
          <a:off x="4607086" y="1030597"/>
          <a:ext cx="319289" cy="319289"/>
        </a:xfrm>
        <a:prstGeom prst="flowChartOffpageConnector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B3FAF-1EA1-4C46-9F96-61FF0914890C}">
      <dsp:nvSpPr>
        <dsp:cNvPr id="0" name=""/>
        <dsp:cNvSpPr/>
      </dsp:nvSpPr>
      <dsp:spPr>
        <a:xfrm>
          <a:off x="4571118" y="0"/>
          <a:ext cx="4346230" cy="91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>
              <a:solidFill>
                <a:schemeClr val="tx2"/>
              </a:solidFill>
              <a:latin typeface="Myriad Pro" pitchFamily="34" charset="0"/>
              <a:ea typeface="+mj-ea"/>
              <a:cs typeface="+mj-cs"/>
            </a:rPr>
            <a:t>Выходные</a:t>
          </a:r>
        </a:p>
      </dsp:txBody>
      <dsp:txXfrm>
        <a:off x="4571118" y="0"/>
        <a:ext cx="4346230" cy="918548"/>
      </dsp:txXfrm>
    </dsp:sp>
    <dsp:sp modelId="{DA4F1964-8237-404F-93E1-AB842EBADD05}">
      <dsp:nvSpPr>
        <dsp:cNvPr id="0" name=""/>
        <dsp:cNvSpPr/>
      </dsp:nvSpPr>
      <dsp:spPr>
        <a:xfrm>
          <a:off x="4630070" y="2131622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06AB4-FF4B-4272-A128-DC15108F9CF5}">
      <dsp:nvSpPr>
        <dsp:cNvPr id="0" name=""/>
        <dsp:cNvSpPr/>
      </dsp:nvSpPr>
      <dsp:spPr>
        <a:xfrm>
          <a:off x="4851325" y="1301702"/>
          <a:ext cx="4041994" cy="13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Интерфейсы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Элементы массива</a:t>
          </a:r>
        </a:p>
      </dsp:txBody>
      <dsp:txXfrm>
        <a:off x="4851325" y="1301702"/>
        <a:ext cx="4041994" cy="1308743"/>
      </dsp:txXfrm>
    </dsp:sp>
    <dsp:sp modelId="{B4902216-D72E-4516-A498-DBE2BFF196A1}">
      <dsp:nvSpPr>
        <dsp:cNvPr id="0" name=""/>
        <dsp:cNvSpPr/>
      </dsp:nvSpPr>
      <dsp:spPr>
        <a:xfrm>
          <a:off x="4631650" y="2779693"/>
          <a:ext cx="271223" cy="262800"/>
        </a:xfrm>
        <a:prstGeom prst="diamond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2BDD0-3570-463C-80AF-6096D6469556}">
      <dsp:nvSpPr>
        <dsp:cNvPr id="0" name=""/>
        <dsp:cNvSpPr/>
      </dsp:nvSpPr>
      <dsp:spPr>
        <a:xfrm>
          <a:off x="4882930" y="2292786"/>
          <a:ext cx="4041994" cy="20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rgbClr val="1F4E79"/>
              </a:solidFill>
              <a:latin typeface="Myriad Pro" pitchFamily="34" charset="0"/>
              <a:ea typeface="+mn-ea"/>
              <a:cs typeface="+mn-cs"/>
            </a:rPr>
            <a:t>Результаты сортировки и тестирования</a:t>
          </a:r>
        </a:p>
      </dsp:txBody>
      <dsp:txXfrm>
        <a:off x="4882930" y="2292786"/>
        <a:ext cx="4041994" cy="204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EBD8-8DF3-4554-B9F9-8328FBBD0474}" type="datetimeFigureOut">
              <a:rPr lang="ru-RU" smtClean="0"/>
              <a:pPr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8F5CB-BE7F-44D5-A8F1-DAA4F784DB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90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сортировки массивов с возрастающими элементами (таблица 3.1) общее количество перестановок равно нулю (что естественно). Время у сортировки Хоара, начиная с 10 элементов, возрастало с каждым тестом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чуть больше 10 раз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время у сортировки вставками гораздо меньше и, начиная с тех же 10 элементов, время с каждым тестом возрастало приблизительно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раз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Минимальное и максимальное время в 10 и 100 элементах метод вставками лучше в несколько раз, в последующих тестах минимальное время метода вставок лучше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раз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максимальное время в 1.000 элементах лучше приблизительно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раз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 10.000 элементах – приблизительно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раз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 предварительным данным можно спрогнозировать, что метод вставками в последующих тестах уходил бы в отрыв от метода Хоара всё дальше и дальше, сильно опережая.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времени максимума в 10 элементах наблюдается, что метод Хоара лучше метода вставками. Скорее всего, это погрешность программы, которая обычно происходит при начале каждого теста каждого размера и типа массива, что очень напоминает на «разогрев» методов в начале каждой серии тестов.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времени максимума в 10 элементах наблюдается, что метод Хоара лучше метода вставками. Скорее всего, это погрешность программы, которая обычно происходит при начале каждого теста каждого размера и типа массива, что очень напоминает на «разогрев» методов в начале каждой серии тестов.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сортировки массивов с убывающими элементами (таблица 3.2) показывает, что количество перестановок (смотреть на минимум и максимум) метода Хоара растёт по формуле  –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2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количество элементов массива, что делает его лучше метода вставок, когда у метода вставок количество с каждым тестом возрастает приблизительно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раз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 времени метод Хоара везде показывает своё превосходство и, начиная с 1.000 элементов, становится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раз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быстрее метода вставками. По предварительным данным можно спрогнозировать, что метод вставками в последующих тестах уходил бы в отрыв от метода Хоара всё дальше и дальше, очень сильно отставая.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0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сортировки массивов со случайными элементами (таблица 3.3) показывает, что по количеству сортировок метод Хоара в 10 элементах не сильно опережает метод вставками, но в последующих тестах он опережает метод вставками приблизительно в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1" i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b="1" i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/100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раз, где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количество элементов массива. Можно заметить что общее количество сортировок метода вставками в 10.000 элементах превышает число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b="1" i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 времени метод Хоара, несмотря на количество перестановок, в 10 элементах проигрывает методу вставок, а в последующих тестах опережает, с каждым разом увеличивая отрыв. По предварительным данным можно спрогнозировать, что метод вставками в последующих тестах уходил бы в отрыв от метода Хоара всё дальше и дальше, очень сильно отставая.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результатам исследования видно, что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массиве очень хорошо показывает себя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вставками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чем больше элементов, тем быстрее метод;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убывающем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массиве –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Хоара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выигрывает по времени и количеству перестановок;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случайном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массиве – 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Хоара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 массиве из 10 элементов он незначительно проигрывает методу вставками, но дальше с каждым разом имеет настолько больший отрыв, что сортировка 1 млн. элементов быстрее сортировки 10 тыс. элементов методом вставками. Данное преимущество обусловлено очень малым количеством перестановок, по сравнению с методом вставками. Из чего можно сделать вывод, что метод Хоара является самой быстрой сортировкой в мире на данный момент времени, учитывая теоретические данные о других методах сортировки.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F5CB-BE7F-44D5-A8F1-DAA4F784DB8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48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CDA-7361-4C4A-8402-09D60E09E2CD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FD5E-DF0A-409B-A504-D2511C8BF113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7535-E4F1-48F9-B972-70DB562A6AAC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4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8080-AC17-4960-BB86-8D698B4535D0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7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60A9-1E21-4826-9015-142A36A7B9FC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DDC1-BFBD-4D06-A017-EE1EE4D60B70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5C2F-F0D1-48EB-B07D-6BC646ECC961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1687-270C-40DD-9CA2-2853CBECA6C9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FFE-43E4-473D-B3FD-95CAC08A2511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0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4CA5-0951-4BFF-A687-7D8F67738F7D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1832-A1ED-428A-A95E-FF682E8071E6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132E-F01D-473C-833F-6A64FBBA7F8B}" type="datetime1">
              <a:rPr lang="ru-RU" smtClean="0"/>
              <a:pPr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07AB-1C21-4A69-9BCD-4F79BA26D4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45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Астраханский государственный технический университет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420888"/>
            <a:ext cx="8837612" cy="144090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</a:pPr>
            <a:br>
              <a:rPr kumimoji="0" lang="ru-RU" altLang="ru-RU" sz="4000" b="1" dirty="0">
                <a:latin typeface="Myriad Pro" pitchFamily="34" charset="0"/>
                <a:cs typeface="Myriad Arabic" pitchFamily="50" charset="-78"/>
              </a:rPr>
            </a:br>
            <a:r>
              <a:rPr lang="ru-RU" altLang="ru-RU" sz="40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  <a:cs typeface="Myriad Arabic" pitchFamily="50" charset="-78"/>
              </a:rPr>
              <a:t>Исследование метода сортировки Хоара</a:t>
            </a:r>
            <a:endParaRPr kumimoji="0" lang="ru-RU" altLang="ru-RU" sz="4000" b="1" dirty="0">
              <a:solidFill>
                <a:schemeClr val="tx2">
                  <a:lumMod val="50000"/>
                </a:schemeClr>
              </a:solidFill>
              <a:latin typeface="Myriad Pro" pitchFamily="34" charset="0"/>
            </a:endParaRPr>
          </a:p>
          <a:p>
            <a:endParaRPr lang="ru-RU" altLang="ru-RU" sz="2800" b="1" dirty="0">
              <a:solidFill>
                <a:srgbClr val="FFFF66"/>
              </a:solidFill>
              <a:latin typeface="Myriad Pro" pitchFamily="34" charset="0"/>
            </a:endParaRPr>
          </a:p>
          <a:p>
            <a:br>
              <a:rPr kumimoji="0" lang="ru-RU" altLang="ru-RU" sz="2800" b="1" dirty="0">
                <a:solidFill>
                  <a:schemeClr val="accent2"/>
                </a:solidFill>
                <a:latin typeface="Myriad Pro" pitchFamily="34" charset="0"/>
              </a:rPr>
            </a:br>
            <a:r>
              <a:rPr lang="ru-RU" altLang="ru-RU" sz="2800" b="1" dirty="0">
                <a:solidFill>
                  <a:srgbClr val="44546A"/>
                </a:solidFill>
                <a:latin typeface="Myriad Pro" pitchFamily="34" charset="0"/>
                <a:cs typeface="Myriad Arabic" pitchFamily="50" charset="-78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57488" y="4752182"/>
            <a:ext cx="6286512" cy="13033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altLang="ru-RU" sz="2900" b="1" dirty="0">
                <a:solidFill>
                  <a:schemeClr val="tx2"/>
                </a:solidFill>
                <a:latin typeface="Myriad Pro" pitchFamily="34" charset="0"/>
              </a:rPr>
              <a:t>Выполнил</a:t>
            </a:r>
            <a:r>
              <a:rPr lang="ru-RU" altLang="ru-RU" sz="2900" b="1" dirty="0">
                <a:latin typeface="Myriad Pro" pitchFamily="34" charset="0"/>
              </a:rPr>
              <a:t> </a:t>
            </a:r>
            <a:r>
              <a:rPr lang="ru-RU" altLang="ru-RU" sz="29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студент гр. ДИНРБ-21</a:t>
            </a:r>
          </a:p>
          <a:p>
            <a:r>
              <a:rPr lang="ru-RU" altLang="ru-RU" sz="29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Самодуров В.А.</a:t>
            </a:r>
          </a:p>
        </p:txBody>
      </p:sp>
    </p:spTree>
    <p:extLst>
      <p:ext uri="{BB962C8B-B14F-4D97-AF65-F5344CB8AC3E}">
        <p14:creationId xmlns:p14="http://schemas.microsoft.com/office/powerpoint/2010/main" val="324887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Входные и выходные данные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019907559"/>
              </p:ext>
            </p:extLst>
          </p:nvPr>
        </p:nvGraphicFramePr>
        <p:xfrm>
          <a:off x="109537" y="1394618"/>
          <a:ext cx="8924925" cy="546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Ромб 6"/>
          <p:cNvSpPr/>
          <p:nvPr/>
        </p:nvSpPr>
        <p:spPr>
          <a:xfrm>
            <a:off x="129606" y="4653136"/>
            <a:ext cx="265929" cy="257671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10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5C7A9EBF-05FA-4F9C-9818-52BE748BBDFB}"/>
              </a:ext>
            </a:extLst>
          </p:cNvPr>
          <p:cNvSpPr/>
          <p:nvPr/>
        </p:nvSpPr>
        <p:spPr>
          <a:xfrm>
            <a:off x="129607" y="5661248"/>
            <a:ext cx="265929" cy="257671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1BAF2A1F-0EC0-45DF-ACAE-B3293CB4CAAF}"/>
              </a:ext>
            </a:extLst>
          </p:cNvPr>
          <p:cNvSpPr/>
          <p:nvPr/>
        </p:nvSpPr>
        <p:spPr>
          <a:xfrm>
            <a:off x="4741187" y="2891201"/>
            <a:ext cx="271223" cy="262800"/>
          </a:xfrm>
          <a:prstGeom prst="diamond">
            <a:avLst/>
          </a:pr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11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A17A1D-1AB1-42FC-A086-3DFB93AC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66" y="1368840"/>
            <a:ext cx="7311868" cy="515650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0802280-3446-446A-9671-3C490650941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Результаты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3731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12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115F43-B661-4390-A050-1BD7924C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8" y="1268760"/>
            <a:ext cx="7845023" cy="490639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5AE4ABE-2A67-48B8-B02E-58FA68F2F7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Результаты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73090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13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5AE4ABE-2A67-48B8-B02E-58FA68F2F7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Результаты исследования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3397D8-2353-4AC3-A899-3300510C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0" y="1268760"/>
            <a:ext cx="804864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1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14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5AE4ABE-2A67-48B8-B02E-58FA68F2F7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Результаты исследования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CB10DF9-4553-4082-B595-2502BBA1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62088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Возрастающий массив – метод вставками;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Убывающий массив – метод Хоара;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sz="28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Случайный массив – метод Хоара.</a:t>
            </a:r>
          </a:p>
        </p:txBody>
      </p:sp>
    </p:spTree>
    <p:extLst>
      <p:ext uri="{BB962C8B-B14F-4D97-AF65-F5344CB8AC3E}">
        <p14:creationId xmlns:p14="http://schemas.microsoft.com/office/powerpoint/2010/main" val="67709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Системные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Рекомендуемая конфигурация: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 err="1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Intel</a:t>
            </a: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-совместимый процессор с частотой не менее 1,6 ГГц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 менее 512 МБ ОЗУ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 менее 100 MБ свободного места на диске;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дисковод CD-ROM/DVD-ROM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Операционная система: Windows 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15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8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alt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Средства разработки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156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Unity (2022.3.4f1)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Язык С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#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 (11 версия)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Компилятор 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MSVC (14.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3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4.31933)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Microsoft Visual Studio (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версия 17.4.1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)</a:t>
            </a:r>
            <a:endParaRPr lang="ru-RU" b="1" dirty="0">
              <a:solidFill>
                <a:schemeClr val="tx2"/>
              </a:solidFill>
              <a:latin typeface="Myriad Arabic"/>
              <a:ea typeface="Calibri" pitchFamily="34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Офисный пакет 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MS Office 201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9</a:t>
            </a:r>
            <a:r>
              <a:rPr lang="en-US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 (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документация)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16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7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Myriad Pro"/>
              </a:rPr>
              <a:t>Сведения о проекте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1" y="1773045"/>
            <a:ext cx="6447501" cy="2886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ru-RU" sz="3000" b="1" dirty="0">
                <a:solidFill>
                  <a:schemeClr val="tx2"/>
                </a:solidFill>
                <a:latin typeface="Myriad Arabic"/>
              </a:rPr>
              <a:t>44 функции;</a:t>
            </a:r>
            <a:endParaRPr lang="en-US" sz="3000" b="1" dirty="0">
              <a:solidFill>
                <a:schemeClr val="tx2"/>
              </a:solidFill>
              <a:latin typeface="Myriad Arabic"/>
            </a:endParaRPr>
          </a:p>
          <a:p>
            <a:r>
              <a:rPr lang="ru-RU" sz="3000" b="1" dirty="0">
                <a:solidFill>
                  <a:schemeClr val="tx2"/>
                </a:solidFill>
                <a:latin typeface="Myriad Arabic"/>
              </a:rPr>
              <a:t>598 строк кода</a:t>
            </a:r>
            <a:r>
              <a:rPr lang="en-US" sz="3000" b="1" dirty="0">
                <a:solidFill>
                  <a:schemeClr val="tx2"/>
                </a:solidFill>
                <a:latin typeface="Myriad Arabic"/>
              </a:rPr>
              <a:t>.</a:t>
            </a:r>
            <a:r>
              <a:rPr lang="ru-RU" sz="3000" b="1" dirty="0">
                <a:solidFill>
                  <a:schemeClr val="tx2"/>
                </a:solidFill>
                <a:latin typeface="Myriad Arabic"/>
              </a:rPr>
              <a:t> </a:t>
            </a:r>
            <a:endParaRPr lang="en-US" sz="3000" b="1" dirty="0">
              <a:solidFill>
                <a:schemeClr val="tx2"/>
              </a:solidFill>
              <a:latin typeface="Myriad Arabic"/>
            </a:endParaRP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98DEEE36-8D4E-4E2C-9C59-C37813D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17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/>
          </a:bodyPr>
          <a:lstStyle/>
          <a:p>
            <a:pPr marL="0" lvl="0" indent="0" defTabSz="457200">
              <a:spcBef>
                <a:spcPts val="1000"/>
              </a:spcBef>
              <a:buClr>
                <a:srgbClr val="797B7E"/>
              </a:buClr>
              <a:buSzPct val="80000"/>
              <a:buNone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В результате курсового проектирования разработана программа для исследований, которая: </a:t>
            </a: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Предоставляет инструменты для исследования. </a:t>
            </a:r>
            <a:endParaRPr lang="en-US" b="1" dirty="0">
              <a:solidFill>
                <a:schemeClr val="tx2"/>
              </a:solidFill>
              <a:latin typeface="Myriad Arabic"/>
            </a:endParaRP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Предоставляет результат тестирования.</a:t>
            </a:r>
          </a:p>
          <a:p>
            <a:pPr lvl="0" defTabSz="457200">
              <a:spcBef>
                <a:spcPts val="1000"/>
              </a:spcBef>
              <a:buClr>
                <a:srgbClr val="797B7E"/>
              </a:buClr>
              <a:buSzPct val="80000"/>
              <a:buFont typeface="Wingdings 3" panose="05040102010807070707" charset="2"/>
              <a:buChar char=""/>
            </a:pPr>
            <a:r>
              <a:rPr lang="ru-RU" b="1" dirty="0">
                <a:solidFill>
                  <a:schemeClr val="tx2"/>
                </a:solidFill>
                <a:latin typeface="Myriad Arabic"/>
              </a:rPr>
              <a:t>Показывает достоинства и недостатки сортировки метода Хоара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Заключение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18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2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EEE1F8-E804-3B6C-BD82-BA6E3000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E274F-9AC7-2113-58FA-F3365F48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44" y="460022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D7092-F3A7-DED7-894B-8892207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Постановка задачи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Разработать программный продукт, который: 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предоставляет инструменты для исследования;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предоставляет пользователю визуализацию сортировки;</a:t>
            </a:r>
          </a:p>
          <a:p>
            <a:r>
              <a:rPr lang="ru-RU" sz="2800" b="1" dirty="0">
                <a:solidFill>
                  <a:srgbClr val="1F4E79"/>
                </a:solidFill>
                <a:latin typeface="Myriad Arabic"/>
              </a:rPr>
              <a:t>прекращает визуализацию по желанию пользователя.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 smtClean="0">
                <a:solidFill>
                  <a:schemeClr val="tx2">
                    <a:lumMod val="50000"/>
                  </a:schemeClr>
                </a:solidFill>
              </a:rPr>
              <a:pPr/>
              <a:t>2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6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Метод сортировки Хоара является одним из самых быстрых и эффективных алгоритмов сортировки и широко используется в различных областях программирования. Правда ли это так и насколько быстр? Для этого и проводится исследование</a:t>
            </a:r>
            <a:endParaRPr lang="ru-RU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0894" y="99445"/>
            <a:ext cx="7886700" cy="80607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Введение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3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Метод сортировки Хоара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360" y="1403758"/>
            <a:ext cx="4861148" cy="4952592"/>
          </a:xfrm>
        </p:spPr>
        <p:txBody>
          <a:bodyPr>
            <a:noAutofit/>
          </a:bodyPr>
          <a:lstStyle/>
          <a:p>
            <a:pPr marL="0" lvl="0" indent="45085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zh-CN" sz="28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Основная идея метода заключается в разделении входных данных на две части, сортировке каждой из них отдельно, а затем объединении этих частей в отсортированный массив.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4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Рисунок 7" descr="https://upload.wikimedia.org/wikipedia/commons/thumb/a/af/Quicksort-diagram.svg/200px-Quicksort-diagram.svg.png">
            <a:extLst>
              <a:ext uri="{FF2B5EF4-FFF2-40B4-BE49-F238E27FC236}">
                <a16:creationId xmlns:a16="http://schemas.microsoft.com/office/drawing/2014/main" id="{9AC048F2-ADD2-42D0-8A6B-3D68E8AA74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" b="2745"/>
          <a:stretch/>
        </p:blipFill>
        <p:spPr bwMode="auto">
          <a:xfrm>
            <a:off x="5215508" y="1330811"/>
            <a:ext cx="2675384" cy="5063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9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Лучший случай –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Средний случай –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Худший случай –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Оценка сложности алгоритма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5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B05D66-F5CF-42B7-BDA7-C33590A558F6}"/>
              </a:ext>
            </a:extLst>
          </p:cNvPr>
          <p:cNvSpPr/>
          <p:nvPr/>
        </p:nvSpPr>
        <p:spPr>
          <a:xfrm>
            <a:off x="4642579" y="1908121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O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(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 *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log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­</a:t>
            </a:r>
            <a:r>
              <a:rPr lang="ru-RU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4/3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);</a:t>
            </a:r>
            <a:endParaRPr lang="ru-RU" sz="3200" b="1" dirty="0">
              <a:cs typeface="Myriad Arabic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EC485B-471E-4E5A-A777-D74AF25A5D4E}"/>
              </a:ext>
            </a:extLst>
          </p:cNvPr>
          <p:cNvSpPr/>
          <p:nvPr/>
        </p:nvSpPr>
        <p:spPr>
          <a:xfrm>
            <a:off x="4427984" y="1302544"/>
            <a:ext cx="2640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O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(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 *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log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­</a:t>
            </a:r>
            <a:r>
              <a:rPr lang="ru-RU" sz="32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2 </a:t>
            </a:r>
            <a:r>
              <a:rPr lang="en-US" sz="3200" b="1" dirty="0">
                <a:latin typeface="Myriad Pro"/>
                <a:ea typeface="Calibri" panose="020F0502020204030204" pitchFamily="34" charset="0"/>
                <a:cs typeface="Myriad Arabic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Myriad Arabic"/>
              </a:rPr>
              <a:t>);</a:t>
            </a:r>
            <a:endParaRPr lang="ru-RU" sz="3200" dirty="0">
              <a:cs typeface="Myriad Arabic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434013C-FA7C-4A50-A5C1-FF0CC152AC63}"/>
              </a:ext>
            </a:extLst>
          </p:cNvPr>
          <p:cNvSpPr/>
          <p:nvPr/>
        </p:nvSpPr>
        <p:spPr>
          <a:xfrm>
            <a:off x="4427984" y="249289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Myriad Pro"/>
                <a:ea typeface="Calibri" panose="020F0502020204030204" pitchFamily="34" charset="0"/>
              </a:rPr>
              <a:t>O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800" b="1" dirty="0">
                <a:latin typeface="Myriad Pro"/>
                <a:ea typeface="Calibri" panose="020F0502020204030204" pitchFamily="34" charset="0"/>
              </a:rPr>
              <a:t>n</a:t>
            </a:r>
            <a:r>
              <a:rPr lang="ru-RU" sz="2800" b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947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938" y="1268760"/>
            <a:ext cx="8574124" cy="508759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Один из самых быстрых алгоритмов;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Алгоритм очень короткий;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Допускает естественное распараллеливание;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Допускает эффективную модификацию для сортировки по нескольким ключам.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Достоинства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6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938" y="1268760"/>
            <a:ext cx="8574124" cy="508759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Сильно деградирует по скорости в худшем или близком к нему случае;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Рекурсивные вызовы могут привести к ошибке переполнения стека;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Неустойчив.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Недостатки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7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4525963"/>
          </a:xfrm>
        </p:spPr>
        <p:txBody>
          <a:bodyPr>
            <a:normAutofit/>
          </a:bodyPr>
          <a:lstStyle/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endParaRPr lang="ru-RU" dirty="0">
              <a:latin typeface="Myriad Arabic"/>
            </a:endParaRPr>
          </a:p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Arabic"/>
                <a:ea typeface="+mj-ea"/>
                <a:cs typeface="+mj-cs"/>
              </a:rPr>
              <a:t>Цель: </a:t>
            </a: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наглядное и понятное изучение положительных и отрицательных сторон метода сортировки Хоара.</a:t>
            </a:r>
          </a:p>
          <a:p>
            <a:pPr marL="274320" lvl="0" indent="-274320" algn="just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Myriad Arabic"/>
                <a:ea typeface="+mj-ea"/>
                <a:cs typeface="+mj-cs"/>
              </a:rPr>
              <a:t>Назначение: </a:t>
            </a:r>
          </a:p>
          <a:p>
            <a:pPr lvl="0" algn="just">
              <a:lnSpc>
                <a:spcPct val="80000"/>
              </a:lnSpc>
              <a:buClr>
                <a:schemeClr val="tx2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ru-RU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получение точной и подробной статистики работы метода сортировки Хоара.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Цель разработки и назначение программного продукта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8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8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620888"/>
          </a:xfrm>
        </p:spPr>
        <p:txBody>
          <a:bodyPr/>
          <a:lstStyle/>
          <a:p>
            <a:pPr marL="0" lvl="0" indent="0">
              <a:buNone/>
            </a:pPr>
            <a:r>
              <a:rPr lang="ru-RU" sz="3000" b="1" dirty="0">
                <a:solidFill>
                  <a:schemeClr val="tx2"/>
                </a:solidFill>
                <a:latin typeface="Myriad Arabic"/>
                <a:ea typeface="Calibri" pitchFamily="34" charset="0"/>
                <a:cs typeface="Times New Roman" pitchFamily="18" charset="0"/>
              </a:rPr>
              <a:t>Исследование метода сортировки Хоара представляет собой интерфейс с диаграммой и кнопками управления массивом и сортировкой: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Myriad Pro" pitchFamily="34" charset="0"/>
              </a:rPr>
              <a:t>Формат выходной информации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07AB-1C21-4A69-9BCD-4F79BA26D45F}" type="slidenum">
              <a:rPr lang="ru-RU" sz="2400" b="1">
                <a:solidFill>
                  <a:schemeClr val="tx2">
                    <a:lumMod val="50000"/>
                  </a:schemeClr>
                </a:solidFill>
              </a:rPr>
              <a:pPr/>
              <a:t>9</a:t>
            </a:fld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CF1DE2-0144-4542-BDC1-4E41B1294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3304" y="3204620"/>
            <a:ext cx="6357391" cy="33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0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1027</Words>
  <Application>Microsoft Office PowerPoint</Application>
  <PresentationFormat>Экран (4:3)</PresentationFormat>
  <Paragraphs>108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Myriad Arabic</vt:lpstr>
      <vt:lpstr>Myriad Pro</vt:lpstr>
      <vt:lpstr>Times New Roman</vt:lpstr>
      <vt:lpstr>Wingdings</vt:lpstr>
      <vt:lpstr>Wingdings 3</vt:lpstr>
      <vt:lpstr>Тема Office</vt:lpstr>
      <vt:lpstr>Презентация PowerPoint</vt:lpstr>
      <vt:lpstr>Постановка задачи</vt:lpstr>
      <vt:lpstr>Введение</vt:lpstr>
      <vt:lpstr>Метод сортировки Хоара</vt:lpstr>
      <vt:lpstr>Оценка сложности алгоритма</vt:lpstr>
      <vt:lpstr>Достоинства</vt:lpstr>
      <vt:lpstr>Недостатки</vt:lpstr>
      <vt:lpstr>Цель разработки и назначение программного продукта</vt:lpstr>
      <vt:lpstr>Формат выходной информации</vt:lpstr>
      <vt:lpstr>Входные и выходные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Системные требования</vt:lpstr>
      <vt:lpstr>Средства разработки</vt:lpstr>
      <vt:lpstr>Сведения о проекте 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</dc:creator>
  <cp:lastModifiedBy>Вячеслав Самодуров</cp:lastModifiedBy>
  <cp:revision>43</cp:revision>
  <dcterms:created xsi:type="dcterms:W3CDTF">2020-02-08T06:00:11Z</dcterms:created>
  <dcterms:modified xsi:type="dcterms:W3CDTF">2023-12-12T05:40:36Z</dcterms:modified>
</cp:coreProperties>
</file>