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0B18B-3E18-474E-BA5F-8A8C83741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0B085C-E7F0-4FBE-B1DF-1E7114E88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« </a:t>
            </a:r>
            <a:r>
              <a:rPr lang="fr-FR" dirty="0" err="1"/>
              <a:t>Metal</a:t>
            </a:r>
            <a:r>
              <a:rPr lang="fr-FR" dirty="0"/>
              <a:t> </a:t>
            </a:r>
            <a:r>
              <a:rPr lang="fr-FR" dirty="0" err="1"/>
              <a:t>Fest</a:t>
            </a:r>
            <a:r>
              <a:rPr lang="fr-FR" dirty="0"/>
              <a:t>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33FF70-DE84-44C4-976A-449B7B6D3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10" y="669926"/>
            <a:ext cx="58293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5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D2113-C28A-4430-88A9-2C301C8A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93E02-A9A3-4D62-8261-F0A447E8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fr-FR" sz="3200" dirty="0"/>
              <a:t>Cahier des charges</a:t>
            </a:r>
          </a:p>
          <a:p>
            <a:pPr marL="514350" indent="-514350">
              <a:buAutoNum type="romanUcPeriod"/>
            </a:pPr>
            <a:r>
              <a:rPr lang="fr-FR" sz="3200" dirty="0"/>
              <a:t>Structure SQL</a:t>
            </a:r>
          </a:p>
          <a:p>
            <a:pPr marL="514350" indent="-514350">
              <a:buAutoNum type="romanUcPeriod"/>
            </a:pPr>
            <a:r>
              <a:rPr lang="fr-FR" sz="3200" dirty="0"/>
              <a:t>Présentation</a:t>
            </a:r>
          </a:p>
          <a:p>
            <a:pPr marL="514350" indent="-514350">
              <a:buAutoNum type="romanUcPeriod"/>
            </a:pPr>
            <a:r>
              <a:rPr lang="fr-FR" sz="3200" dirty="0"/>
              <a:t>Perspectives et améliorations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B9E46A-6766-4747-8EFE-ED7AB6B5F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951" y="2356280"/>
            <a:ext cx="3948565" cy="21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7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41C33-6B66-4D35-9FBC-CB40CDBC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64B407-4872-40AB-8261-67FF6FB0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Gestion de profil (Session, Login, </a:t>
            </a:r>
            <a:r>
              <a:rPr lang="fr-FR" sz="2800" dirty="0" err="1"/>
              <a:t>SignIn</a:t>
            </a:r>
            <a:r>
              <a:rPr lang="fr-FR" sz="2800" dirty="0"/>
              <a:t>)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Création et gestion d’évènement 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Mise en relation des participants</a:t>
            </a:r>
          </a:p>
          <a:p>
            <a:endParaRPr lang="fr-FR" sz="2800" dirty="0"/>
          </a:p>
          <a:p>
            <a:r>
              <a:rPr lang="fr-FR" sz="2800" dirty="0"/>
              <a:t>Sécurité des informations</a:t>
            </a:r>
          </a:p>
        </p:txBody>
      </p:sp>
    </p:spTree>
    <p:extLst>
      <p:ext uri="{BB962C8B-B14F-4D97-AF65-F5344CB8AC3E}">
        <p14:creationId xmlns:p14="http://schemas.microsoft.com/office/powerpoint/2010/main" val="373394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CCB4C-287B-40CB-9554-23C27A9C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profil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15BCA4D-B5CE-4125-A349-FD5750DF93D4}"/>
              </a:ext>
            </a:extLst>
          </p:cNvPr>
          <p:cNvSpPr txBox="1">
            <a:spLocks/>
          </p:cNvSpPr>
          <p:nvPr/>
        </p:nvSpPr>
        <p:spPr>
          <a:xfrm>
            <a:off x="1189139" y="2057401"/>
            <a:ext cx="2502017" cy="71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Inscription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2FBD22B-5EE3-4912-BAD2-2DE7F61B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156" y="2415611"/>
            <a:ext cx="5504226" cy="38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65E47-40FE-4A9B-944D-96418A60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profil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9C1DBD-4339-4A72-AD4E-02323AD9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17" y="3096958"/>
            <a:ext cx="8935731" cy="2523667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8143C12-11DC-4CB9-B379-E0FC4E3DB182}"/>
              </a:ext>
            </a:extLst>
          </p:cNvPr>
          <p:cNvSpPr txBox="1">
            <a:spLocks/>
          </p:cNvSpPr>
          <p:nvPr/>
        </p:nvSpPr>
        <p:spPr>
          <a:xfrm>
            <a:off x="790682" y="2339356"/>
            <a:ext cx="2615250" cy="475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Connexion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517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C5EC7-FB26-4FEE-8EFB-418A597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1DB356-145F-4257-83F9-6B3BE9A08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Sécurité basé sur les Sessions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015077-BB5A-4961-8E18-5EE37660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158" y="3108514"/>
            <a:ext cx="3719683" cy="12034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100D247-B16D-4172-8B51-D978E7A08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489" y="4890200"/>
            <a:ext cx="8005020" cy="120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0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D43F53-C98D-419F-AE43-BFE8A5E4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d’</a:t>
            </a:r>
            <a:r>
              <a:rPr lang="fr-FR" dirty="0" err="1"/>
              <a:t>event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12ED81-C9FE-44BE-B5ED-7697135BA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Affichage requête jointée: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69D603-2D9D-4C24-9238-562937AC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31054"/>
            <a:ext cx="10791825" cy="5905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1E59EA-DB6E-4AEE-991F-8F7B260E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49" y="3429000"/>
            <a:ext cx="79343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9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BE7DB-3743-4415-9776-A834D849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et 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A6B76-CB64-4663-BC15-DF366A34C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397928" cy="4024125"/>
          </a:xfrm>
        </p:spPr>
        <p:txBody>
          <a:bodyPr/>
          <a:lstStyle/>
          <a:p>
            <a:r>
              <a:rPr lang="fr-FR" dirty="0"/>
              <a:t>Sécurité (cryptage des mots)</a:t>
            </a:r>
          </a:p>
          <a:p>
            <a:endParaRPr lang="fr-FR" dirty="0"/>
          </a:p>
          <a:p>
            <a:r>
              <a:rPr lang="fr-FR" dirty="0"/>
              <a:t>Chat / Mail</a:t>
            </a:r>
          </a:p>
          <a:p>
            <a:endParaRPr lang="fr-FR" dirty="0"/>
          </a:p>
          <a:p>
            <a:r>
              <a:rPr lang="fr-FR" dirty="0"/>
              <a:t>Carnet souvenir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96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EA2B8-20A1-4E20-A175-CF0E9237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485B4-DB74-4DE2-89A3-4A569B5D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Base solide de programmation Web</a:t>
            </a:r>
          </a:p>
          <a:p>
            <a:endParaRPr lang="fr-FR" sz="2800" dirty="0"/>
          </a:p>
          <a:p>
            <a:r>
              <a:rPr lang="fr-FR" sz="2800" dirty="0"/>
              <a:t>Améliorations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E125FF-7C73-4636-A1E7-84B0C537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58" y="2965329"/>
            <a:ext cx="4337807" cy="325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2717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41</TotalTime>
  <Words>79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Traînée de condensation</vt:lpstr>
      <vt:lpstr>Projet Web</vt:lpstr>
      <vt:lpstr>Sommaire</vt:lpstr>
      <vt:lpstr>Cahier des charges</vt:lpstr>
      <vt:lpstr>Gestion de profil</vt:lpstr>
      <vt:lpstr>Gestion de profil</vt:lpstr>
      <vt:lpstr>Sécurité</vt:lpstr>
      <vt:lpstr>Gestion d’event</vt:lpstr>
      <vt:lpstr>Perspectives et améliorations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Subrini</dc:creator>
  <cp:lastModifiedBy>Guillaume Subrini</cp:lastModifiedBy>
  <cp:revision>7</cp:revision>
  <dcterms:created xsi:type="dcterms:W3CDTF">2019-02-14T18:00:11Z</dcterms:created>
  <dcterms:modified xsi:type="dcterms:W3CDTF">2019-02-14T20:15:57Z</dcterms:modified>
</cp:coreProperties>
</file>