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79" r:id="rId3"/>
    <p:sldId id="278" r:id="rId4"/>
    <p:sldId id="280" r:id="rId5"/>
    <p:sldId id="275" r:id="rId6"/>
    <p:sldId id="265" r:id="rId7"/>
    <p:sldId id="269" r:id="rId8"/>
    <p:sldId id="271" r:id="rId9"/>
    <p:sldId id="272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reports" TargetMode="External"/><Relationship Id="rId2" Type="http://schemas.openxmlformats.org/officeDocument/2006/relationships/hyperlink" Target="https://studyhub.fxplus.ac.uk/essays-dissertations/introduction-academic-wri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essays-dissertations" TargetMode="External"/><Relationship Id="rId2" Type="http://schemas.openxmlformats.org/officeDocument/2006/relationships/hyperlink" Target="https://studyhub.fxplus.ac.uk/file/24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mouth-Games-Academy/COMP2x0-workshop-slides" TargetMode="External"/><Relationship Id="rId2" Type="http://schemas.openxmlformats.org/officeDocument/2006/relationships/hyperlink" Target="https://studyhub.fxplus.ac.uk/written-assignm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file/243" TargetMode="External"/><Relationship Id="rId2" Type="http://schemas.openxmlformats.org/officeDocument/2006/relationships/hyperlink" Target="https://studyhub.fxplus.ac.uk/writing-science/science-essay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97C1B4-BDAC-4184-955C-D0B3F0A2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7: Designing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Style:</a:t>
            </a:r>
          </a:p>
          <a:p>
            <a:pPr lvl="1"/>
            <a:r>
              <a:rPr lang="en-GB" sz="2200" dirty="0"/>
              <a:t>Formal, objective tone – state facts, not opinions</a:t>
            </a:r>
          </a:p>
          <a:p>
            <a:pPr lvl="1"/>
            <a:r>
              <a:rPr lang="en-GB" sz="2200" dirty="0"/>
              <a:t>Concise and precise: use as few words as possible, avoid vague intensifiers (“really”, “very” etc.)</a:t>
            </a:r>
          </a:p>
          <a:p>
            <a:pPr lvl="1"/>
            <a:r>
              <a:rPr lang="en-GB" sz="2200" dirty="0"/>
              <a:t>References – can(/should?) be hyperlinks</a:t>
            </a:r>
          </a:p>
          <a:p>
            <a:pPr lvl="1"/>
            <a:r>
              <a:rPr lang="en-GB" sz="2200" dirty="0"/>
              <a:t>Clear layout, using subheadings and bullet points where appropriate</a:t>
            </a:r>
          </a:p>
          <a:p>
            <a:pPr lvl="1"/>
            <a:r>
              <a:rPr lang="en-GB" sz="2200" dirty="0"/>
              <a:t>Use images and diagrams to enhance your explanations</a:t>
            </a:r>
          </a:p>
          <a:p>
            <a:pPr lvl="1"/>
            <a:endParaRPr lang="en-GB" sz="2200" dirty="0"/>
          </a:p>
          <a:p>
            <a:pPr marL="274320" lvl="1" indent="0">
              <a:buNone/>
            </a:pPr>
            <a:r>
              <a:rPr lang="en-GB" sz="1800" dirty="0"/>
              <a:t>An introduction to academic writing:</a:t>
            </a:r>
            <a:br>
              <a:rPr lang="en-GB" sz="1800" dirty="0"/>
            </a:br>
            <a:r>
              <a:rPr lang="en-GB" sz="1800" dirty="0">
                <a:hlinkClick r:id="rId2"/>
              </a:rPr>
              <a:t>https://studyhub.fxplus.ac.uk/essays-dissertations/introduction-academic-writing</a:t>
            </a:r>
            <a:endParaRPr lang="en-GB" sz="1800" dirty="0"/>
          </a:p>
          <a:p>
            <a:pPr marL="274320" lvl="1" indent="0">
              <a:buNone/>
            </a:pPr>
            <a:r>
              <a:rPr lang="en-GB" sz="1800" dirty="0"/>
              <a:t>Guide for writing reports and essays: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https://studyhub.fxplus.ac.uk/written-assignments/reports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251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Stages: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Planning</a:t>
            </a:r>
            <a:br>
              <a:rPr lang="en-GB" sz="2200" b="1" i="1" dirty="0"/>
            </a:br>
            <a:r>
              <a:rPr lang="en-GB" sz="2000" dirty="0"/>
              <a:t>Project proposal; also creating a time plan for the remaining stages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Researching</a:t>
            </a:r>
            <a:br>
              <a:rPr lang="en-GB" sz="2200" b="1" i="1" dirty="0"/>
            </a:br>
            <a:r>
              <a:rPr lang="en-GB" sz="2000" dirty="0"/>
              <a:t>Reviewing sources and making notes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Organising</a:t>
            </a:r>
            <a:br>
              <a:rPr lang="en-GB" sz="2200" b="1" i="1" dirty="0"/>
            </a:br>
            <a:r>
              <a:rPr lang="en-GB" sz="2000" dirty="0"/>
              <a:t>Group notes by theme to work out your argument</a:t>
            </a:r>
            <a:r>
              <a:rPr lang="en-GB" sz="2200" dirty="0"/>
              <a:t> (</a:t>
            </a:r>
            <a:r>
              <a:rPr lang="en-GB" sz="1800" dirty="0">
                <a:hlinkClick r:id="rId2"/>
              </a:rPr>
              <a:t>https://studyhub.fxplus.ac.uk/file/240</a:t>
            </a:r>
            <a:r>
              <a:rPr lang="en-GB" sz="2200" dirty="0"/>
              <a:t>)</a:t>
            </a:r>
            <a:endParaRPr lang="en-GB" sz="22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Drafting</a:t>
            </a:r>
            <a:br>
              <a:rPr lang="en-GB" sz="2200" b="1" i="1" dirty="0"/>
            </a:br>
            <a:r>
              <a:rPr lang="en-GB" sz="2000" dirty="0"/>
              <a:t>Including outlining the “shape” of the report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Reviewing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3"/>
              </a:rPr>
              <a:t>https://studyhub.fxplus.ac.uk/written-assignments/essays-dissertations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828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Review resources for written assignments linked from these slides/at </a:t>
            </a:r>
            <a:r>
              <a:rPr lang="en-GB" sz="2400" dirty="0">
                <a:hlinkClick r:id="rId2"/>
              </a:rPr>
              <a:t>https://studyhub.fxplus.ac.uk/written-assignments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If you haven’t done so already, create: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 time plan for writing your report, and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An outline of your report’s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</a:t>
            </a:r>
            <a:r>
              <a:rPr lang="en-GB" sz="2400"/>
              <a:t>your poster (see week 5 slides for tips).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800" dirty="0"/>
              <a:t>Find these slides online at: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https://github.com/Falmouth-Games-Academy/</a:t>
            </a:r>
            <a:r>
              <a:rPr lang="en-GB" sz="1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COMP2x0-workshop-slides</a:t>
            </a:r>
            <a:endParaRPr lang="en-GB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E034-4A64-4FA2-B0E1-2A225B58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1" y="1328394"/>
            <a:ext cx="5939884" cy="44247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7F2280-F2F7-4EA4-B812-7C59DEA3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47004" y="4050802"/>
            <a:ext cx="5077118" cy="9088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C1ABD7-9DFF-463E-87AC-0F3E2899B8F3}"/>
              </a:ext>
            </a:extLst>
          </p:cNvPr>
          <p:cNvGrpSpPr/>
          <p:nvPr/>
        </p:nvGrpSpPr>
        <p:grpSpPr>
          <a:xfrm>
            <a:off x="2278565" y="1899437"/>
            <a:ext cx="8229600" cy="2216433"/>
            <a:chOff x="2278565" y="1899437"/>
            <a:chExt cx="8229600" cy="2216433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EA35AD3D-FC09-4B9A-8DFB-7F202A6B0507}"/>
                </a:ext>
              </a:extLst>
            </p:cNvPr>
            <p:cNvSpPr/>
            <p:nvPr/>
          </p:nvSpPr>
          <p:spPr>
            <a:xfrm>
              <a:off x="2278565" y="1899437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DF15E6AC-311C-4EE5-BDB3-07A882A785AA}"/>
                </a:ext>
              </a:extLst>
            </p:cNvPr>
            <p:cNvSpPr/>
            <p:nvPr/>
          </p:nvSpPr>
          <p:spPr>
            <a:xfrm>
              <a:off x="2278565" y="3380374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A57F07A2-84D8-4045-A380-98CCC8F6C04D}"/>
                </a:ext>
              </a:extLst>
            </p:cNvPr>
            <p:cNvSpPr/>
            <p:nvPr/>
          </p:nvSpPr>
          <p:spPr>
            <a:xfrm>
              <a:off x="2278565" y="2663928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959A-1DC3-4FDD-858A-75E2061C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143A-4956-462F-B4A5-D8F4026E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A portfolio should contain at least the following sections: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About</a:t>
            </a:r>
            <a:r>
              <a:rPr lang="en-GB" sz="2800" dirty="0"/>
              <a:t> – who are you/where you are now/where you’d like to be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Projects</a:t>
            </a:r>
            <a:r>
              <a:rPr lang="en-GB" sz="2800" dirty="0"/>
              <a:t> – what you’ve done, including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pPr lvl="1"/>
            <a:r>
              <a:rPr lang="en-GB" sz="2400" dirty="0"/>
              <a:t>Include pictures, videos, descriptions, demos – and possibly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reasoned arguments</a:t>
            </a:r>
            <a:r>
              <a:rPr lang="en-GB" sz="2400" i="1" dirty="0"/>
              <a:t>…</a:t>
            </a:r>
            <a:endParaRPr lang="en-GB" sz="2400" i="1" u="sng" dirty="0"/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Contact</a:t>
            </a:r>
            <a:r>
              <a:rPr lang="en-GB" sz="2800" i="1" dirty="0"/>
              <a:t> – </a:t>
            </a:r>
            <a:r>
              <a:rPr lang="en-GB" sz="2800" dirty="0"/>
              <a:t>details for getting in touch with you (email/contact form – NB beware spammers)</a:t>
            </a:r>
          </a:p>
          <a:p>
            <a:pPr lvl="1"/>
            <a:r>
              <a:rPr lang="en-GB" sz="2400" dirty="0"/>
              <a:t>Links to your profiles on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LinkedIn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58C7283-315D-425F-8D04-77DBC1015E06}"/>
              </a:ext>
            </a:extLst>
          </p:cNvPr>
          <p:cNvSpPr/>
          <p:nvPr/>
        </p:nvSpPr>
        <p:spPr>
          <a:xfrm>
            <a:off x="9942785" y="3080261"/>
            <a:ext cx="1631639" cy="545808"/>
          </a:xfrm>
          <a:prstGeom prst="wedgeRectCallout">
            <a:avLst>
              <a:gd name="adj1" fmla="val -76464"/>
              <a:gd name="adj2" fmla="val -5436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story</a:t>
            </a:r>
          </a:p>
        </p:txBody>
      </p:sp>
    </p:spTree>
    <p:extLst>
      <p:ext uri="{BB962C8B-B14F-4D97-AF65-F5344CB8AC3E}">
        <p14:creationId xmlns:p14="http://schemas.microsoft.com/office/powerpoint/2010/main" val="12515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518F-3E75-4D4F-ACDC-C07D2187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5760-A425-4DCB-B7C3-58AC9621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(steal image from guild!)</a:t>
            </a:r>
          </a:p>
        </p:txBody>
      </p:sp>
    </p:spTree>
    <p:extLst>
      <p:ext uri="{BB962C8B-B14F-4D97-AF65-F5344CB8AC3E}">
        <p14:creationId xmlns:p14="http://schemas.microsoft.com/office/powerpoint/2010/main" val="35467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spend at least some time investigating web platforms (e.g. </a:t>
            </a:r>
            <a:r>
              <a:rPr lang="en-GB" sz="2000" dirty="0" err="1"/>
              <a:t>Wordpress</a:t>
            </a:r>
            <a:r>
              <a:rPr lang="en-GB" sz="2000" dirty="0"/>
              <a:t>, GitHub pages, </a:t>
            </a:r>
            <a:r>
              <a:rPr lang="en-GB" sz="2000" dirty="0" err="1"/>
              <a:t>Wix</a:t>
            </a:r>
            <a:r>
              <a:rPr lang="en-GB" sz="2000" dirty="0"/>
              <a:t>, Weebly…) to determine: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use/get the look you want? Try setting up a basic page with some text and images.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download an html copy that works offline? (</a:t>
            </a:r>
            <a:r>
              <a:rPr lang="en-GB" sz="2000" i="1" dirty="0"/>
              <a:t>Test this out!)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Investigate 3rd party tools if need be, e.g. </a:t>
            </a:r>
            <a:r>
              <a:rPr lang="en-GB" sz="2000" dirty="0" err="1"/>
              <a:t>SiteSucker</a:t>
            </a:r>
            <a:r>
              <a:rPr lang="en-GB" sz="2000" dirty="0"/>
              <a:t> (MacOS), </a:t>
            </a:r>
            <a:r>
              <a:rPr lang="en-GB" sz="2000" dirty="0" err="1"/>
              <a:t>WebCopy</a:t>
            </a:r>
            <a:r>
              <a:rPr lang="en-GB" sz="2000" dirty="0"/>
              <a:t> (Windows)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writing about the research you’ve done and your argument.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drafting your poster – e.g. make notes on content for each section; create/start creating your UML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767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demonstrate your knowledge and analytical skills to a remote audience (examiner, interviewer etc.)</a:t>
            </a:r>
          </a:p>
          <a:p>
            <a:pPr lvl="1"/>
            <a:r>
              <a:rPr lang="en-GB" sz="2400" dirty="0"/>
              <a:t>To preserve a record of your work</a:t>
            </a:r>
          </a:p>
          <a:p>
            <a:pPr lvl="1"/>
            <a:r>
              <a:rPr lang="en-GB" sz="2400" dirty="0"/>
              <a:t>To act as a reference for your own, or other people’s, future work</a:t>
            </a:r>
          </a:p>
          <a:p>
            <a:pPr lvl="1"/>
            <a:r>
              <a:rPr lang="en-GB" sz="2400" dirty="0"/>
              <a:t>To give 25% of your grades…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Content:</a:t>
            </a:r>
          </a:p>
          <a:p>
            <a:pPr lvl="1"/>
            <a:r>
              <a:rPr lang="en-GB" sz="2200" b="1" i="1" dirty="0"/>
              <a:t>Description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Illustration</a:t>
            </a:r>
            <a:r>
              <a:rPr lang="en-GB" sz="2200" dirty="0"/>
              <a:t> of the architecture of your computing artefact</a:t>
            </a:r>
          </a:p>
          <a:p>
            <a:pPr lvl="1"/>
            <a:r>
              <a:rPr lang="en-GB" sz="2200" b="1" i="1" dirty="0"/>
              <a:t>Embedded</a:t>
            </a:r>
            <a:r>
              <a:rPr lang="en-GB" sz="2200" b="1" dirty="0"/>
              <a:t> video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Communication</a:t>
            </a:r>
            <a:r>
              <a:rPr lang="en-GB" sz="2200" b="1" dirty="0"/>
              <a:t> </a:t>
            </a:r>
            <a:r>
              <a:rPr lang="en-GB" sz="2200" dirty="0"/>
              <a:t>of your practice-based research</a:t>
            </a:r>
          </a:p>
          <a:p>
            <a:pPr lvl="2"/>
            <a:r>
              <a:rPr lang="en-GB" sz="2100" i="1" dirty="0"/>
              <a:t>i.e. how you found out what to try, what worked and what didn’t</a:t>
            </a:r>
          </a:p>
          <a:p>
            <a:pPr lvl="1"/>
            <a:r>
              <a:rPr lang="en-GB" sz="2200" b="1" i="1" dirty="0"/>
              <a:t>Defence </a:t>
            </a:r>
            <a:r>
              <a:rPr lang="en-GB" sz="2200" dirty="0"/>
              <a:t>of an argument related to the outcome of this research</a:t>
            </a:r>
          </a:p>
          <a:p>
            <a:pPr lvl="2"/>
            <a:r>
              <a:rPr lang="en-GB" sz="2100" i="1" dirty="0"/>
              <a:t>i.e. why you chose to try what you tried</a:t>
            </a:r>
          </a:p>
        </p:txBody>
      </p:sp>
    </p:spTree>
    <p:extLst>
      <p:ext uri="{BB962C8B-B14F-4D97-AF65-F5344CB8AC3E}">
        <p14:creationId xmlns:p14="http://schemas.microsoft.com/office/powerpoint/2010/main" val="6287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Audience:</a:t>
            </a:r>
          </a:p>
          <a:p>
            <a:pPr lvl="1"/>
            <a:r>
              <a:rPr lang="en-GB" sz="2200" dirty="0"/>
              <a:t>Supervisors/teaching staff</a:t>
            </a:r>
          </a:p>
          <a:p>
            <a:pPr lvl="1"/>
            <a:r>
              <a:rPr lang="en-GB" sz="2200" dirty="0"/>
              <a:t>Potential employers/interviewers</a:t>
            </a:r>
          </a:p>
          <a:p>
            <a:pPr lvl="1"/>
            <a:r>
              <a:rPr lang="en-GB" sz="2200" dirty="0"/>
              <a:t>Anyone with an internet connection, and some interest in your specialist area…</a:t>
            </a: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341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Structure:</a:t>
            </a:r>
          </a:p>
          <a:p>
            <a:pPr lvl="1"/>
            <a:r>
              <a:rPr lang="en-GB" sz="2200" b="1" i="1" dirty="0"/>
              <a:t>Introduction: </a:t>
            </a:r>
            <a:r>
              <a:rPr lang="en-GB" sz="2200" dirty="0"/>
              <a:t>what you planned to do, and why</a:t>
            </a:r>
            <a:endParaRPr lang="en-GB" sz="2200" b="1" i="1" dirty="0"/>
          </a:p>
          <a:p>
            <a:pPr lvl="2"/>
            <a:r>
              <a:rPr lang="en-GB" sz="2000" dirty="0"/>
              <a:t>Aim and context; statement of your argument</a:t>
            </a:r>
          </a:p>
          <a:p>
            <a:pPr lvl="1"/>
            <a:r>
              <a:rPr lang="en-GB" sz="2200" b="1" i="1" dirty="0"/>
              <a:t>Body:</a:t>
            </a:r>
            <a:r>
              <a:rPr lang="en-GB" sz="2200" dirty="0"/>
              <a:t> what you did, and how</a:t>
            </a:r>
            <a:endParaRPr lang="en-GB" sz="2200" b="1" i="1" dirty="0"/>
          </a:p>
          <a:p>
            <a:pPr lvl="2"/>
            <a:r>
              <a:rPr lang="en-GB" sz="2000" dirty="0"/>
              <a:t>Implementation details, with justification/defence of argument</a:t>
            </a:r>
          </a:p>
          <a:p>
            <a:pPr lvl="2"/>
            <a:r>
              <a:rPr lang="en-GB" sz="2000" dirty="0"/>
              <a:t>Description of practice-based research</a:t>
            </a:r>
          </a:p>
          <a:p>
            <a:pPr lvl="1"/>
            <a:r>
              <a:rPr lang="en-GB" sz="2200" b="1" i="1" dirty="0"/>
              <a:t>Results: </a:t>
            </a:r>
            <a:r>
              <a:rPr lang="en-GB" sz="2200" dirty="0"/>
              <a:t>how well you did it</a:t>
            </a:r>
          </a:p>
          <a:p>
            <a:pPr lvl="2"/>
            <a:r>
              <a:rPr lang="en-GB" sz="2000" dirty="0"/>
              <a:t>Measurements, screen shots, video etc.</a:t>
            </a:r>
          </a:p>
          <a:p>
            <a:pPr lvl="1"/>
            <a:r>
              <a:rPr lang="en-GB" sz="2200" b="1" i="1" dirty="0"/>
              <a:t>Conclusion: </a:t>
            </a:r>
            <a:r>
              <a:rPr lang="en-GB" sz="2200" dirty="0"/>
              <a:t>what it means</a:t>
            </a:r>
          </a:p>
          <a:p>
            <a:pPr lvl="2"/>
            <a:r>
              <a:rPr lang="en-GB" sz="2000" dirty="0"/>
              <a:t>Did you achieve your aim? What more would you need to do?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2"/>
              </a:rPr>
              <a:t>https://studyhub.fxplus.ac.uk/writing-science/science-essays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https://studyhub.fxplus.ac.uk/file/243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767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SavonVTI</vt:lpstr>
      <vt:lpstr>COMP2x0/VR220 Portfolio Development/ Worksheet Support  Week 7: Designing your Portfolio</vt:lpstr>
      <vt:lpstr>Timeline</vt:lpstr>
      <vt:lpstr>Essential Information</vt:lpstr>
      <vt:lpstr>Portfolio Structure</vt:lpstr>
      <vt:lpstr>Suggested activities</vt:lpstr>
      <vt:lpstr>Writing reports</vt:lpstr>
      <vt:lpstr>Writing reports</vt:lpstr>
      <vt:lpstr>Writing reports</vt:lpstr>
      <vt:lpstr>Writing reports</vt:lpstr>
      <vt:lpstr>Writing reports</vt:lpstr>
      <vt:lpstr>Writing reports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2021-02-21T15:09:05Z</dcterms:modified>
</cp:coreProperties>
</file>