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1"/>
  </p:notesMasterIdLst>
  <p:sldIdLst>
    <p:sldId id="257" r:id="rId2"/>
    <p:sldId id="293" r:id="rId3"/>
    <p:sldId id="290" r:id="rId4"/>
    <p:sldId id="292" r:id="rId5"/>
    <p:sldId id="295" r:id="rId6"/>
    <p:sldId id="298" r:id="rId7"/>
    <p:sldId id="297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39333A-D7FC-4BFF-8816-8EEB896C95CF}">
          <p14:sldIdLst>
            <p14:sldId id="257"/>
            <p14:sldId id="293"/>
            <p14:sldId id="290"/>
            <p14:sldId id="292"/>
            <p14:sldId id="295"/>
            <p14:sldId id="298"/>
            <p14:sldId id="297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C80"/>
    <a:srgbClr val="F8D22F"/>
    <a:srgbClr val="344529"/>
    <a:srgbClr val="2B3922"/>
    <a:srgbClr val="2E3722"/>
    <a:srgbClr val="FCF7F1"/>
    <a:srgbClr val="B8D233"/>
    <a:srgbClr val="5CC6D6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82493" autoAdjust="0"/>
  </p:normalViewPr>
  <p:slideViewPr>
    <p:cSldViewPr snapToGrid="0">
      <p:cViewPr varScale="1">
        <p:scale>
          <a:sx n="57" d="100"/>
          <a:sy n="57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9B2C4-D577-4D7E-BA89-96BE17853360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F52DA-34D7-4189-BF8D-525E6204A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6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27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33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Your story: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What are you doing now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How you got there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Where you want to go next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Your skills and achievements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Your interests and inspirations (professional)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Your hobbies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9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make notes – what you remember is the most interesting?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F52DA-34D7-4189-BF8D-525E6204A2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7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tt.tanner/use-a-personal-value-proposition-to-land-your-next-job-ef8855c608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l/channel/19%3a905a5877642b47fbb4b7ccd5adc3e1ae%40thread.tacv2/Week%25204%2520-%2520Personal%2520Brands?groupId=63ab06e5-a909-4c07-90d0-d69a24088354&amp;tenantId=550beeb3-6a3d-4646-a111-f89d0177792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dlet.com/katebergel1/2u81brvo2w2w76l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ed.com/career-advice/resumes-cover-letters/write-a-quick-effective-about-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balancecareers.com/how-to-write-about-me-page-examples-41423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097C1B4-BDAC-4184-955C-D0B3F0A21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10: Talking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910D-92B8-454B-B56E-3773A7CD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01F2-28FE-46F3-BD95-D963B71E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/>
              <a:t>Please complete your Module Evaluations for Study Block 2 before 6</a:t>
            </a:r>
            <a:r>
              <a:rPr lang="en-GB" sz="4800" baseline="30000" dirty="0"/>
              <a:t>th</a:t>
            </a:r>
            <a:r>
              <a:rPr lang="en-GB" sz="4800" dirty="0"/>
              <a:t> June!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8092D3B-F0A8-487E-AE9F-D560727FB5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5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9E43-743E-47F7-A26A-95EF850D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Roadmap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7A1C59F-6CE9-4F01-93B2-36A1FEF5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56967"/>
              </p:ext>
            </p:extLst>
          </p:nvPr>
        </p:nvGraphicFramePr>
        <p:xfrm>
          <a:off x="2853082" y="2020684"/>
          <a:ext cx="64858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71">
                  <a:extLst>
                    <a:ext uri="{9D8B030D-6E8A-4147-A177-3AD203B41FA5}">
                      <a16:colId xmlns:a16="http://schemas.microsoft.com/office/drawing/2014/main" val="1114425776"/>
                    </a:ext>
                  </a:extLst>
                </a:gridCol>
                <a:gridCol w="4855564">
                  <a:extLst>
                    <a:ext uri="{9D8B030D-6E8A-4147-A177-3AD203B41FA5}">
                      <a16:colId xmlns:a16="http://schemas.microsoft.com/office/drawing/2014/main" val="193575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6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Defining yourself: what is your USP?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3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Portfolio design and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Posters peer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1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Talking about your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9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Talking about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8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Online presence: CV/LinkedIn?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Portfolio peer reviews?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3823"/>
                  </a:ext>
                </a:extLst>
              </a:tr>
            </a:tbl>
          </a:graphicData>
        </a:graphic>
      </p:graphicFrame>
      <p:sp>
        <p:nvSpPr>
          <p:cNvPr id="7" name="Cloud 6">
            <a:extLst>
              <a:ext uri="{FF2B5EF4-FFF2-40B4-BE49-F238E27FC236}">
                <a16:creationId xmlns:a16="http://schemas.microsoft.com/office/drawing/2014/main" id="{2BDAC157-06BE-497B-9D1C-8ADD36987A54}"/>
              </a:ext>
            </a:extLst>
          </p:cNvPr>
          <p:cNvSpPr/>
          <p:nvPr/>
        </p:nvSpPr>
        <p:spPr>
          <a:xfrm>
            <a:off x="7745441" y="4227645"/>
            <a:ext cx="3186952" cy="1519518"/>
          </a:xfrm>
          <a:prstGeom prst="cloud">
            <a:avLst/>
          </a:prstGeom>
          <a:solidFill>
            <a:srgbClr val="F68C80">
              <a:alpha val="74902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Suggestions/</a:t>
            </a:r>
            <a:b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requests?</a:t>
            </a:r>
          </a:p>
        </p:txBody>
      </p:sp>
    </p:spTree>
    <p:extLst>
      <p:ext uri="{BB962C8B-B14F-4D97-AF65-F5344CB8AC3E}">
        <p14:creationId xmlns:p14="http://schemas.microsoft.com/office/powerpoint/2010/main" val="25188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F874-D835-46C3-81A7-6EA7098E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Asynchronous Task: </a:t>
            </a:r>
            <a:r>
              <a:rPr lang="en-GB" dirty="0"/>
              <a:t>Personal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2918-0459-424C-8BC7-AEF334BC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Read how to  </a:t>
            </a:r>
            <a:r>
              <a:rPr lang="en-GB" sz="2800" dirty="0">
                <a:hlinkClick r:id="rId3"/>
              </a:rPr>
              <a:t>Use a Personal Value Proposition to Land Your Next Job</a:t>
            </a:r>
            <a:endParaRPr lang="en-GB" sz="2800" dirty="0"/>
          </a:p>
          <a:p>
            <a:r>
              <a:rPr lang="en-GB" sz="2800" dirty="0"/>
              <a:t>Decide how you’d like to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present yourself </a:t>
            </a:r>
            <a:r>
              <a:rPr lang="en-GB" sz="2800" dirty="0"/>
              <a:t>online:</a:t>
            </a:r>
          </a:p>
          <a:p>
            <a:pPr lvl="1"/>
            <a:r>
              <a:rPr lang="en-GB" sz="2600" dirty="0"/>
              <a:t>Identify your strengths/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USPs</a:t>
            </a:r>
            <a:endParaRPr lang="en-GB" sz="2600" dirty="0"/>
          </a:p>
          <a:p>
            <a:pPr lvl="1"/>
            <a:r>
              <a:rPr lang="en-GB" sz="2600" dirty="0"/>
              <a:t>Write an </a:t>
            </a:r>
            <a:r>
              <a:rPr lang="en-GB" sz="2600" dirty="0">
                <a:solidFill>
                  <a:schemeClr val="accent2">
                    <a:lumMod val="75000"/>
                  </a:schemeClr>
                </a:solidFill>
              </a:rPr>
              <a:t>elevator pitch </a:t>
            </a:r>
            <a:r>
              <a:rPr lang="en-GB" sz="2600" dirty="0"/>
              <a:t>(or PVP) for yourself.</a:t>
            </a:r>
          </a:p>
          <a:p>
            <a:pPr lvl="1"/>
            <a:r>
              <a:rPr lang="en-GB" sz="2600" dirty="0"/>
              <a:t>Use it to “introduce yourself” </a:t>
            </a:r>
            <a:r>
              <a:rPr lang="en-GB" sz="2400" dirty="0"/>
              <a:t>on this week’s </a:t>
            </a:r>
            <a:r>
              <a:rPr lang="en-GB" sz="2400" dirty="0">
                <a:hlinkClick r:id="rId4"/>
              </a:rPr>
              <a:t>Teams channel</a:t>
            </a:r>
            <a:r>
              <a:rPr lang="en-GB" sz="2400" dirty="0"/>
              <a:t>.</a:t>
            </a:r>
            <a:endParaRPr lang="en-GB" sz="2600" dirty="0"/>
          </a:p>
          <a:p>
            <a:r>
              <a:rPr lang="en-GB" sz="2800" dirty="0"/>
              <a:t>Collect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examples of your work </a:t>
            </a:r>
            <a:r>
              <a:rPr lang="en-GB" sz="2800" dirty="0"/>
              <a:t>that support your brand.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EFDA1E78-68C4-42D6-8442-78ACF5C953D7}"/>
              </a:ext>
            </a:extLst>
          </p:cNvPr>
          <p:cNvSpPr/>
          <p:nvPr/>
        </p:nvSpPr>
        <p:spPr>
          <a:xfrm rot="20780545">
            <a:off x="-359767" y="-92279"/>
            <a:ext cx="3283527" cy="146974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46317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3553-DD27-4F48-B1AF-40970B5E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</a:t>
            </a:r>
            <a:r>
              <a:rPr lang="en-GB" dirty="0"/>
              <a:t>: Why talk about yourself?</a:t>
            </a:r>
          </a:p>
        </p:txBody>
      </p:sp>
    </p:spTree>
    <p:extLst>
      <p:ext uri="{BB962C8B-B14F-4D97-AF65-F5344CB8AC3E}">
        <p14:creationId xmlns:p14="http://schemas.microsoft.com/office/powerpoint/2010/main" val="121354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CD5F-B0A2-45B2-BE8D-07CDD7E1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Activity</a:t>
            </a:r>
            <a:r>
              <a:rPr lang="en-GB" dirty="0"/>
              <a:t>: Reviewing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C182-FE06-4B28-9A7C-539474CE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Take another look at the examples on the </a:t>
            </a:r>
            <a:r>
              <a:rPr lang="en-GB" sz="2800" dirty="0">
                <a:hlinkClick r:id="rId2"/>
              </a:rPr>
              <a:t>Padlet</a:t>
            </a:r>
            <a:r>
              <a:rPr lang="en-GB" sz="2800" dirty="0"/>
              <a:t>, this time focussing on what the authors say </a:t>
            </a:r>
            <a:r>
              <a:rPr lang="en-GB" sz="2800" dirty="0">
                <a:solidFill>
                  <a:schemeClr val="accent3">
                    <a:lumMod val="75000"/>
                  </a:schemeClr>
                </a:solidFill>
              </a:rPr>
              <a:t>about themselves</a:t>
            </a:r>
            <a:r>
              <a:rPr lang="en-GB" sz="2800" dirty="0"/>
              <a:t>.</a:t>
            </a:r>
          </a:p>
          <a:p>
            <a:pPr lvl="1"/>
            <a:r>
              <a:rPr lang="en-GB" sz="2400" dirty="0"/>
              <a:t>What did you find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interesting</a:t>
            </a:r>
            <a:r>
              <a:rPr lang="en-GB" sz="2400" dirty="0"/>
              <a:t>?</a:t>
            </a:r>
          </a:p>
          <a:p>
            <a:pPr lvl="1"/>
            <a:r>
              <a:rPr lang="en-GB" sz="2400" dirty="0"/>
              <a:t>Is it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relevant</a:t>
            </a:r>
            <a:r>
              <a:rPr lang="en-GB" sz="2400" dirty="0"/>
              <a:t> to their profession?</a:t>
            </a:r>
          </a:p>
          <a:p>
            <a:pPr lvl="1"/>
            <a:r>
              <a:rPr lang="en-GB" sz="2400" dirty="0"/>
              <a:t>Is there something similar that you could (and would) say about yourself?</a:t>
            </a:r>
          </a:p>
        </p:txBody>
      </p:sp>
    </p:spTree>
    <p:extLst>
      <p:ext uri="{BB962C8B-B14F-4D97-AF65-F5344CB8AC3E}">
        <p14:creationId xmlns:p14="http://schemas.microsoft.com/office/powerpoint/2010/main" val="52009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F860-B175-4D68-A436-F76DC59B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Discussion</a:t>
            </a:r>
            <a:r>
              <a:rPr lang="en-GB" dirty="0"/>
              <a:t>: Relevant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440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6482-F9DC-43C4-B887-1A22B1AC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Activity</a:t>
            </a:r>
            <a:r>
              <a:rPr lang="en-GB" dirty="0"/>
              <a:t>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E936-5A0D-4A2B-83C4-BA17219B8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your breakout pairs/groups, take turns to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introduce yourselves </a:t>
            </a:r>
            <a:r>
              <a:rPr lang="en-GB" sz="2400" dirty="0"/>
              <a:t>with (some of) the following information:</a:t>
            </a:r>
          </a:p>
          <a:p>
            <a:pPr lvl="1"/>
            <a:r>
              <a:rPr lang="en-GB" sz="2200" dirty="0"/>
              <a:t>Your favourite video game (and 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why</a:t>
            </a:r>
            <a:r>
              <a:rPr lang="en-GB" sz="2200" dirty="0"/>
              <a:t>)</a:t>
            </a:r>
          </a:p>
          <a:p>
            <a:pPr lvl="1"/>
            <a:r>
              <a:rPr lang="en-GB" sz="2200" dirty="0"/>
              <a:t>The 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main reason </a:t>
            </a:r>
            <a:r>
              <a:rPr lang="en-GB" sz="2200" dirty="0"/>
              <a:t>you want to make games</a:t>
            </a:r>
          </a:p>
          <a:p>
            <a:pPr lvl="1"/>
            <a:r>
              <a:rPr lang="en-GB" sz="2200" dirty="0"/>
              <a:t>Your proudest 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achievement</a:t>
            </a:r>
            <a:r>
              <a:rPr lang="en-GB" sz="2200" dirty="0"/>
              <a:t>(s) (ideally professionally relevant)</a:t>
            </a:r>
          </a:p>
          <a:p>
            <a:pPr lvl="1"/>
            <a:r>
              <a:rPr lang="en-GB" sz="2200" dirty="0"/>
              <a:t>Your 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hobbies/interests</a:t>
            </a:r>
          </a:p>
          <a:p>
            <a:r>
              <a:rPr lang="en-GB" sz="2400" dirty="0"/>
              <a:t>After the introductions, say what you found the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most interesting </a:t>
            </a:r>
            <a:r>
              <a:rPr lang="en-GB" sz="2400" dirty="0"/>
              <a:t>about the other members of your group.</a:t>
            </a:r>
          </a:p>
          <a:p>
            <a:pPr lvl="1"/>
            <a:r>
              <a:rPr lang="en-GB" sz="2200" dirty="0"/>
              <a:t>From the perspective of a </a:t>
            </a:r>
            <a:r>
              <a:rPr lang="en-GB" sz="2200" dirty="0">
                <a:solidFill>
                  <a:schemeClr val="accent3">
                    <a:lumMod val="75000"/>
                  </a:schemeClr>
                </a:solidFill>
              </a:rPr>
              <a:t>potential employer </a:t>
            </a:r>
            <a:r>
              <a:rPr lang="en-GB" sz="2200" dirty="0"/>
              <a:t>or </a:t>
            </a:r>
            <a:r>
              <a:rPr lang="en-GB" sz="2200" dirty="0" err="1">
                <a:solidFill>
                  <a:schemeClr val="accent3">
                    <a:lumMod val="75000"/>
                  </a:schemeClr>
                </a:solidFill>
              </a:rPr>
              <a:t>coworker</a:t>
            </a:r>
            <a:r>
              <a:rPr lang="en-GB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089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9367-422A-4D7D-A9A5-14C520FB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Asynchronous Task</a:t>
            </a:r>
            <a:r>
              <a:rPr lang="en-GB" dirty="0"/>
              <a:t>: 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09A6-D704-42D7-9C00-4DDFFE40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Review these articles on writing an “About Me” section:</a:t>
            </a:r>
          </a:p>
          <a:p>
            <a:pPr lvl="1"/>
            <a:r>
              <a:rPr lang="en-GB" sz="2200" dirty="0">
                <a:hlinkClick r:id="rId3"/>
              </a:rPr>
              <a:t>How to Write a Quick and Effective “About Me”</a:t>
            </a:r>
            <a:endParaRPr lang="en-GB" sz="2200" dirty="0"/>
          </a:p>
          <a:p>
            <a:pPr lvl="1"/>
            <a:r>
              <a:rPr lang="en-GB" sz="2200" dirty="0">
                <a:hlinkClick r:id="rId4"/>
              </a:rPr>
              <a:t>How to Write a Perfect About Me Page with Examples</a:t>
            </a:r>
            <a:endParaRPr lang="en-GB" sz="2200" dirty="0"/>
          </a:p>
          <a:p>
            <a:r>
              <a:rPr lang="en-GB" sz="2400" dirty="0"/>
              <a:t>Follow the guidance to write about yourself for your portfolio, including any interesting facts from the introductions exercise.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8B53A96D-8D06-462A-A5DA-4EB6DADCF4A6}"/>
              </a:ext>
            </a:extLst>
          </p:cNvPr>
          <p:cNvSpPr/>
          <p:nvPr/>
        </p:nvSpPr>
        <p:spPr>
          <a:xfrm>
            <a:off x="7745441" y="4227645"/>
            <a:ext cx="3186952" cy="1519518"/>
          </a:xfrm>
          <a:prstGeom prst="cloud">
            <a:avLst/>
          </a:prstGeom>
          <a:solidFill>
            <a:srgbClr val="F68C80">
              <a:alpha val="74902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FF00"/>
                </a:solidFill>
              </a:rPr>
              <a:t>+ Module Evaluations!</a:t>
            </a:r>
          </a:p>
        </p:txBody>
      </p:sp>
    </p:spTree>
    <p:extLst>
      <p:ext uri="{BB962C8B-B14F-4D97-AF65-F5344CB8AC3E}">
        <p14:creationId xmlns:p14="http://schemas.microsoft.com/office/powerpoint/2010/main" val="400315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64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COMP2x0/VR220 Portfolio Development/ Worksheet Support  Week 10: Talking About Yourself</vt:lpstr>
      <vt:lpstr>Reminder</vt:lpstr>
      <vt:lpstr>Portfolio Roadmap</vt:lpstr>
      <vt:lpstr>Asynchronous Task: Personal Brand</vt:lpstr>
      <vt:lpstr>Discussion: Why talk about yourself?</vt:lpstr>
      <vt:lpstr>Activity: Reviewing Examples</vt:lpstr>
      <vt:lpstr>Discussion: Relevant information</vt:lpstr>
      <vt:lpstr>Activity: Introductions</vt:lpstr>
      <vt:lpstr>Asynchronous Task: About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2021-03-07T20:58:45Z</dcterms:created>
  <dcterms:modified xsi:type="dcterms:W3CDTF">2021-04-11T09:56:25Z</dcterms:modified>
</cp:coreProperties>
</file>