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8" r:id="rId4"/>
    <p:sldId id="269" r:id="rId5"/>
    <p:sldId id="27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mjobs.com/programmer-portfolio/" TargetMode="External"/><Relationship Id="rId2" Type="http://schemas.openxmlformats.org/officeDocument/2006/relationships/hyperlink" Target="https://www.springboard.com/blog/programmer-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geinfogeek.com/personal-website-examples/#student-website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9F8117-D316-4054-BA8D-4B688942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5: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3957494" y="2112644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3B772-0DD6-463D-AA0D-B1F739F04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689" y="961290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portfolio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</a:t>
            </a:r>
            <a:r>
              <a:rPr lang="en-GB" sz="2000" i="1" u="sng" dirty="0"/>
              <a:t>show</a:t>
            </a:r>
            <a:r>
              <a:rPr lang="en-GB" sz="2000" dirty="0"/>
              <a:t> a prospective employer</a:t>
            </a:r>
          </a:p>
          <a:p>
            <a:pPr lvl="1"/>
            <a:r>
              <a:rPr lang="en-GB" sz="1800" dirty="0"/>
              <a:t>who you are, and</a:t>
            </a:r>
          </a:p>
          <a:p>
            <a:pPr lvl="1"/>
            <a:r>
              <a:rPr lang="en-GB" sz="1800" dirty="0"/>
              <a:t>what you can do.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 should contain at least the following sections:</a:t>
            </a:r>
          </a:p>
          <a:p>
            <a:pPr lvl="1"/>
            <a:r>
              <a:rPr lang="en-GB" sz="1800" i="1" dirty="0"/>
              <a:t>About</a:t>
            </a:r>
            <a:r>
              <a:rPr lang="en-GB" sz="1800" dirty="0"/>
              <a:t> – who are you/where you are now/where you’d like to be</a:t>
            </a:r>
          </a:p>
          <a:p>
            <a:pPr lvl="1"/>
            <a:r>
              <a:rPr lang="en-GB" sz="1800" i="1" dirty="0"/>
              <a:t>Projects</a:t>
            </a:r>
            <a:r>
              <a:rPr lang="en-GB" sz="1800" dirty="0"/>
              <a:t> – what you’ve done, including </a:t>
            </a:r>
            <a:r>
              <a:rPr lang="en-GB" sz="1800" i="1" u="sng" dirty="0"/>
              <a:t>how</a:t>
            </a:r>
            <a:r>
              <a:rPr lang="en-GB" sz="1800" dirty="0"/>
              <a:t> and </a:t>
            </a:r>
            <a:r>
              <a:rPr lang="en-GB" sz="1800" i="1" u="sng" dirty="0"/>
              <a:t>why</a:t>
            </a:r>
          </a:p>
          <a:p>
            <a:pPr lvl="2"/>
            <a:r>
              <a:rPr lang="en-GB" sz="1700" dirty="0"/>
              <a:t>Include pictures, videos, descriptions, demos – and possibly </a:t>
            </a:r>
            <a:r>
              <a:rPr lang="en-GB" sz="1700" i="1" u="sng" dirty="0"/>
              <a:t>reasoned arguments</a:t>
            </a:r>
            <a:r>
              <a:rPr lang="en-GB" sz="1700" i="1" dirty="0"/>
              <a:t>…</a:t>
            </a:r>
            <a:endParaRPr lang="en-GB" sz="1700" i="1" u="sng" dirty="0"/>
          </a:p>
          <a:p>
            <a:pPr lvl="1"/>
            <a:r>
              <a:rPr lang="en-GB" sz="1800" i="1" dirty="0"/>
              <a:t>Contact – </a:t>
            </a:r>
            <a:r>
              <a:rPr lang="en-GB" sz="1800" dirty="0"/>
              <a:t>details for getting in touch with you (email/contact form – NB beware spammers)</a:t>
            </a:r>
          </a:p>
          <a:p>
            <a:pPr lvl="2"/>
            <a:r>
              <a:rPr lang="en-GB" sz="1700" dirty="0"/>
              <a:t>Links to your profiles on LinkedIn and GitHub</a:t>
            </a:r>
          </a:p>
          <a:p>
            <a:pPr marL="0" indent="0">
              <a:buNone/>
            </a:pPr>
            <a:r>
              <a:rPr lang="en-GB" sz="1600" dirty="0"/>
              <a:t>More info/examples: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https://www.springboard.com/blog/programmer-portfolio/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hlinkClick r:id="rId3"/>
              </a:rPr>
              <a:t>https://opmjobs.com/programmer-portfolio/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https://collegeinfogeek.com/personal-website-examples/#student-website-examples</a:t>
            </a:r>
            <a:endParaRPr lang="en-GB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181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start creating your portfolio outline using your chosen web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Look up the date/time of your poster presentation.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Start/continue writing about the research you’ve done and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Find these slides online at: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https://github.com/Falmouth-Games-Academy/</a:t>
            </a:r>
            <a:r>
              <a:rPr lang="en-GB" sz="2000" b="1" dirty="0">
                <a:hlinkClick r:id="rId2"/>
              </a:rPr>
              <a:t>COMP2x0-workshop-slides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509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COMP2x0/VR220 Portfolio Development/ Worksheet Support  Week 5:</vt:lpstr>
      <vt:lpstr>Timeline</vt:lpstr>
      <vt:lpstr>What does a portfolio look like?</vt:lpstr>
      <vt:lpstr>Suggested activities</vt:lpstr>
      <vt:lpstr>Suggested activities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2021-02-17T10:44:35Z</dcterms:modified>
</cp:coreProperties>
</file>