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mjobs.com/programmer-portfolio/" TargetMode="External"/><Relationship Id="rId2" Type="http://schemas.openxmlformats.org/officeDocument/2006/relationships/hyperlink" Target="https://www.springboard.com/blog/programmer-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legeinfogeek.com/personal-website-examples/#student-website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E6D97E-5CA8-4E8A-B2C8-B9D7BAFED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>
                <a:solidFill>
                  <a:schemeClr val="accent4">
                    <a:lumMod val="60000"/>
                    <a:lumOff val="40000"/>
                  </a:schemeClr>
                </a:solidFill>
              </a:rPr>
              <a:t>Week 4:</a:t>
            </a:r>
            <a:endParaRPr lang="en-US" sz="4400" b="1" cap="non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E7C62B-E315-402D-9F57-7724322A23DE}"/>
              </a:ext>
            </a:extLst>
          </p:cNvPr>
          <p:cNvSpPr/>
          <p:nvPr/>
        </p:nvSpPr>
        <p:spPr>
          <a:xfrm>
            <a:off x="4042065" y="1405236"/>
            <a:ext cx="3948544" cy="83400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22C5E0-C2F8-4844-9B50-30D2B12E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" y="1750046"/>
            <a:ext cx="3288372" cy="2766408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F9FA8D-EC56-48C7-A4DB-04863CF19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327" y="1019641"/>
            <a:ext cx="4459586" cy="2666123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7A008858-AC31-4139-A18D-A3F868A94205}"/>
              </a:ext>
            </a:extLst>
          </p:cNvPr>
          <p:cNvSpPr/>
          <p:nvPr/>
        </p:nvSpPr>
        <p:spPr>
          <a:xfrm rot="1566453">
            <a:off x="9843398" y="4520045"/>
            <a:ext cx="1828800" cy="1636555"/>
          </a:xfrm>
          <a:prstGeom prst="star5">
            <a:avLst>
              <a:gd name="adj" fmla="val 29435"/>
              <a:gd name="hf" fmla="val 105146"/>
              <a:gd name="vf" fmla="val 110557"/>
            </a:avLst>
          </a:prstGeom>
          <a:solidFill>
            <a:schemeClr val="accent4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</a:rPr>
              <a:t>Now timetabled!</a:t>
            </a: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portfolio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000" b="1" dirty="0"/>
              <a:t>Purpose</a:t>
            </a:r>
            <a:r>
              <a:rPr lang="en-GB" sz="2000" dirty="0"/>
              <a:t>: to </a:t>
            </a:r>
            <a:r>
              <a:rPr lang="en-GB" sz="2000" i="1" u="sng" dirty="0"/>
              <a:t>show</a:t>
            </a:r>
            <a:r>
              <a:rPr lang="en-GB" sz="2000" dirty="0"/>
              <a:t> a prospective employer</a:t>
            </a:r>
          </a:p>
          <a:p>
            <a:pPr lvl="1"/>
            <a:r>
              <a:rPr lang="en-GB" sz="1800" dirty="0"/>
              <a:t>who you are, and</a:t>
            </a:r>
          </a:p>
          <a:p>
            <a:pPr lvl="1"/>
            <a:r>
              <a:rPr lang="en-GB" sz="1800" dirty="0"/>
              <a:t>what you can do.</a:t>
            </a:r>
          </a:p>
          <a:p>
            <a:r>
              <a:rPr lang="en-GB" sz="2000" b="1" dirty="0"/>
              <a:t>Structure</a:t>
            </a:r>
            <a:r>
              <a:rPr lang="en-GB" sz="2000" dirty="0"/>
              <a:t>: should contain at least the following sections:</a:t>
            </a:r>
          </a:p>
          <a:p>
            <a:pPr lvl="1"/>
            <a:r>
              <a:rPr lang="en-GB" sz="1800" i="1" dirty="0"/>
              <a:t>About</a:t>
            </a:r>
            <a:r>
              <a:rPr lang="en-GB" sz="1800" dirty="0"/>
              <a:t> – who are you/where you are now/where you’d like to be</a:t>
            </a:r>
          </a:p>
          <a:p>
            <a:pPr lvl="1"/>
            <a:r>
              <a:rPr lang="en-GB" sz="1800" i="1" dirty="0"/>
              <a:t>Projects</a:t>
            </a:r>
            <a:r>
              <a:rPr lang="en-GB" sz="1800" dirty="0"/>
              <a:t> – what you’ve done, including </a:t>
            </a:r>
            <a:r>
              <a:rPr lang="en-GB" sz="1800" i="1" u="sng" dirty="0"/>
              <a:t>how</a:t>
            </a:r>
            <a:r>
              <a:rPr lang="en-GB" sz="1800" dirty="0"/>
              <a:t> and </a:t>
            </a:r>
            <a:r>
              <a:rPr lang="en-GB" sz="1800" i="1" u="sng" dirty="0"/>
              <a:t>why</a:t>
            </a:r>
          </a:p>
          <a:p>
            <a:pPr lvl="2"/>
            <a:r>
              <a:rPr lang="en-GB" sz="1700" dirty="0"/>
              <a:t>Include pictures, videos, descriptions, demos – and possibly </a:t>
            </a:r>
            <a:r>
              <a:rPr lang="en-GB" sz="1700" i="1" u="sng" dirty="0"/>
              <a:t>reasoned arguments</a:t>
            </a:r>
            <a:r>
              <a:rPr lang="en-GB" sz="1700" i="1" dirty="0"/>
              <a:t>…</a:t>
            </a:r>
            <a:endParaRPr lang="en-GB" sz="1700" i="1" u="sng" dirty="0"/>
          </a:p>
          <a:p>
            <a:pPr lvl="1"/>
            <a:r>
              <a:rPr lang="en-GB" sz="1800" i="1" dirty="0"/>
              <a:t>Contact – </a:t>
            </a:r>
            <a:r>
              <a:rPr lang="en-GB" sz="1800" dirty="0"/>
              <a:t>details for getting in touch with you (email/contact form – NB beware spammers)</a:t>
            </a:r>
          </a:p>
          <a:p>
            <a:pPr lvl="2"/>
            <a:r>
              <a:rPr lang="en-GB" sz="1700" dirty="0"/>
              <a:t>Links to your profiles on LinkedIn and GitHub</a:t>
            </a:r>
          </a:p>
          <a:p>
            <a:pPr marL="0" indent="0">
              <a:buNone/>
            </a:pPr>
            <a:r>
              <a:rPr lang="en-GB" sz="1600" dirty="0"/>
              <a:t>More info/examples: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https://www.springboard.com/blog/programmer-portfolio/</a:t>
            </a:r>
            <a:br>
              <a:rPr lang="en-GB" sz="1600" dirty="0">
                <a:solidFill>
                  <a:srgbClr val="00B0F0"/>
                </a:solidFill>
              </a:rPr>
            </a:br>
            <a:r>
              <a:rPr lang="en-GB" sz="1600" dirty="0">
                <a:hlinkClick r:id="rId3"/>
              </a:rPr>
              <a:t>https://opmjobs.com/programmer-portfolio/</a:t>
            </a:r>
            <a:br>
              <a:rPr lang="en-GB" sz="1600" dirty="0"/>
            </a:br>
            <a:r>
              <a:rPr lang="en-GB" sz="1600" dirty="0">
                <a:hlinkClick r:id="rId4"/>
              </a:rPr>
              <a:t>https://collegeinfogeek.com/personal-website-examples/#student-website-examples</a:t>
            </a:r>
            <a:endParaRPr lang="en-GB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spend at least some time investigating web platforms (e.g. </a:t>
            </a:r>
            <a:r>
              <a:rPr lang="en-GB" sz="2000" dirty="0" err="1"/>
              <a:t>Wordpress</a:t>
            </a:r>
            <a:r>
              <a:rPr lang="en-GB" sz="2000" dirty="0"/>
              <a:t>, GitHub pages, </a:t>
            </a:r>
            <a:r>
              <a:rPr lang="en-GB" sz="2000" dirty="0" err="1"/>
              <a:t>Wix</a:t>
            </a:r>
            <a:r>
              <a:rPr lang="en-GB" sz="2000" dirty="0"/>
              <a:t>, Weebly…) to determine: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use/get the look you want? Try setting up a basic page with some text and images.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How easy is it to download an html copy that works offline? (</a:t>
            </a:r>
            <a:r>
              <a:rPr lang="en-GB" sz="2000" i="1" dirty="0"/>
              <a:t>Test this out!)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dirty="0"/>
              <a:t>Investigate 3rd party tools if need be, e.g. </a:t>
            </a:r>
            <a:r>
              <a:rPr lang="en-GB" sz="2000" dirty="0" err="1"/>
              <a:t>SiteSucker</a:t>
            </a:r>
            <a:r>
              <a:rPr lang="en-GB" sz="2000" dirty="0"/>
              <a:t> (MacOS), </a:t>
            </a:r>
            <a:r>
              <a:rPr lang="en-GB" sz="2000" dirty="0" err="1"/>
              <a:t>WebCopy</a:t>
            </a:r>
            <a:r>
              <a:rPr lang="en-GB" sz="2000" dirty="0"/>
              <a:t> (Windows)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writing about the research you’ve done and your argument.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 drafting your poster – e.g. make notes on content for each section; create/start creating your UML diagram.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181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Top recommendation </a:t>
            </a:r>
            <a:r>
              <a:rPr lang="en-GB" sz="2000" dirty="0"/>
              <a:t>–</a:t>
            </a:r>
            <a:r>
              <a:rPr lang="en-GB" sz="2000" b="1" dirty="0"/>
              <a:t> </a:t>
            </a:r>
            <a:r>
              <a:rPr lang="en-GB" sz="2000" dirty="0"/>
              <a:t>start creating your portfolio outline using your chosen web platform.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Also recommended </a:t>
            </a:r>
            <a:r>
              <a:rPr lang="en-GB" sz="2000" dirty="0"/>
              <a:t>–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Look up the date/time of your poster presentation.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GB" sz="2000" dirty="0"/>
              <a:t>Start/continue writing about the research you’ve done and your argument.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b="1" dirty="0"/>
              <a:t>If you need to</a:t>
            </a:r>
            <a:r>
              <a:rPr lang="en-GB" sz="2000" dirty="0"/>
              <a:t> – 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/>
          </a:p>
          <a:p>
            <a:pPr marL="0" indent="0">
              <a:buNone/>
            </a:pPr>
            <a:r>
              <a:rPr lang="en-GB" sz="2000" dirty="0"/>
              <a:t>Find these slides online at: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https://github.com/Falmouth-Games-Academy/</a:t>
            </a:r>
            <a:r>
              <a:rPr lang="en-GB" sz="2000" b="1" dirty="0">
                <a:hlinkClick r:id="rId2"/>
              </a:rPr>
              <a:t>COMP2x0-workshop-slides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369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COMP2x0/VR220 Portfolio Development/ Worksheet Support  Week 4:</vt:lpstr>
      <vt:lpstr>Timeline</vt:lpstr>
      <vt:lpstr>What does a portfolio look like?</vt:lpstr>
      <vt:lpstr>Suggested activities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2021-02-04T19:58:25Z</dcterms:modified>
</cp:coreProperties>
</file>