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sldIdLst>
    <p:sldId id="257" r:id="rId2"/>
    <p:sldId id="267" r:id="rId3"/>
    <p:sldId id="26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4" autoAdjust="0"/>
    <p:restoredTop sz="94660"/>
  </p:normalViewPr>
  <p:slideViewPr>
    <p:cSldViewPr snapToGrid="0">
      <p:cViewPr varScale="1">
        <p:scale>
          <a:sx n="80" d="100"/>
          <a:sy n="80" d="100"/>
        </p:scale>
        <p:origin x="64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1/21/2021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1/21/2021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11E859-EFB5-439A-8D15-3ECAC83B8C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99526" y="2202873"/>
            <a:ext cx="7765316" cy="6858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5BA5EB1-41D6-4E38-A31A-ACA75E1DD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057400"/>
            <a:ext cx="4775075" cy="2686050"/>
          </a:xfrm>
        </p:spPr>
        <p:txBody>
          <a:bodyPr>
            <a:normAutofit fontScale="90000"/>
          </a:bodyPr>
          <a:lstStyle/>
          <a:p>
            <a:r>
              <a:rPr lang="en-US" sz="4000" cap="none" dirty="0">
                <a:solidFill>
                  <a:schemeClr val="accent5"/>
                </a:solidFill>
              </a:rPr>
              <a:t>COMP2</a:t>
            </a:r>
            <a:r>
              <a:rPr lang="en-US" sz="4000" i="1" cap="none" dirty="0">
                <a:solidFill>
                  <a:schemeClr val="accent5"/>
                </a:solidFill>
              </a:rPr>
              <a:t>x</a:t>
            </a:r>
            <a:r>
              <a:rPr lang="en-US" sz="4000" cap="none" dirty="0">
                <a:solidFill>
                  <a:schemeClr val="accent5"/>
                </a:solidFill>
              </a:rPr>
              <a:t>0/VR220</a:t>
            </a:r>
            <a:br>
              <a:rPr lang="en-US" sz="4400" cap="none" dirty="0">
                <a:solidFill>
                  <a:schemeClr val="tx1"/>
                </a:solidFill>
              </a:rPr>
            </a:br>
            <a:r>
              <a:rPr lang="en-US" sz="3600" cap="none" dirty="0">
                <a:solidFill>
                  <a:schemeClr val="tx1"/>
                </a:solidFill>
              </a:rPr>
              <a:t>Portfolio Development/</a:t>
            </a:r>
            <a:br>
              <a:rPr lang="en-US" sz="3600" cap="none" dirty="0">
                <a:solidFill>
                  <a:schemeClr val="tx1"/>
                </a:solidFill>
              </a:rPr>
            </a:br>
            <a:r>
              <a:rPr lang="en-US" sz="3600" cap="none" dirty="0">
                <a:solidFill>
                  <a:schemeClr val="tx1"/>
                </a:solidFill>
              </a:rPr>
              <a:t>Worksheet Support</a:t>
            </a:r>
            <a:br>
              <a:rPr lang="en-US" sz="3600" cap="none" dirty="0">
                <a:solidFill>
                  <a:schemeClr val="tx1"/>
                </a:solidFill>
              </a:rPr>
            </a:br>
            <a:br>
              <a:rPr lang="en-US" sz="4400" cap="none" dirty="0">
                <a:solidFill>
                  <a:schemeClr val="tx1"/>
                </a:solidFill>
              </a:rPr>
            </a:br>
            <a:r>
              <a:rPr lang="en-US" sz="4400" b="1" cap="none">
                <a:solidFill>
                  <a:schemeClr val="accent4">
                    <a:lumMod val="60000"/>
                    <a:lumOff val="40000"/>
                  </a:schemeClr>
                </a:solidFill>
              </a:rPr>
              <a:t>Week 3:</a:t>
            </a:r>
            <a:endParaRPr lang="en-US" sz="4400" b="1" cap="none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8AFCC-3409-4D1F-A6F5-215236764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1683AF-E17D-41F3-A73D-95BB33BBF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171" y="491545"/>
            <a:ext cx="4327658" cy="5874910"/>
          </a:xfrm>
          <a:prstGeom prst="rect">
            <a:avLst/>
          </a:prstGeom>
        </p:spPr>
      </p:pic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16A6878F-C78B-47FC-A40D-FF141A7B3FE8}"/>
              </a:ext>
            </a:extLst>
          </p:cNvPr>
          <p:cNvSpPr/>
          <p:nvPr/>
        </p:nvSpPr>
        <p:spPr>
          <a:xfrm>
            <a:off x="3522518" y="779318"/>
            <a:ext cx="4327658" cy="834004"/>
          </a:xfrm>
          <a:prstGeom prst="mathMultiply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BE7C62B-E315-402D-9F57-7724322A23DE}"/>
              </a:ext>
            </a:extLst>
          </p:cNvPr>
          <p:cNvSpPr/>
          <p:nvPr/>
        </p:nvSpPr>
        <p:spPr>
          <a:xfrm>
            <a:off x="4042065" y="1405236"/>
            <a:ext cx="3948544" cy="834004"/>
          </a:xfrm>
          <a:prstGeom prst="ellipse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53622E-8DB9-4035-83D9-2544AD885C33}"/>
              </a:ext>
            </a:extLst>
          </p:cNvPr>
          <p:cNvSpPr/>
          <p:nvPr/>
        </p:nvSpPr>
        <p:spPr>
          <a:xfrm>
            <a:off x="4042065" y="2951018"/>
            <a:ext cx="3948544" cy="550718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22C5E0-C2F8-4844-9B50-30D2B12E2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6481" y="642594"/>
            <a:ext cx="3288372" cy="2766408"/>
          </a:xfrm>
          <a:prstGeom prst="rect">
            <a:avLst/>
          </a:prstGeom>
          <a:ln w="76200">
            <a:solidFill>
              <a:schemeClr val="accent4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3C8254-6171-4221-AD8A-7610647A64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2076" y="3641157"/>
            <a:ext cx="3810092" cy="2663466"/>
          </a:xfrm>
          <a:prstGeom prst="rect">
            <a:avLst/>
          </a:prstGeom>
          <a:ln w="76200">
            <a:solidFill>
              <a:srgbClr val="FFC000"/>
            </a:solidFill>
          </a:ln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BBE8D471-5588-4D98-B8CF-30BA52A066CE}"/>
              </a:ext>
            </a:extLst>
          </p:cNvPr>
          <p:cNvSpPr/>
          <p:nvPr/>
        </p:nvSpPr>
        <p:spPr>
          <a:xfrm>
            <a:off x="4016612" y="4015660"/>
            <a:ext cx="3948544" cy="550718"/>
          </a:xfrm>
          <a:prstGeom prst="ellipse">
            <a:avLst/>
          </a:prstGeom>
          <a:noFill/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6F9FA8D-EC56-48C7-A4DB-04863CF19B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1486" y="1188477"/>
            <a:ext cx="4459586" cy="2666123"/>
          </a:xfrm>
          <a:prstGeom prst="rect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3963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3B9A9-5430-43CA-A076-1B33A322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Suggested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5FB3A-DBC2-49E7-B8E9-76B44D370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64129"/>
            <a:ext cx="10058400" cy="4112286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000" b="1" dirty="0"/>
              <a:t>Top recommendation </a:t>
            </a:r>
            <a:r>
              <a:rPr lang="en-GB" sz="2000" dirty="0"/>
              <a:t>–</a:t>
            </a:r>
            <a:r>
              <a:rPr lang="en-GB" sz="2000" b="1" dirty="0"/>
              <a:t> </a:t>
            </a:r>
            <a:r>
              <a:rPr lang="en-GB" sz="2000" dirty="0"/>
              <a:t>spend at least some time investigating web platforms (e.g. </a:t>
            </a:r>
            <a:r>
              <a:rPr lang="en-GB" sz="2000" dirty="0" err="1"/>
              <a:t>Wordpress</a:t>
            </a:r>
            <a:r>
              <a:rPr lang="en-GB" sz="2000" dirty="0"/>
              <a:t>, GitHub pages, </a:t>
            </a:r>
            <a:r>
              <a:rPr lang="en-GB" sz="2000" dirty="0" err="1"/>
              <a:t>Wix</a:t>
            </a:r>
            <a:r>
              <a:rPr lang="en-GB" sz="2000" dirty="0"/>
              <a:t>, Weebly…) to determine:</a:t>
            </a:r>
          </a:p>
          <a:p>
            <a:pPr marL="788670" lvl="1" indent="-514350">
              <a:buFont typeface="+mj-lt"/>
              <a:buAutoNum type="alphaLcParenR"/>
            </a:pPr>
            <a:r>
              <a:rPr lang="en-GB" sz="2000" dirty="0"/>
              <a:t>How easy is it to use/get the look you want? Try setting up a basic page with some text and images.</a:t>
            </a:r>
          </a:p>
          <a:p>
            <a:pPr marL="788670" lvl="1" indent="-514350">
              <a:buFont typeface="+mj-lt"/>
              <a:buAutoNum type="alphaLcParenR"/>
            </a:pPr>
            <a:r>
              <a:rPr lang="en-GB" sz="2000" dirty="0"/>
              <a:t>How easy is it to download an html copy that works offline? (</a:t>
            </a:r>
            <a:r>
              <a:rPr lang="en-GB" sz="2000" i="1" dirty="0"/>
              <a:t>Test this out!)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2000" dirty="0"/>
              <a:t>Investigate 3rd party tools if need be, e.g. </a:t>
            </a:r>
            <a:r>
              <a:rPr lang="en-GB" sz="2000" dirty="0" err="1"/>
              <a:t>SiteSucker</a:t>
            </a:r>
            <a:r>
              <a:rPr lang="en-GB" sz="2000" dirty="0"/>
              <a:t> (MacOS), </a:t>
            </a:r>
            <a:r>
              <a:rPr lang="en-GB" sz="2000" dirty="0" err="1"/>
              <a:t>WebCopy</a:t>
            </a:r>
            <a:r>
              <a:rPr lang="en-GB" sz="2000" dirty="0"/>
              <a:t> (Windows)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000" b="1" dirty="0"/>
              <a:t>Also recommended </a:t>
            </a:r>
            <a:r>
              <a:rPr lang="en-GB" sz="2000" dirty="0"/>
              <a:t>–</a:t>
            </a:r>
          </a:p>
          <a:p>
            <a:pPr marL="788670" lvl="1" indent="-514350">
              <a:buFont typeface="+mj-lt"/>
              <a:buAutoNum type="alphaLcParenR"/>
            </a:pPr>
            <a:r>
              <a:rPr lang="en-GB" sz="2000" dirty="0"/>
              <a:t>Start writing about the research you’ve done and your argument.</a:t>
            </a:r>
          </a:p>
          <a:p>
            <a:pPr marL="788670" lvl="1" indent="-514350">
              <a:buFont typeface="+mj-lt"/>
              <a:buAutoNum type="alphaLcParenR"/>
            </a:pPr>
            <a:r>
              <a:rPr lang="en-GB" sz="2000" dirty="0"/>
              <a:t>Start drafting your poster – e.g. make notes on content for each section; create/start creating your UML diagram.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000" b="1" dirty="0"/>
              <a:t>If you need to</a:t>
            </a:r>
            <a:r>
              <a:rPr lang="en-GB" sz="2000" dirty="0"/>
              <a:t> – continue work on your artefact.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298720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VE.pptx" id="{928531FE-40B6-4895-993A-83D26AA1E005}" vid="{C99C5ABD-1620-4AD2-A38C-62625556F38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Geometric Color Block</Template>
  <TotalTime>0</TotalTime>
  <Words>159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Garamond</vt:lpstr>
      <vt:lpstr>SavonVTI</vt:lpstr>
      <vt:lpstr>COMP2x0/VR220 Portfolio Development/ Worksheet Support  Week 3:</vt:lpstr>
      <vt:lpstr>Timeline</vt:lpstr>
      <vt:lpstr>Suggested activities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2020-02-02T19:51:49Z</dcterms:created>
  <dcterms:modified xsi:type="dcterms:W3CDTF">2021-01-21T15:04:37Z</dcterms:modified>
</cp:coreProperties>
</file>