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71" r:id="rId6"/>
    <p:sldId id="270" r:id="rId7"/>
    <p:sldId id="272" r:id="rId8"/>
    <p:sldId id="274" r:id="rId9"/>
    <p:sldId id="275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www.ucas.com/file/62641/download?token=sZT0YGZ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signs.com/tutori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9F8117-D316-4054-BA8D-4B688942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5: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Outcome and impact</a:t>
            </a:r>
            <a:endParaRPr lang="en-GB" sz="2400" dirty="0"/>
          </a:p>
          <a:p>
            <a:pPr lvl="1"/>
            <a:r>
              <a:rPr lang="en-GB" sz="2000" dirty="0"/>
              <a:t>Opportunity for reflection and self-criticism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5722000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6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Start designing your poster.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1600" dirty="0"/>
              <a:t>Create an appropriate UML diagram of the program/code structure so far.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1600" dirty="0"/>
              <a:t>Create a basic layout in the design tool of your choice, following the template.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Finish creating your basic portfolio structure, including a page for your Technical Report in a relevant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Start/continue writing about/making notes on the research you’ve done and your argument.</a:t>
            </a:r>
          </a:p>
          <a:p>
            <a:pPr lvl="2"/>
            <a:r>
              <a:rPr lang="en-GB" sz="1500" dirty="0"/>
              <a:t>Work through the exercise at </a:t>
            </a:r>
            <a:r>
              <a:rPr lang="en-GB" sz="1500" dirty="0">
                <a:hlinkClick r:id="rId2"/>
              </a:rPr>
              <a:t>https://www.ucas.com/file/62641/download?token=sZT0YGZN</a:t>
            </a:r>
            <a:r>
              <a:rPr lang="en-GB" sz="1500" dirty="0"/>
              <a:t> if you need practice presenting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600" dirty="0"/>
              <a:t>Find these slides online at:</a:t>
            </a:r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https://github.com/Falmouth-Games-Academy/</a:t>
            </a:r>
            <a:r>
              <a:rPr lang="en-GB" sz="1600" b="1" dirty="0">
                <a:hlinkClick r:id="rId3"/>
              </a:rPr>
              <a:t>COMP2x0-workshop-slides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3957494" y="2112644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3B772-0DD6-463D-AA0D-B1F739F04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689" y="961290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attract passers-by (e.g. at a conference) and create interest in/convey information about your product</a:t>
            </a:r>
          </a:p>
          <a:p>
            <a:pPr lvl="1"/>
            <a:r>
              <a:rPr lang="en-GB" sz="2400" dirty="0"/>
              <a:t>To allow lecturing staff/interviewers to assess your ability to articulate technical problem solving</a:t>
            </a:r>
          </a:p>
          <a:p>
            <a:pPr lvl="1"/>
            <a:r>
              <a:rPr lang="en-GB" sz="2400" dirty="0"/>
              <a:t>To practice developing this ability, using industry standard terms, tools and techniques</a:t>
            </a:r>
          </a:p>
          <a:p>
            <a:pPr lvl="2"/>
            <a:r>
              <a:rPr lang="en-GB" sz="2000" dirty="0"/>
              <a:t>Presenting things visually can occur in various situations, e.g. whiteboard tests</a:t>
            </a:r>
          </a:p>
          <a:p>
            <a:pPr lvl="1"/>
            <a:r>
              <a:rPr lang="en-GB" sz="2400" dirty="0"/>
              <a:t>To bump up your grades by up to 25%!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</a:t>
            </a:r>
            <a:r>
              <a:rPr lang="en-GB" sz="2400" dirty="0"/>
              <a:t>: </a:t>
            </a:r>
            <a:r>
              <a:rPr lang="en-GB" sz="2400" i="1" u="sng" dirty="0"/>
              <a:t>must</a:t>
            </a:r>
            <a:r>
              <a:rPr lang="en-GB" sz="2400" dirty="0"/>
              <a:t> contain at least the following:</a:t>
            </a:r>
          </a:p>
          <a:p>
            <a:pPr lvl="1"/>
            <a:r>
              <a:rPr lang="en-GB" sz="2400" i="1" dirty="0"/>
              <a:t>Identifying information</a:t>
            </a:r>
            <a:r>
              <a:rPr lang="en-GB" sz="2400" dirty="0"/>
              <a:t> – your name and the project title.</a:t>
            </a:r>
          </a:p>
          <a:p>
            <a:pPr lvl="1"/>
            <a:r>
              <a:rPr lang="en-GB" sz="2400" i="1" dirty="0"/>
              <a:t>UML diagram</a:t>
            </a:r>
            <a:r>
              <a:rPr lang="en-GB" sz="2400" dirty="0"/>
              <a:t> – at least one.</a:t>
            </a:r>
          </a:p>
          <a:p>
            <a:pPr lvl="1"/>
            <a:r>
              <a:rPr lang="en-GB" sz="2400" i="1" dirty="0"/>
              <a:t>Design information – </a:t>
            </a:r>
            <a:r>
              <a:rPr lang="en-GB" sz="2400" dirty="0"/>
              <a:t>clear illustration of:</a:t>
            </a:r>
          </a:p>
          <a:p>
            <a:pPr lvl="2"/>
            <a:r>
              <a:rPr lang="en-GB" sz="2400" dirty="0"/>
              <a:t>Key system components</a:t>
            </a:r>
          </a:p>
          <a:p>
            <a:pPr lvl="2"/>
            <a:r>
              <a:rPr lang="en-GB" sz="2400" dirty="0"/>
              <a:t>Patterns/data structures</a:t>
            </a:r>
          </a:p>
          <a:p>
            <a:pPr marL="548640" lvl="2" indent="0">
              <a:buNone/>
            </a:pPr>
            <a:r>
              <a:rPr lang="en-GB" sz="2400" dirty="0"/>
              <a:t>with justification of development choices and design decisions.</a:t>
            </a:r>
          </a:p>
        </p:txBody>
      </p:sp>
    </p:spTree>
    <p:extLst>
      <p:ext uri="{BB962C8B-B14F-4D97-AF65-F5344CB8AC3E}">
        <p14:creationId xmlns:p14="http://schemas.microsoft.com/office/powerpoint/2010/main" val="24528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</a:t>
            </a:r>
            <a:r>
              <a:rPr lang="en-GB" sz="2400" dirty="0"/>
              <a:t>: tell a story!</a:t>
            </a:r>
          </a:p>
          <a:p>
            <a:pPr lvl="1"/>
            <a:r>
              <a:rPr lang="en-GB" sz="2400" dirty="0"/>
              <a:t>The problem that needed to be addressed, and why it needs solving</a:t>
            </a:r>
          </a:p>
          <a:p>
            <a:pPr lvl="1"/>
            <a:r>
              <a:rPr lang="en-GB" sz="2400" dirty="0"/>
              <a:t>A solution that worked (and ones that didn’t: practice-based research…)</a:t>
            </a:r>
          </a:p>
          <a:p>
            <a:pPr lvl="1"/>
            <a:r>
              <a:rPr lang="en-GB" sz="2400" dirty="0"/>
              <a:t>The outcome and its impact – does it:</a:t>
            </a:r>
          </a:p>
          <a:p>
            <a:pPr lvl="2"/>
            <a:r>
              <a:rPr lang="en-GB" sz="2000" dirty="0"/>
              <a:t>Meet the goals?</a:t>
            </a:r>
          </a:p>
          <a:p>
            <a:pPr lvl="2"/>
            <a:r>
              <a:rPr lang="en-GB" sz="2000" dirty="0"/>
              <a:t>Add value?</a:t>
            </a:r>
          </a:p>
          <a:p>
            <a:pPr lvl="2"/>
            <a:r>
              <a:rPr lang="en-GB" sz="2000" dirty="0"/>
              <a:t>Open up new areas of interest or approaches?</a:t>
            </a:r>
          </a:p>
          <a:p>
            <a:pPr lvl="2"/>
            <a:r>
              <a:rPr lang="en-GB" sz="2000" dirty="0"/>
              <a:t>Have a positive impact for players/users/developers/</a:t>
            </a:r>
            <a:r>
              <a:rPr lang="en-GB" sz="2000" dirty="0" err="1"/>
              <a:t>coworkers</a:t>
            </a:r>
            <a:r>
              <a:rPr lang="en-GB" sz="2000" dirty="0"/>
              <a:t> etc.?</a:t>
            </a:r>
          </a:p>
          <a:p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7401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Style/layout</a:t>
            </a:r>
            <a:r>
              <a:rPr lang="en-GB" sz="2400" dirty="0"/>
              <a:t>: simple, clear, readable – concentrate on key details and favour images over text.</a:t>
            </a:r>
          </a:p>
          <a:p>
            <a:pPr lvl="1"/>
            <a:r>
              <a:rPr lang="en-GB" sz="2000" dirty="0"/>
              <a:t>More info/guidelines:</a:t>
            </a: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>
                <a:hlinkClick r:id="rId2"/>
              </a:rPr>
              <a:t>https://www.makesigns.com/tutorials/</a:t>
            </a:r>
            <a:endParaRPr lang="en-GB" sz="2000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Problem definition</a:t>
            </a:r>
            <a:r>
              <a:rPr lang="en-GB" sz="2400" dirty="0"/>
              <a:t>: what it is and why it needs solving. May make sense to include</a:t>
            </a:r>
          </a:p>
          <a:p>
            <a:pPr lvl="1"/>
            <a:r>
              <a:rPr lang="en-GB" sz="2000" dirty="0"/>
              <a:t>A screenshot</a:t>
            </a:r>
          </a:p>
          <a:p>
            <a:pPr lvl="1"/>
            <a:r>
              <a:rPr lang="en-GB" sz="2000" dirty="0"/>
              <a:t>A use case</a:t>
            </a:r>
          </a:p>
          <a:p>
            <a:pPr lvl="1"/>
            <a:r>
              <a:rPr lang="en-GB" sz="2000" dirty="0"/>
              <a:t>Or some other illustration of the current state of things...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1438193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Solution description</a:t>
            </a:r>
            <a:r>
              <a:rPr lang="en-GB" sz="2400" dirty="0"/>
              <a:t>: details of what the solution is, and how it is implemented</a:t>
            </a:r>
          </a:p>
          <a:p>
            <a:pPr lvl="1"/>
            <a:r>
              <a:rPr lang="en-GB" sz="2000" dirty="0"/>
              <a:t>Should contain some text – but not too much!</a:t>
            </a:r>
          </a:p>
          <a:p>
            <a:pPr lvl="1"/>
            <a:r>
              <a:rPr lang="en-GB" sz="2000" dirty="0"/>
              <a:t>Use references to modelling tools, and images if appropriate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2811499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7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Modelling tools</a:t>
            </a:r>
            <a:r>
              <a:rPr lang="en-GB" sz="2400" dirty="0"/>
              <a:t>: a selection of visual tools for articulating your solution</a:t>
            </a:r>
          </a:p>
          <a:p>
            <a:pPr lvl="1"/>
            <a:r>
              <a:rPr lang="en-GB" sz="1800" dirty="0"/>
              <a:t>Don’t use all of them, just the ones most appropriate for your problem!</a:t>
            </a:r>
          </a:p>
          <a:p>
            <a:pPr lvl="1"/>
            <a:r>
              <a:rPr lang="en-GB" sz="1800" dirty="0"/>
              <a:t>Don’t have to include all the details; an overview may be clearer</a:t>
            </a:r>
          </a:p>
          <a:p>
            <a:pPr lvl="1"/>
            <a:r>
              <a:rPr lang="en-GB" sz="1800" dirty="0"/>
              <a:t>No Blueprints screenshots!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6876984" y="3133868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3150507-2DC7-4FCA-B78B-021E0CE9217D}"/>
              </a:ext>
            </a:extLst>
          </p:cNvPr>
          <p:cNvSpPr/>
          <p:nvPr/>
        </p:nvSpPr>
        <p:spPr>
          <a:xfrm>
            <a:off x="8668011" y="1959790"/>
            <a:ext cx="378088" cy="3554046"/>
          </a:xfrm>
          <a:prstGeom prst="leftBrace">
            <a:avLst>
              <a:gd name="adj1" fmla="val 8333"/>
              <a:gd name="adj2" fmla="val 38017"/>
            </a:avLst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5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699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SavonVTI</vt:lpstr>
      <vt:lpstr>COMP2x0/VR220 Portfolio Development/ Worksheet Support  Week 5:</vt:lpstr>
      <vt:lpstr>Timeline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2021-01-21T15:04:22Z</dcterms:modified>
</cp:coreProperties>
</file>