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72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tifica.uk.com/neurowire/tips-for-presenting-your-scientific-poster-at-a-confer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2x0-workshop-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2953F2-F1A8-432F-A243-7AE36E8B3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>
                <a:solidFill>
                  <a:schemeClr val="accent4">
                    <a:lumMod val="60000"/>
                    <a:lumOff val="40000"/>
                  </a:schemeClr>
                </a:solidFill>
              </a:rPr>
              <a:t>Week 8:</a:t>
            </a:r>
            <a:endParaRPr lang="en-US" sz="4400" b="1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39E0F-FB9B-4C39-9111-31B997C5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01" y="4253370"/>
            <a:ext cx="3281870" cy="1962036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31D3668-26E1-45DC-8C0D-168B702DD691}"/>
              </a:ext>
            </a:extLst>
          </p:cNvPr>
          <p:cNvSpPr/>
          <p:nvPr/>
        </p:nvSpPr>
        <p:spPr>
          <a:xfrm>
            <a:off x="3522518" y="2142425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Presenting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highlight the key aspects of your work</a:t>
            </a:r>
          </a:p>
          <a:p>
            <a:pPr lvl="1"/>
            <a:r>
              <a:rPr lang="en-GB" sz="2400" dirty="0"/>
              <a:t>To practice verbal communication, e.g. for interviews</a:t>
            </a:r>
          </a:p>
          <a:p>
            <a:pPr lvl="2"/>
            <a:r>
              <a:rPr lang="en-GB" sz="2300" dirty="0"/>
              <a:t>including dealing with interruptions and questions…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Presenting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Structure:</a:t>
            </a:r>
          </a:p>
          <a:p>
            <a:pPr lvl="1"/>
            <a:r>
              <a:rPr lang="en-GB" sz="2200" b="1" i="1" dirty="0"/>
              <a:t>Introduction: </a:t>
            </a:r>
            <a:r>
              <a:rPr lang="en-GB" sz="2200" dirty="0"/>
              <a:t>“elevator pitch”, to get your audience hooked…</a:t>
            </a:r>
            <a:endParaRPr lang="en-GB" sz="2200" b="1" i="1" dirty="0"/>
          </a:p>
          <a:p>
            <a:pPr lvl="2"/>
            <a:r>
              <a:rPr lang="en-GB" sz="2000" dirty="0"/>
              <a:t>What is your artefact, and why is it important/useful?</a:t>
            </a:r>
          </a:p>
          <a:p>
            <a:pPr lvl="1"/>
            <a:r>
              <a:rPr lang="en-GB" sz="2200" b="1" i="1" dirty="0"/>
              <a:t>Narrative:</a:t>
            </a:r>
            <a:endParaRPr lang="en-GB" sz="2000" dirty="0"/>
          </a:p>
          <a:p>
            <a:pPr lvl="2"/>
            <a:r>
              <a:rPr lang="en-GB" sz="2000" i="1" dirty="0"/>
              <a:t>Setting the scene: </a:t>
            </a:r>
            <a:r>
              <a:rPr lang="en-GB" sz="2000" dirty="0"/>
              <a:t>necessary background information, and how did this lead to the idea for your artefact? Who are the “main characters”?</a:t>
            </a:r>
          </a:p>
          <a:p>
            <a:pPr lvl="2"/>
            <a:r>
              <a:rPr lang="en-GB" sz="2000" i="1" dirty="0"/>
              <a:t>The adventure:</a:t>
            </a:r>
            <a:r>
              <a:rPr lang="en-GB" sz="2000" dirty="0"/>
              <a:t> how did you arrive at the design for your artefact, and what did you find on the way? Were there any plot twists?!</a:t>
            </a:r>
          </a:p>
          <a:p>
            <a:pPr lvl="2"/>
            <a:r>
              <a:rPr lang="en-GB" sz="2000" i="1" dirty="0"/>
              <a:t>The conclusion:</a:t>
            </a:r>
            <a:r>
              <a:rPr lang="en-GB" sz="2000" dirty="0"/>
              <a:t> where did you end up, and what does it mean for your “characters”? Will there be a sequel?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2"/>
              </a:rPr>
              <a:t>https://www.scientifica.uk.com/neurowire/tips-for-presenting-your-scientific-poster-at-a-conference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7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Prepare an outline for your elevator pitch and poster “story”, and practice presenting it to your neighbour (or me)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poster (see week 5 slides for tips).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report (see week 7 slides for tips).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800" dirty="0"/>
              <a:t>Find these slides online at: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https://github.com/Falmouth-Games-Academy/</a:t>
            </a:r>
            <a:r>
              <a:rPr lang="en-GB" sz="18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COMP2x0-workshop-slides</a:t>
            </a:r>
            <a:endParaRPr lang="en-GB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246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COMP2x0/VR220 Portfolio Development/ Worksheet Support  Week 8:</vt:lpstr>
      <vt:lpstr>Timeline</vt:lpstr>
      <vt:lpstr>Presenting posters</vt:lpstr>
      <vt:lpstr>Presenting posters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2021-01-21T15:03:58Z</dcterms:modified>
</cp:coreProperties>
</file>