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27" r:id="rId3"/>
    <p:sldId id="43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pKYR0conM" TargetMode="External"/><Relationship Id="rId2" Type="http://schemas.openxmlformats.org/officeDocument/2006/relationships/hyperlink" Target="https://www.youtube.com/watch?v=QOAW9ioW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2u4jhpZ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3 – Team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Dyanmics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“To carry out the pre-production of a market-viable digital game.”</a:t>
            </a:r>
          </a:p>
          <a:p>
            <a:r>
              <a:rPr lang="en-GB" dirty="0"/>
              <a:t>More broadly</a:t>
            </a:r>
          </a:p>
          <a:p>
            <a:pPr lvl="1"/>
            <a:r>
              <a:rPr lang="en-GB" dirty="0"/>
              <a:t>work in a </a:t>
            </a:r>
            <a:r>
              <a:rPr lang="en-GB" b="1" dirty="0"/>
              <a:t>multi-skilled team </a:t>
            </a:r>
            <a:r>
              <a:rPr lang="en-GB" dirty="0"/>
              <a:t>and start work on a project that you will continue to </a:t>
            </a:r>
            <a:r>
              <a:rPr lang="en-GB" b="1" dirty="0"/>
              <a:t>develop throughout the year</a:t>
            </a:r>
          </a:p>
          <a:p>
            <a:pPr lvl="1"/>
            <a:r>
              <a:rPr lang="en-GB" dirty="0"/>
              <a:t>You will </a:t>
            </a:r>
            <a:r>
              <a:rPr lang="en-GB" b="1" dirty="0"/>
              <a:t>build</a:t>
            </a:r>
            <a:r>
              <a:rPr lang="en-GB" dirty="0"/>
              <a:t> upon your </a:t>
            </a:r>
            <a:r>
              <a:rPr lang="en-GB" b="1" dirty="0"/>
              <a:t>learning experience </a:t>
            </a:r>
            <a:r>
              <a:rPr lang="en-GB" dirty="0"/>
              <a:t>from the </a:t>
            </a:r>
            <a:r>
              <a:rPr lang="en-GB" b="1" dirty="0"/>
              <a:t>prior stages </a:t>
            </a:r>
            <a:r>
              <a:rPr lang="en-GB" dirty="0"/>
              <a:t>of the </a:t>
            </a:r>
            <a:r>
              <a:rPr lang="en-GB" b="1" dirty="0"/>
              <a:t>course</a:t>
            </a:r>
            <a:r>
              <a:rPr lang="en-GB" dirty="0"/>
              <a:t> to </a:t>
            </a:r>
            <a:r>
              <a:rPr lang="en-GB" b="1" dirty="0"/>
              <a:t>develop</a:t>
            </a:r>
            <a:r>
              <a:rPr lang="en-GB" dirty="0"/>
              <a:t> your </a:t>
            </a:r>
            <a:r>
              <a:rPr lang="en-GB" b="1" dirty="0"/>
              <a:t>skills</a:t>
            </a:r>
          </a:p>
          <a:p>
            <a:pPr lvl="1"/>
            <a:r>
              <a:rPr lang="en-GB" dirty="0"/>
              <a:t>With formative feedback from your tutors, you begin to build your game using </a:t>
            </a:r>
            <a:r>
              <a:rPr lang="en-GB" b="1" dirty="0"/>
              <a:t>Agile</a:t>
            </a:r>
            <a:r>
              <a:rPr lang="en-GB" dirty="0"/>
              <a:t> and </a:t>
            </a:r>
            <a:r>
              <a:rPr lang="en-GB" b="1" dirty="0"/>
              <a:t>iterative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Cerny Method</a:t>
            </a:r>
          </a:p>
          <a:p>
            <a:pPr lvl="1"/>
            <a:r>
              <a:rPr lang="en-GB" dirty="0">
                <a:hlinkClick r:id="rId2"/>
              </a:rPr>
              <a:t>https://www.youtube.com/watch?v=QOAW9ioWAvE</a:t>
            </a:r>
            <a:r>
              <a:rPr lang="en-GB" dirty="0"/>
              <a:t> </a:t>
            </a:r>
          </a:p>
          <a:p>
            <a:r>
              <a:rPr lang="en-GB" dirty="0"/>
              <a:t>Pre-production of Resident Evil 7</a:t>
            </a:r>
          </a:p>
          <a:p>
            <a:pPr lvl="1"/>
            <a:r>
              <a:rPr lang="en-GB" dirty="0">
                <a:hlinkClick r:id="rId3"/>
              </a:rPr>
              <a:t>https://www.youtube.com/watch?v=gWpKYR0conM</a:t>
            </a:r>
            <a:r>
              <a:rPr lang="en-GB" dirty="0"/>
              <a:t> </a:t>
            </a:r>
          </a:p>
          <a:p>
            <a:r>
              <a:rPr lang="en-GB" dirty="0"/>
              <a:t>Art of Pre-Production</a:t>
            </a:r>
          </a:p>
          <a:p>
            <a:pPr lvl="1"/>
            <a:r>
              <a:rPr lang="en-GB" dirty="0">
                <a:hlinkClick r:id="rId4"/>
              </a:rPr>
              <a:t>https://www.youtube.com/watch?v=s2u4jhpZkTQ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1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138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Lecture 3 – Team Dyanmics</vt:lpstr>
      <vt:lpstr>Module Aims</vt:lpstr>
      <vt:lpstr>Resources 1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3 - Team Dynamics</dc:title>
  <dc:creator>Brian.McDonald@falmouth.ac.uk</dc:creator>
  <cp:lastModifiedBy>Brian McDonald</cp:lastModifiedBy>
  <cp:revision>731</cp:revision>
  <dcterms:created xsi:type="dcterms:W3CDTF">2008-11-22T10:38:31Z</dcterms:created>
  <dcterms:modified xsi:type="dcterms:W3CDTF">2020-09-11T08:27:01Z</dcterms:modified>
</cp:coreProperties>
</file>