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427" r:id="rId3"/>
    <p:sldId id="430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85" autoAdjust="0"/>
  </p:normalViewPr>
  <p:slideViewPr>
    <p:cSldViewPr>
      <p:cViewPr varScale="1">
        <p:scale>
          <a:sx n="98" d="100"/>
          <a:sy n="98" d="100"/>
        </p:scale>
        <p:origin x="15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9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536504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5EF09CE0-1470-4292-850C-62E89C44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4151"/>
            <a:ext cx="8229600" cy="9361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229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529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44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76" y="6926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5" y="742197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03" y="742198"/>
            <a:ext cx="5111750" cy="5577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565" y="1916832"/>
            <a:ext cx="3008313" cy="44032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3793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pKYR0conM" TargetMode="External"/><Relationship Id="rId2" Type="http://schemas.openxmlformats.org/officeDocument/2006/relationships/hyperlink" Target="https://www.youtube.com/watch?v=QOAW9ioWA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2u4jhpZkT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1674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Lecture </a:t>
            </a:r>
            <a:r>
              <a:rPr lang="en-US" sz="360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rPr>
              <a:t>5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- Testing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39752" y="5949280"/>
            <a:ext cx="68042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GAM320: </a:t>
            </a:r>
            <a:r>
              <a:rPr lang="en-GB" dirty="0">
                <a:solidFill>
                  <a:schemeClr val="bg1"/>
                </a:solidFill>
              </a:rPr>
              <a:t>Major Game Development Project: Pre-Production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Module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“To carry out the pre-production of a market-viable digital game.”</a:t>
            </a:r>
          </a:p>
          <a:p>
            <a:r>
              <a:rPr lang="en-GB" dirty="0"/>
              <a:t>More broadly</a:t>
            </a:r>
          </a:p>
          <a:p>
            <a:pPr lvl="1"/>
            <a:r>
              <a:rPr lang="en-GB" dirty="0"/>
              <a:t>work in a </a:t>
            </a:r>
            <a:r>
              <a:rPr lang="en-GB" b="1" dirty="0"/>
              <a:t>multi-skilled team </a:t>
            </a:r>
            <a:r>
              <a:rPr lang="en-GB" dirty="0"/>
              <a:t>and start work on a project that you will continue to </a:t>
            </a:r>
            <a:r>
              <a:rPr lang="en-GB" b="1" dirty="0"/>
              <a:t>develop throughout the year</a:t>
            </a:r>
          </a:p>
          <a:p>
            <a:pPr lvl="1"/>
            <a:r>
              <a:rPr lang="en-GB" dirty="0"/>
              <a:t>You will </a:t>
            </a:r>
            <a:r>
              <a:rPr lang="en-GB" b="1" dirty="0"/>
              <a:t>build</a:t>
            </a:r>
            <a:r>
              <a:rPr lang="en-GB" dirty="0"/>
              <a:t> upon your </a:t>
            </a:r>
            <a:r>
              <a:rPr lang="en-GB" b="1" dirty="0"/>
              <a:t>learning experience </a:t>
            </a:r>
            <a:r>
              <a:rPr lang="en-GB" dirty="0"/>
              <a:t>from the </a:t>
            </a:r>
            <a:r>
              <a:rPr lang="en-GB" b="1" dirty="0"/>
              <a:t>prior stages </a:t>
            </a:r>
            <a:r>
              <a:rPr lang="en-GB" dirty="0"/>
              <a:t>of the </a:t>
            </a:r>
            <a:r>
              <a:rPr lang="en-GB" b="1" dirty="0"/>
              <a:t>course</a:t>
            </a:r>
            <a:r>
              <a:rPr lang="en-GB" dirty="0"/>
              <a:t> to </a:t>
            </a:r>
            <a:r>
              <a:rPr lang="en-GB" b="1" dirty="0"/>
              <a:t>develop</a:t>
            </a:r>
            <a:r>
              <a:rPr lang="en-GB" dirty="0"/>
              <a:t> your </a:t>
            </a:r>
            <a:r>
              <a:rPr lang="en-GB" b="1" dirty="0"/>
              <a:t>skills</a:t>
            </a:r>
          </a:p>
          <a:p>
            <a:pPr lvl="1"/>
            <a:r>
              <a:rPr lang="en-GB" dirty="0"/>
              <a:t>With formative feedback from your tutors, you begin to build your game using </a:t>
            </a:r>
            <a:r>
              <a:rPr lang="en-GB" b="1" dirty="0"/>
              <a:t>Agile</a:t>
            </a:r>
            <a:r>
              <a:rPr lang="en-GB" dirty="0"/>
              <a:t> and </a:t>
            </a:r>
            <a:r>
              <a:rPr lang="en-GB" b="1" dirty="0"/>
              <a:t>iterative</a:t>
            </a:r>
            <a:r>
              <a:rPr lang="en-GB" dirty="0"/>
              <a:t> methods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0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46B77E-7F09-467A-8E15-D5A11048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Cerny Method</a:t>
            </a:r>
          </a:p>
          <a:p>
            <a:pPr lvl="1"/>
            <a:r>
              <a:rPr lang="en-GB" dirty="0">
                <a:hlinkClick r:id="rId2"/>
              </a:rPr>
              <a:t>https://www.youtube.com/watch?v=QOAW9ioWAvE</a:t>
            </a:r>
            <a:r>
              <a:rPr lang="en-GB" dirty="0"/>
              <a:t> </a:t>
            </a:r>
          </a:p>
          <a:p>
            <a:r>
              <a:rPr lang="en-GB" dirty="0"/>
              <a:t>Pre-production of Resident Evil 7</a:t>
            </a:r>
          </a:p>
          <a:p>
            <a:pPr lvl="1"/>
            <a:r>
              <a:rPr lang="en-GB" dirty="0">
                <a:hlinkClick r:id="rId3"/>
              </a:rPr>
              <a:t>https://www.youtube.com/watch?v=gWpKYR0conM</a:t>
            </a:r>
            <a:r>
              <a:rPr lang="en-GB" dirty="0"/>
              <a:t> </a:t>
            </a:r>
          </a:p>
          <a:p>
            <a:r>
              <a:rPr lang="en-GB" dirty="0"/>
              <a:t>Art of Pre-Production</a:t>
            </a:r>
          </a:p>
          <a:p>
            <a:pPr lvl="1"/>
            <a:r>
              <a:rPr lang="en-GB" dirty="0">
                <a:hlinkClick r:id="rId4"/>
              </a:rPr>
              <a:t>https://www.youtube.com/watch?v=s2u4jhpZkTQ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986A6-6422-4C7E-AB14-37770639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1</a:t>
            </a:r>
          </a:p>
        </p:txBody>
      </p:sp>
    </p:spTree>
    <p:extLst>
      <p:ext uri="{BB962C8B-B14F-4D97-AF65-F5344CB8AC3E}">
        <p14:creationId xmlns:p14="http://schemas.microsoft.com/office/powerpoint/2010/main" val="146239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12552</TotalTime>
  <Words>137</Words>
  <Application>Microsoft Office PowerPoint</Application>
  <PresentationFormat>On-screen Show (4:3)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Lecture 5 - Testing</vt:lpstr>
      <vt:lpstr>Module Aims</vt:lpstr>
      <vt:lpstr>Resources 1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GAM320 Lecture 5 - Testing</dc:title>
  <dc:creator>Brian.McDonald@falmouth.ac.uk</dc:creator>
  <cp:lastModifiedBy>Brian McDonald</cp:lastModifiedBy>
  <cp:revision>731</cp:revision>
  <dcterms:created xsi:type="dcterms:W3CDTF">2008-11-22T10:38:31Z</dcterms:created>
  <dcterms:modified xsi:type="dcterms:W3CDTF">2020-09-11T08:29:55Z</dcterms:modified>
</cp:coreProperties>
</file>