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7" r:id="rId2"/>
    <p:sldId id="334" r:id="rId3"/>
    <p:sldId id="421" r:id="rId4"/>
    <p:sldId id="422" r:id="rId5"/>
    <p:sldId id="416" r:id="rId6"/>
    <p:sldId id="423" r:id="rId7"/>
    <p:sldId id="332" r:id="rId8"/>
    <p:sldId id="410" r:id="rId9"/>
    <p:sldId id="426" r:id="rId10"/>
    <p:sldId id="425" r:id="rId11"/>
    <p:sldId id="424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2652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6DEB-9ECF-474F-8641-C8D9886C5626}" v="50" dt="2019-01-27T11:31:05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96327" autoAdjust="0"/>
  </p:normalViewPr>
  <p:slideViewPr>
    <p:cSldViewPr>
      <p:cViewPr varScale="1">
        <p:scale>
          <a:sx n="123" d="100"/>
          <a:sy n="123" d="100"/>
        </p:scale>
        <p:origin x="18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80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Gareth" userId="0ca0577c-2ada-4abb-9a17-e7a804bbaaa5" providerId="ADAL" clId="{8D276DEB-9ECF-474F-8641-C8D9886C5626}"/>
    <pc:docChg chg="undo redo custSel addSld delSld modSld sldOrd modMainMaster">
      <pc:chgData name="Lewis, Gareth" userId="0ca0577c-2ada-4abb-9a17-e7a804bbaaa5" providerId="ADAL" clId="{8D276DEB-9ECF-474F-8641-C8D9886C5626}" dt="2019-01-27T11:31:10.056" v="4346" actId="478"/>
      <pc:docMkLst>
        <pc:docMk/>
      </pc:docMkLst>
      <pc:sldChg chg="modSp">
        <pc:chgData name="Lewis, Gareth" userId="0ca0577c-2ada-4abb-9a17-e7a804bbaaa5" providerId="ADAL" clId="{8D276DEB-9ECF-474F-8641-C8D9886C5626}" dt="2019-01-12T14:24:04.301" v="60" actId="20577"/>
        <pc:sldMkLst>
          <pc:docMk/>
          <pc:sldMk cId="0" sldId="257"/>
        </pc:sldMkLst>
        <pc:spChg chg="mod">
          <ac:chgData name="Lewis, Gareth" userId="0ca0577c-2ada-4abb-9a17-e7a804bbaaa5" providerId="ADAL" clId="{8D276DEB-9ECF-474F-8641-C8D9886C5626}" dt="2019-01-12T14:24:04.301" v="60" actId="20577"/>
          <ac:spMkLst>
            <pc:docMk/>
            <pc:sldMk cId="0" sldId="257"/>
            <ac:spMk id="1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8:48.739" v="3828"/>
        <pc:sldMkLst>
          <pc:docMk/>
          <pc:sldMk cId="0" sldId="258"/>
        </pc:sldMkLst>
        <pc:spChg chg="mod">
          <ac:chgData name="Lewis, Gareth" userId="0ca0577c-2ada-4abb-9a17-e7a804bbaaa5" providerId="ADAL" clId="{8D276DEB-9ECF-474F-8641-C8D9886C5626}" dt="2019-01-27T11:08:48.739" v="3828"/>
          <ac:spMkLst>
            <pc:docMk/>
            <pc:sldMk cId="0" sldId="258"/>
            <ac:spMk id="3" creationId="{00000000-0000-0000-0000-000000000000}"/>
          </ac:spMkLst>
        </pc:spChg>
      </pc:sldChg>
      <pc:sldChg chg="addSp modSp">
        <pc:chgData name="Lewis, Gareth" userId="0ca0577c-2ada-4abb-9a17-e7a804bbaaa5" providerId="ADAL" clId="{8D276DEB-9ECF-474F-8641-C8D9886C5626}" dt="2019-01-27T11:03:21.100" v="3731" actId="20577"/>
        <pc:sldMkLst>
          <pc:docMk/>
          <pc:sldMk cId="93967952" sldId="332"/>
        </pc:sldMkLst>
        <pc:graphicFrameChg chg="modGraphic">
          <ac:chgData name="Lewis, Gareth" userId="0ca0577c-2ada-4abb-9a17-e7a804bbaaa5" providerId="ADAL" clId="{8D276DEB-9ECF-474F-8641-C8D9886C5626}" dt="2019-01-27T11:03:21.100" v="3731" actId="20577"/>
          <ac:graphicFrameMkLst>
            <pc:docMk/>
            <pc:sldMk cId="93967952" sldId="332"/>
            <ac:graphicFrameMk id="6" creationId="{00000000-0000-0000-0000-000000000000}"/>
          </ac:graphicFrameMkLst>
        </pc:graphicFrameChg>
        <pc:graphicFrameChg chg="add mod modGraphic">
          <ac:chgData name="Lewis, Gareth" userId="0ca0577c-2ada-4abb-9a17-e7a804bbaaa5" providerId="ADAL" clId="{8D276DEB-9ECF-474F-8641-C8D9886C5626}" dt="2019-01-12T14:27:52.855" v="223" actId="20577"/>
          <ac:graphicFrameMkLst>
            <pc:docMk/>
            <pc:sldMk cId="93967952" sldId="332"/>
            <ac:graphicFrameMk id="7" creationId="{1FDBB499-B236-453B-BFE1-0247D66A5A2D}"/>
          </ac:graphicFrameMkLst>
        </pc:graphicFrameChg>
        <pc:graphicFrameChg chg="modGraphic">
          <ac:chgData name="Lewis, Gareth" userId="0ca0577c-2ada-4abb-9a17-e7a804bbaaa5" providerId="ADAL" clId="{8D276DEB-9ECF-474F-8641-C8D9886C5626}" dt="2019-01-12T14:29:24.436" v="303" actId="207"/>
          <ac:graphicFrameMkLst>
            <pc:docMk/>
            <pc:sldMk cId="93967952" sldId="332"/>
            <ac:graphicFrameMk id="10" creationId="{00000000-0000-0000-0000-000000000000}"/>
          </ac:graphicFrameMkLst>
        </pc:graphicFrameChg>
      </pc:sldChg>
      <pc:sldChg chg="modSp">
        <pc:chgData name="Lewis, Gareth" userId="0ca0577c-2ada-4abb-9a17-e7a804bbaaa5" providerId="ADAL" clId="{8D276DEB-9ECF-474F-8641-C8D9886C5626}" dt="2019-01-27T11:03:04.244" v="3728" actId="20577"/>
        <pc:sldMkLst>
          <pc:docMk/>
          <pc:sldMk cId="1295366226" sldId="334"/>
        </pc:sldMkLst>
        <pc:spChg chg="mod">
          <ac:chgData name="Lewis, Gareth" userId="0ca0577c-2ada-4abb-9a17-e7a804bbaaa5" providerId="ADAL" clId="{8D276DEB-9ECF-474F-8641-C8D9886C5626}" dt="2019-01-27T11:03:04.244" v="3728" actId="20577"/>
          <ac:spMkLst>
            <pc:docMk/>
            <pc:sldMk cId="1295366226" sldId="334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27T11:09:08.371" v="3835" actId="20577"/>
        <pc:sldMkLst>
          <pc:docMk/>
          <pc:sldMk cId="0" sldId="335"/>
        </pc:sldMkLst>
        <pc:spChg chg="mod">
          <ac:chgData name="Lewis, Gareth" userId="0ca0577c-2ada-4abb-9a17-e7a804bbaaa5" providerId="ADAL" clId="{8D276DEB-9ECF-474F-8641-C8D9886C5626}" dt="2019-01-27T11:09:08.371" v="3835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Lewis, Gareth" userId="0ca0577c-2ada-4abb-9a17-e7a804bbaaa5" providerId="ADAL" clId="{8D276DEB-9ECF-474F-8641-C8D9886C5626}" dt="2019-01-13T14:45:47.631" v="3562" actId="20577"/>
        <pc:sldMkLst>
          <pc:docMk/>
          <pc:sldMk cId="0" sldId="409"/>
        </pc:sldMkLst>
        <pc:spChg chg="mod">
          <ac:chgData name="Lewis, Gareth" userId="0ca0577c-2ada-4abb-9a17-e7a804bbaaa5" providerId="ADAL" clId="{8D276DEB-9ECF-474F-8641-C8D9886C5626}" dt="2019-01-13T14:45:47.631" v="3562" actId="20577"/>
          <ac:spMkLst>
            <pc:docMk/>
            <pc:sldMk cId="0" sldId="40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6:55.362" v="1111" actId="20577"/>
        <pc:sldMkLst>
          <pc:docMk/>
          <pc:sldMk cId="3854234756" sldId="410"/>
        </pc:sldMkLst>
        <pc:spChg chg="mod">
          <ac:chgData name="Lewis, Gareth" userId="0ca0577c-2ada-4abb-9a17-e7a804bbaaa5" providerId="ADAL" clId="{8D276DEB-9ECF-474F-8641-C8D9886C5626}" dt="2019-01-12T14:36:55.362" v="1111" actId="20577"/>
          <ac:spMkLst>
            <pc:docMk/>
            <pc:sldMk cId="3854234756" sldId="41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4:37:28.237" v="1174" actId="20577"/>
        <pc:sldMkLst>
          <pc:docMk/>
          <pc:sldMk cId="1133406884" sldId="411"/>
        </pc:sldMkLst>
        <pc:spChg chg="mod">
          <ac:chgData name="Lewis, Gareth" userId="0ca0577c-2ada-4abb-9a17-e7a804bbaaa5" providerId="ADAL" clId="{8D276DEB-9ECF-474F-8641-C8D9886C5626}" dt="2019-01-12T14:37:28.237" v="1174" actId="20577"/>
          <ac:spMkLst>
            <pc:docMk/>
            <pc:sldMk cId="1133406884" sldId="411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2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3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4"/>
        </pc:sldMkLst>
      </pc:sldChg>
      <pc:sldChg chg="modSp add">
        <pc:chgData name="Lewis, Gareth" userId="0ca0577c-2ada-4abb-9a17-e7a804bbaaa5" providerId="ADAL" clId="{8D276DEB-9ECF-474F-8641-C8D9886C5626}" dt="2019-01-27T11:10:39.201" v="3882" actId="20577"/>
        <pc:sldMkLst>
          <pc:docMk/>
          <pc:sldMk cId="0" sldId="635"/>
        </pc:sldMkLst>
        <pc:spChg chg="mod">
          <ac:chgData name="Lewis, Gareth" userId="0ca0577c-2ada-4abb-9a17-e7a804bbaaa5" providerId="ADAL" clId="{8D276DEB-9ECF-474F-8641-C8D9886C5626}" dt="2019-01-27T11:10:39.201" v="3882" actId="20577"/>
          <ac:spMkLst>
            <pc:docMk/>
            <pc:sldMk cId="0" sldId="635"/>
            <ac:spMk id="3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36"/>
        </pc:sldMkLst>
      </pc:sldChg>
      <pc:sldChg chg="add">
        <pc:chgData name="Lewis, Gareth" userId="0ca0577c-2ada-4abb-9a17-e7a804bbaaa5" providerId="ADAL" clId="{8D276DEB-9ECF-474F-8641-C8D9886C5626}" dt="2019-01-12T14:42:30.282" v="1175"/>
        <pc:sldMkLst>
          <pc:docMk/>
          <pc:sldMk cId="0" sldId="640"/>
        </pc:sldMkLst>
      </pc:sldChg>
      <pc:sldChg chg="addSp modSp add">
        <pc:chgData name="Lewis, Gareth" userId="0ca0577c-2ada-4abb-9a17-e7a804bbaaa5" providerId="ADAL" clId="{8D276DEB-9ECF-474F-8641-C8D9886C5626}" dt="2019-01-12T14:49:30.107" v="1413" actId="20577"/>
        <pc:sldMkLst>
          <pc:docMk/>
          <pc:sldMk cId="1186911255" sldId="641"/>
        </pc:sldMkLst>
        <pc:spChg chg="mod">
          <ac:chgData name="Lewis, Gareth" userId="0ca0577c-2ada-4abb-9a17-e7a804bbaaa5" providerId="ADAL" clId="{8D276DEB-9ECF-474F-8641-C8D9886C5626}" dt="2019-01-12T14:49:30.107" v="1413" actId="20577"/>
          <ac:spMkLst>
            <pc:docMk/>
            <pc:sldMk cId="1186911255" sldId="641"/>
            <ac:spMk id="3" creationId="{00000000-0000-0000-0000-000000000000}"/>
          </ac:spMkLst>
        </pc:spChg>
        <pc:picChg chg="add mod">
          <ac:chgData name="Lewis, Gareth" userId="0ca0577c-2ada-4abb-9a17-e7a804bbaaa5" providerId="ADAL" clId="{8D276DEB-9ECF-474F-8641-C8D9886C5626}" dt="2019-01-12T14:48:50.790" v="1274" actId="1076"/>
          <ac:picMkLst>
            <pc:docMk/>
            <pc:sldMk cId="1186911255" sldId="641"/>
            <ac:picMk id="1026" creationId="{94C1F2A2-BA1D-405A-8746-01B8D514957C}"/>
          </ac:picMkLst>
        </pc:picChg>
        <pc:picChg chg="add mod">
          <ac:chgData name="Lewis, Gareth" userId="0ca0577c-2ada-4abb-9a17-e7a804bbaaa5" providerId="ADAL" clId="{8D276DEB-9ECF-474F-8641-C8D9886C5626}" dt="2019-01-12T14:48:48.582" v="1273" actId="14100"/>
          <ac:picMkLst>
            <pc:docMk/>
            <pc:sldMk cId="1186911255" sldId="641"/>
            <ac:picMk id="1028" creationId="{00208F58-A430-45DF-94A6-F3A8BC9615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2:32.624" v="1814" actId="20577"/>
        <pc:sldMkLst>
          <pc:docMk/>
          <pc:sldMk cId="1378757881" sldId="642"/>
        </pc:sldMkLst>
        <pc:spChg chg="mod">
          <ac:chgData name="Lewis, Gareth" userId="0ca0577c-2ada-4abb-9a17-e7a804bbaaa5" providerId="ADAL" clId="{8D276DEB-9ECF-474F-8641-C8D9886C5626}" dt="2019-01-12T14:52:32.624" v="1814" actId="20577"/>
          <ac:spMkLst>
            <pc:docMk/>
            <pc:sldMk cId="1378757881" sldId="642"/>
            <ac:spMk id="3" creationId="{00000000-0000-0000-0000-000000000000}"/>
          </ac:spMkLst>
        </pc:spChg>
        <pc:picChg chg="del">
          <ac:chgData name="Lewis, Gareth" userId="0ca0577c-2ada-4abb-9a17-e7a804bbaaa5" providerId="ADAL" clId="{8D276DEB-9ECF-474F-8641-C8D9886C5626}" dt="2019-01-12T14:49:45.145" v="1415" actId="478"/>
          <ac:picMkLst>
            <pc:docMk/>
            <pc:sldMk cId="1378757881" sldId="642"/>
            <ac:picMk id="1026" creationId="{94C1F2A2-BA1D-405A-8746-01B8D514957C}"/>
          </ac:picMkLst>
        </pc:picChg>
        <pc:picChg chg="del">
          <ac:chgData name="Lewis, Gareth" userId="0ca0577c-2ada-4abb-9a17-e7a804bbaaa5" providerId="ADAL" clId="{8D276DEB-9ECF-474F-8641-C8D9886C5626}" dt="2019-01-12T14:49:45.952" v="1416" actId="478"/>
          <ac:picMkLst>
            <pc:docMk/>
            <pc:sldMk cId="1378757881" sldId="642"/>
            <ac:picMk id="1028" creationId="{00208F58-A430-45DF-94A6-F3A8BC961500}"/>
          </ac:picMkLst>
        </pc:picChg>
      </pc:sldChg>
      <pc:sldChg chg="addSp delSp modSp add">
        <pc:chgData name="Lewis, Gareth" userId="0ca0577c-2ada-4abb-9a17-e7a804bbaaa5" providerId="ADAL" clId="{8D276DEB-9ECF-474F-8641-C8D9886C5626}" dt="2019-01-12T14:54:31.923" v="1852" actId="207"/>
        <pc:sldMkLst>
          <pc:docMk/>
          <pc:sldMk cId="2520008228" sldId="643"/>
        </pc:sldMkLst>
        <pc:spChg chg="mod">
          <ac:chgData name="Lewis, Gareth" userId="0ca0577c-2ada-4abb-9a17-e7a804bbaaa5" providerId="ADAL" clId="{8D276DEB-9ECF-474F-8641-C8D9886C5626}" dt="2019-01-12T14:53:49.299" v="1840" actId="6549"/>
          <ac:spMkLst>
            <pc:docMk/>
            <pc:sldMk cId="2520008228" sldId="643"/>
            <ac:spMk id="3" creationId="{00000000-0000-0000-0000-000000000000}"/>
          </ac:spMkLst>
        </pc:spChg>
        <pc:spChg chg="del mod">
          <ac:chgData name="Lewis, Gareth" userId="0ca0577c-2ada-4abb-9a17-e7a804bbaaa5" providerId="ADAL" clId="{8D276DEB-9ECF-474F-8641-C8D9886C5626}" dt="2019-01-12T14:53:52.297" v="1842" actId="478"/>
          <ac:spMkLst>
            <pc:docMk/>
            <pc:sldMk cId="2520008228" sldId="643"/>
            <ac:spMk id="4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12T14:54:31.923" v="1852" actId="207"/>
          <ac:grpSpMkLst>
            <pc:docMk/>
            <pc:sldMk cId="2520008228" sldId="643"/>
            <ac:grpSpMk id="5" creationId="{A22A2F09-ED0C-4FA7-8E33-F43E8BF5128A}"/>
          </ac:grpSpMkLst>
        </pc:grpChg>
        <pc:picChg chg="del">
          <ac:chgData name="Lewis, Gareth" userId="0ca0577c-2ada-4abb-9a17-e7a804bbaaa5" providerId="ADAL" clId="{8D276DEB-9ECF-474F-8641-C8D9886C5626}" dt="2019-01-12T14:53:37.673" v="1816" actId="478"/>
          <ac:picMkLst>
            <pc:docMk/>
            <pc:sldMk cId="2520008228" sldId="643"/>
            <ac:picMk id="65538" creationId="{00000000-0000-0000-0000-000000000000}"/>
          </ac:picMkLst>
        </pc:picChg>
      </pc:sldChg>
      <pc:sldChg chg="delSp modSp add">
        <pc:chgData name="Lewis, Gareth" userId="0ca0577c-2ada-4abb-9a17-e7a804bbaaa5" providerId="ADAL" clId="{8D276DEB-9ECF-474F-8641-C8D9886C5626}" dt="2019-01-12T14:56:13.650" v="1858" actId="478"/>
        <pc:sldMkLst>
          <pc:docMk/>
          <pc:sldMk cId="0" sldId="650"/>
        </pc:sldMkLst>
        <pc:spChg chg="mod">
          <ac:chgData name="Lewis, Gareth" userId="0ca0577c-2ada-4abb-9a17-e7a804bbaaa5" providerId="ADAL" clId="{8D276DEB-9ECF-474F-8641-C8D9886C5626}" dt="2019-01-12T14:56:11.299" v="1857" actId="5793"/>
          <ac:spMkLst>
            <pc:docMk/>
            <pc:sldMk cId="0" sldId="650"/>
            <ac:spMk id="3" creationId="{00000000-0000-0000-0000-000000000000}"/>
          </ac:spMkLst>
        </pc:spChg>
        <pc:spChg chg="del">
          <ac:chgData name="Lewis, Gareth" userId="0ca0577c-2ada-4abb-9a17-e7a804bbaaa5" providerId="ADAL" clId="{8D276DEB-9ECF-474F-8641-C8D9886C5626}" dt="2019-01-12T14:56:13.650" v="1858" actId="478"/>
          <ac:spMkLst>
            <pc:docMk/>
            <pc:sldMk cId="0" sldId="650"/>
            <ac:spMk id="4" creationId="{00000000-0000-0000-0000-000000000000}"/>
          </ac:spMkLst>
        </pc:spChg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1"/>
        </pc:sldMkLst>
      </pc:sldChg>
      <pc:sldChg chg="add">
        <pc:chgData name="Lewis, Gareth" userId="0ca0577c-2ada-4abb-9a17-e7a804bbaaa5" providerId="ADAL" clId="{8D276DEB-9ECF-474F-8641-C8D9886C5626}" dt="2019-01-12T14:56:00.137" v="1853"/>
        <pc:sldMkLst>
          <pc:docMk/>
          <pc:sldMk cId="0" sldId="652"/>
        </pc:sldMkLst>
      </pc:sldChg>
      <pc:sldChg chg="modSp add">
        <pc:chgData name="Lewis, Gareth" userId="0ca0577c-2ada-4abb-9a17-e7a804bbaaa5" providerId="ADAL" clId="{8D276DEB-9ECF-474F-8641-C8D9886C5626}" dt="2019-01-12T14:56:59.098" v="1874" actId="20577"/>
        <pc:sldMkLst>
          <pc:docMk/>
          <pc:sldMk cId="0" sldId="653"/>
        </pc:sldMkLst>
        <pc:spChg chg="mod">
          <ac:chgData name="Lewis, Gareth" userId="0ca0577c-2ada-4abb-9a17-e7a804bbaaa5" providerId="ADAL" clId="{8D276DEB-9ECF-474F-8641-C8D9886C5626}" dt="2019-01-12T14:56:59.098" v="1874" actId="20577"/>
          <ac:spMkLst>
            <pc:docMk/>
            <pc:sldMk cId="0" sldId="653"/>
            <ac:spMk id="3" creationId="{00000000-0000-0000-0000-000000000000}"/>
          </ac:spMkLst>
        </pc:spChg>
      </pc:sldChg>
      <pc:sldChg chg="addSp delSp modSp add">
        <pc:chgData name="Lewis, Gareth" userId="0ca0577c-2ada-4abb-9a17-e7a804bbaaa5" providerId="ADAL" clId="{8D276DEB-9ECF-474F-8641-C8D9886C5626}" dt="2019-01-27T11:31:10.056" v="4346" actId="478"/>
        <pc:sldMkLst>
          <pc:docMk/>
          <pc:sldMk cId="0" sldId="654"/>
        </pc:sldMkLst>
        <pc:spChg chg="mod">
          <ac:chgData name="Lewis, Gareth" userId="0ca0577c-2ada-4abb-9a17-e7a804bbaaa5" providerId="ADAL" clId="{8D276DEB-9ECF-474F-8641-C8D9886C5626}" dt="2019-01-12T14:59:31.970" v="1955" actId="20577"/>
          <ac:spMkLst>
            <pc:docMk/>
            <pc:sldMk cId="0" sldId="65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8.340" v="1946" actId="1035"/>
          <ac:spMkLst>
            <pc:docMk/>
            <pc:sldMk cId="0" sldId="654"/>
            <ac:spMk id="6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43.909" v="1936" actId="1036"/>
          <ac:spMkLst>
            <pc:docMk/>
            <pc:sldMk cId="0" sldId="654"/>
            <ac:spMk id="9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7:29.291" v="1895" actId="1035"/>
          <ac:spMkLst>
            <pc:docMk/>
            <pc:sldMk cId="0" sldId="654"/>
            <ac:spMk id="11" creationId="{00000000-0000-0000-0000-000000000000}"/>
          </ac:spMkLst>
        </pc:spChg>
        <pc:grpChg chg="mod">
          <ac:chgData name="Lewis, Gareth" userId="0ca0577c-2ada-4abb-9a17-e7a804bbaaa5" providerId="ADAL" clId="{8D276DEB-9ECF-474F-8641-C8D9886C5626}" dt="2019-01-14T16:28:18.816" v="3563" actId="207"/>
          <ac:grpSpMkLst>
            <pc:docMk/>
            <pc:sldMk cId="0" sldId="654"/>
            <ac:grpSpMk id="52" creationId="{00000000-0000-0000-0000-000000000000}"/>
          </ac:grpSpMkLst>
        </pc:grpChg>
        <pc:picChg chg="add del">
          <ac:chgData name="Lewis, Gareth" userId="0ca0577c-2ada-4abb-9a17-e7a804bbaaa5" providerId="ADAL" clId="{8D276DEB-9ECF-474F-8641-C8D9886C5626}" dt="2019-01-27T11:31:10.056" v="4346" actId="478"/>
          <ac:picMkLst>
            <pc:docMk/>
            <pc:sldMk cId="0" sldId="654"/>
            <ac:picMk id="2" creationId="{3D132A7C-559C-4BE1-864B-D50C6E33A4CF}"/>
          </ac:picMkLst>
        </pc:pic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14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1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19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2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8.340" v="1946" actId="1035"/>
          <ac:cxnSpMkLst>
            <pc:docMk/>
            <pc:sldMk cId="0" sldId="654"/>
            <ac:cxnSpMk id="25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43.909" v="1936" actId="1036"/>
          <ac:cxnSpMkLst>
            <pc:docMk/>
            <pc:sldMk cId="0" sldId="654"/>
            <ac:cxnSpMk id="2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12T14:57:29.291" v="1895" actId="1035"/>
          <ac:cxnSpMkLst>
            <pc:docMk/>
            <pc:sldMk cId="0" sldId="654"/>
            <ac:cxnSpMk id="32" creationId="{00000000-0000-0000-0000-000000000000}"/>
          </ac:cxnSpMkLst>
        </pc:cxnChg>
      </pc:sldChg>
      <pc:sldChg chg="modSp add">
        <pc:chgData name="Lewis, Gareth" userId="0ca0577c-2ada-4abb-9a17-e7a804bbaaa5" providerId="ADAL" clId="{8D276DEB-9ECF-474F-8641-C8D9886C5626}" dt="2019-01-27T11:12:18.412" v="3883" actId="6549"/>
        <pc:sldMkLst>
          <pc:docMk/>
          <pc:sldMk cId="0" sldId="655"/>
        </pc:sldMkLst>
        <pc:spChg chg="mod">
          <ac:chgData name="Lewis, Gareth" userId="0ca0577c-2ada-4abb-9a17-e7a804bbaaa5" providerId="ADAL" clId="{8D276DEB-9ECF-474F-8641-C8D9886C5626}" dt="2019-01-27T11:12:18.412" v="3883" actId="6549"/>
          <ac:spMkLst>
            <pc:docMk/>
            <pc:sldMk cId="0" sldId="655"/>
            <ac:spMk id="3" creationId="{00000000-0000-0000-0000-000000000000}"/>
          </ac:spMkLst>
        </pc:spChg>
      </pc:sldChg>
      <pc:sldChg chg="addSp modSp add">
        <pc:chgData name="Lewis, Gareth" userId="0ca0577c-2ada-4abb-9a17-e7a804bbaaa5" providerId="ADAL" clId="{8D276DEB-9ECF-474F-8641-C8D9886C5626}" dt="2019-01-27T11:28:25.328" v="4344" actId="164"/>
        <pc:sldMkLst>
          <pc:docMk/>
          <pc:sldMk cId="0" sldId="674"/>
        </pc:sldMkLst>
        <pc:spChg chg="mod">
          <ac:chgData name="Lewis, Gareth" userId="0ca0577c-2ada-4abb-9a17-e7a804bbaaa5" providerId="ADAL" clId="{8D276DEB-9ECF-474F-8641-C8D9886C5626}" dt="2019-01-12T14:57:06.452" v="1875"/>
          <ac:spMkLst>
            <pc:docMk/>
            <pc:sldMk cId="0" sldId="674"/>
            <ac:spMk id="3" creationId="{00000000-0000-0000-0000-000000000000}"/>
          </ac:spMkLst>
        </pc:spChg>
        <pc:spChg chg="mod">
          <ac:chgData name="Lewis, Gareth" userId="0ca0577c-2ada-4abb-9a17-e7a804bbaaa5" providerId="ADAL" clId="{8D276DEB-9ECF-474F-8641-C8D9886C5626}" dt="2019-01-12T14:56:39.756" v="1859" actId="6549"/>
          <ac:spMkLst>
            <pc:docMk/>
            <pc:sldMk cId="0" sldId="674"/>
            <ac:spMk id="15" creationId="{00000000-0000-0000-0000-000000000000}"/>
          </ac:spMkLst>
        </pc:spChg>
        <pc:grpChg chg="add 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2" creationId="{3E0163F3-BCD6-4844-BFFC-CACB8A626BDC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4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6" creationId="{00000000-0000-0000-0000-000000000000}"/>
          </ac:grpSpMkLst>
        </pc:grpChg>
        <pc:grpChg chg="mod">
          <ac:chgData name="Lewis, Gareth" userId="0ca0577c-2ada-4abb-9a17-e7a804bbaaa5" providerId="ADAL" clId="{8D276DEB-9ECF-474F-8641-C8D9886C5626}" dt="2019-01-27T11:28:25.328" v="4344" actId="164"/>
          <ac:grpSpMkLst>
            <pc:docMk/>
            <pc:sldMk cId="0" sldId="674"/>
            <ac:grpSpMk id="7" creationId="{00000000-0000-0000-0000-000000000000}"/>
          </ac:grpSpMkLst>
        </pc:grp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8" creationId="{00000000-0000-0000-0000-000000000000}"/>
          </ac:cxnSpMkLst>
        </pc:cxnChg>
        <pc:cxnChg chg="mod">
          <ac:chgData name="Lewis, Gareth" userId="0ca0577c-2ada-4abb-9a17-e7a804bbaaa5" providerId="ADAL" clId="{8D276DEB-9ECF-474F-8641-C8D9886C5626}" dt="2019-01-27T11:28:25.328" v="4344" actId="164"/>
          <ac:cxnSpMkLst>
            <pc:docMk/>
            <pc:sldMk cId="0" sldId="674"/>
            <ac:cxnSpMk id="10" creationId="{00000000-0000-0000-0000-000000000000}"/>
          </ac:cxnSpMkLst>
        </pc:cxnChg>
      </pc:sldChg>
      <pc:sldChg chg="add">
        <pc:chgData name="Lewis, Gareth" userId="0ca0577c-2ada-4abb-9a17-e7a804bbaaa5" providerId="ADAL" clId="{8D276DEB-9ECF-474F-8641-C8D9886C5626}" dt="2019-01-12T14:56:05.994" v="1854"/>
        <pc:sldMkLst>
          <pc:docMk/>
          <pc:sldMk cId="950631406" sldId="675"/>
        </pc:sldMkLst>
      </pc:sldChg>
      <pc:sldChg chg="modSp add">
        <pc:chgData name="Lewis, Gareth" userId="0ca0577c-2ada-4abb-9a17-e7a804bbaaa5" providerId="ADAL" clId="{8D276DEB-9ECF-474F-8641-C8D9886C5626}" dt="2019-01-27T11:13:01.606" v="3886" actId="20577"/>
        <pc:sldMkLst>
          <pc:docMk/>
          <pc:sldMk cId="136285698" sldId="676"/>
        </pc:sldMkLst>
        <pc:spChg chg="mod">
          <ac:chgData name="Lewis, Gareth" userId="0ca0577c-2ada-4abb-9a17-e7a804bbaaa5" providerId="ADAL" clId="{8D276DEB-9ECF-474F-8641-C8D9886C5626}" dt="2019-01-27T11:13:01.606" v="3886" actId="20577"/>
          <ac:spMkLst>
            <pc:docMk/>
            <pc:sldMk cId="136285698" sldId="676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9:05.723" v="4343" actId="15"/>
        <pc:sldMkLst>
          <pc:docMk/>
          <pc:sldMk cId="2688635824" sldId="677"/>
        </pc:sldMkLst>
        <pc:spChg chg="mod">
          <ac:chgData name="Lewis, Gareth" userId="0ca0577c-2ada-4abb-9a17-e7a804bbaaa5" providerId="ADAL" clId="{8D276DEB-9ECF-474F-8641-C8D9886C5626}" dt="2019-01-27T11:19:05.723" v="4343" actId="15"/>
          <ac:spMkLst>
            <pc:docMk/>
            <pc:sldMk cId="2688635824" sldId="677"/>
            <ac:spMk id="3" creationId="{00000000-0000-0000-0000-000000000000}"/>
          </ac:spMkLst>
        </pc:spChg>
      </pc:sldChg>
      <pc:sldChg chg="modSp add ord">
        <pc:chgData name="Lewis, Gareth" userId="0ca0577c-2ada-4abb-9a17-e7a804bbaaa5" providerId="ADAL" clId="{8D276DEB-9ECF-474F-8641-C8D9886C5626}" dt="2019-01-12T15:05:55.641" v="2160" actId="6549"/>
        <pc:sldMkLst>
          <pc:docMk/>
          <pc:sldMk cId="689368450" sldId="678"/>
        </pc:sldMkLst>
        <pc:spChg chg="mod">
          <ac:chgData name="Lewis, Gareth" userId="0ca0577c-2ada-4abb-9a17-e7a804bbaaa5" providerId="ADAL" clId="{8D276DEB-9ECF-474F-8641-C8D9886C5626}" dt="2019-01-12T15:05:55.641" v="2160" actId="6549"/>
          <ac:spMkLst>
            <pc:docMk/>
            <pc:sldMk cId="689368450" sldId="678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7:17.762" v="2410" actId="20577"/>
        <pc:sldMkLst>
          <pc:docMk/>
          <pc:sldMk cId="262335432" sldId="679"/>
        </pc:sldMkLst>
        <pc:spChg chg="mod">
          <ac:chgData name="Lewis, Gareth" userId="0ca0577c-2ada-4abb-9a17-e7a804bbaaa5" providerId="ADAL" clId="{8D276DEB-9ECF-474F-8641-C8D9886C5626}" dt="2019-01-12T15:07:17.762" v="2410" actId="20577"/>
          <ac:spMkLst>
            <pc:docMk/>
            <pc:sldMk cId="262335432" sldId="679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12T15:08:24.422" v="2514" actId="20577"/>
        <pc:sldMkLst>
          <pc:docMk/>
          <pc:sldMk cId="1883771542" sldId="680"/>
        </pc:sldMkLst>
        <pc:spChg chg="mod">
          <ac:chgData name="Lewis, Gareth" userId="0ca0577c-2ada-4abb-9a17-e7a804bbaaa5" providerId="ADAL" clId="{8D276DEB-9ECF-474F-8641-C8D9886C5626}" dt="2019-01-12T15:08:24.422" v="2514" actId="20577"/>
          <ac:spMkLst>
            <pc:docMk/>
            <pc:sldMk cId="1883771542" sldId="680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5:01.299" v="3941" actId="20577"/>
        <pc:sldMkLst>
          <pc:docMk/>
          <pc:sldMk cId="2824904003" sldId="681"/>
        </pc:sldMkLst>
        <pc:spChg chg="mod">
          <ac:chgData name="Lewis, Gareth" userId="0ca0577c-2ada-4abb-9a17-e7a804bbaaa5" providerId="ADAL" clId="{8D276DEB-9ECF-474F-8641-C8D9886C5626}" dt="2019-01-27T11:15:01.299" v="3941" actId="20577"/>
          <ac:spMkLst>
            <pc:docMk/>
            <pc:sldMk cId="2824904003" sldId="681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08:25.406" v="3826" actId="6549"/>
        <pc:sldMkLst>
          <pc:docMk/>
          <pc:sldMk cId="2578447533" sldId="682"/>
        </pc:sldMkLst>
        <pc:spChg chg="mod">
          <ac:chgData name="Lewis, Gareth" userId="0ca0577c-2ada-4abb-9a17-e7a804bbaaa5" providerId="ADAL" clId="{8D276DEB-9ECF-474F-8641-C8D9886C5626}" dt="2019-01-27T11:08:25.406" v="3826" actId="6549"/>
          <ac:spMkLst>
            <pc:docMk/>
            <pc:sldMk cId="2578447533" sldId="682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3:55.453" v="3908" actId="20577"/>
        <pc:sldMkLst>
          <pc:docMk/>
          <pc:sldMk cId="1395622730" sldId="683"/>
        </pc:sldMkLst>
        <pc:spChg chg="mod">
          <ac:chgData name="Lewis, Gareth" userId="0ca0577c-2ada-4abb-9a17-e7a804bbaaa5" providerId="ADAL" clId="{8D276DEB-9ECF-474F-8641-C8D9886C5626}" dt="2019-01-27T11:13:55.453" v="3908" actId="20577"/>
          <ac:spMkLst>
            <pc:docMk/>
            <pc:sldMk cId="1395622730" sldId="683"/>
            <ac:spMk id="3" creationId="{00000000-0000-0000-0000-000000000000}"/>
          </ac:spMkLst>
        </pc:spChg>
      </pc:sldChg>
      <pc:sldChg chg="modSp add">
        <pc:chgData name="Lewis, Gareth" userId="0ca0577c-2ada-4abb-9a17-e7a804bbaaa5" providerId="ADAL" clId="{8D276DEB-9ECF-474F-8641-C8D9886C5626}" dt="2019-01-27T11:16:57.127" v="4145" actId="20577"/>
        <pc:sldMkLst>
          <pc:docMk/>
          <pc:sldMk cId="1144748300" sldId="684"/>
        </pc:sldMkLst>
        <pc:spChg chg="mod">
          <ac:chgData name="Lewis, Gareth" userId="0ca0577c-2ada-4abb-9a17-e7a804bbaaa5" providerId="ADAL" clId="{8D276DEB-9ECF-474F-8641-C8D9886C5626}" dt="2019-01-27T11:16:57.127" v="4145" actId="20577"/>
          <ac:spMkLst>
            <pc:docMk/>
            <pc:sldMk cId="1144748300" sldId="684"/>
            <ac:spMk id="3" creationId="{00000000-0000-0000-0000-000000000000}"/>
          </ac:spMkLst>
        </pc:spChg>
      </pc:sldChg>
      <pc:sldMasterChg chg="modSldLayout">
        <pc:chgData name="Lewis, Gareth" userId="0ca0577c-2ada-4abb-9a17-e7a804bbaaa5" providerId="ADAL" clId="{8D276DEB-9ECF-474F-8641-C8D9886C5626}" dt="2019-01-12T15:07:46.816" v="2422" actId="207"/>
        <pc:sldMasterMkLst>
          <pc:docMk/>
          <pc:sldMasterMk cId="0" sldId="2147483648"/>
        </pc:sldMasterMkLst>
        <pc:sldLayoutChg chg="modSp">
          <pc:chgData name="Lewis, Gareth" userId="0ca0577c-2ada-4abb-9a17-e7a804bbaaa5" providerId="ADAL" clId="{8D276DEB-9ECF-474F-8641-C8D9886C5626}" dt="2019-01-12T15:07:46.816" v="2422" actId="207"/>
          <pc:sldLayoutMkLst>
            <pc:docMk/>
            <pc:sldMasterMk cId="0" sldId="2147483648"/>
            <pc:sldLayoutMk cId="4274630231" sldId="2147483672"/>
          </pc:sldLayoutMkLst>
          <pc:spChg chg="mod">
            <ac:chgData name="Lewis, Gareth" userId="0ca0577c-2ada-4abb-9a17-e7a804bbaaa5" providerId="ADAL" clId="{8D276DEB-9ECF-474F-8641-C8D9886C5626}" dt="2019-01-12T15:07:46.816" v="2422" actId="207"/>
            <ac:spMkLst>
              <pc:docMk/>
              <pc:sldMasterMk cId="0" sldId="2147483648"/>
              <pc:sldLayoutMk cId="4274630231" sldId="2147483672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34C908B-E4CF-4B88-8994-49C91B4DAC10}" type="datetimeFigureOut">
              <a:rPr lang="en-US" smtClean="0"/>
              <a:pPr/>
              <a:t>9/23/19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CFF5FC9-B884-410C-B0A2-C7EE28A7AE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427" y="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4ED34-E2A7-4A73-B53B-08CB721EE63F}" type="datetimeFigureOut">
              <a:rPr lang="en-US" smtClean="0"/>
              <a:pPr/>
              <a:t>9/23/19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194" y="4560571"/>
            <a:ext cx="5852814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427" y="9119650"/>
            <a:ext cx="3170138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D3C0C-B4B3-4CD4-8ABD-56A2DBF64D39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217443"/>
          </a:xfrm>
        </p:spPr>
        <p:txBody>
          <a:bodyPr/>
          <a:lstStyle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 err="1"/>
              <a:t>Dd</a:t>
            </a:r>
            <a:endParaRPr lang="en-US" dirty="0"/>
          </a:p>
          <a:p>
            <a:pPr lvl="6"/>
            <a:r>
              <a:rPr lang="en-US" dirty="0"/>
              <a:t>Ss</a:t>
            </a:r>
          </a:p>
          <a:p>
            <a:pPr lvl="7"/>
            <a:r>
              <a:rPr lang="en-US" dirty="0" err="1"/>
              <a:t>Sss</a:t>
            </a:r>
            <a:endParaRPr lang="en-US" dirty="0"/>
          </a:p>
          <a:p>
            <a:pPr lvl="8"/>
            <a:r>
              <a:rPr lang="en-US" dirty="0" err="1"/>
              <a:t>sss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130050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30052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0EDFE-3590-4448-BF7B-7FB41E82085F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26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4C0EDFE-3590-4448-BF7B-7FB41E82085F}" type="datetimeFigureOut">
              <a:rPr lang="en-US" smtClean="0"/>
              <a:pPr/>
              <a:t>9/23/19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FE1D0B7D-7BE0-4891-9E11-545C87EA39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0"/>
            <a:ext cx="9144000" cy="548680"/>
            <a:chOff x="-1620688" y="1916832"/>
            <a:chExt cx="14306550" cy="800100"/>
          </a:xfrm>
        </p:grpSpPr>
        <p:pic>
          <p:nvPicPr>
            <p:cNvPr id="9" name="Picture 2" descr="https://lh4.googleusercontent.com/c0PVkHBn-M17vO6jokehAEgkCt2l1Wez1L9aGObDDPf1HNXRJUhjBFa2VffjrPXS8P-x7vAijv7VldAZsqEfKZO-t6RYnZM5lyy7RnY18iLfoZogtbfUvVaAWO5gxpYTot_EsJd-EPc"/>
            <p:cNvPicPr>
              <a:picLocks noChangeAspect="1" noChangeArrowheads="1"/>
            </p:cNvPicPr>
            <p:nvPr userDrawn="1"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1620688" y="1916832"/>
              <a:ext cx="14306550" cy="800100"/>
            </a:xfrm>
            <a:prstGeom prst="rect">
              <a:avLst/>
            </a:prstGeom>
            <a:noFill/>
          </p:spPr>
        </p:pic>
        <p:pic>
          <p:nvPicPr>
            <p:cNvPr id="10" name="Picture 4" descr="https://lh6.googleusercontent.com/01jnqT7hbUAXilROkmEGhMHPWGXGnb_E4d-CVxRs-gsBNijqtJxS7NgAhYugiMVWFdYQ_xEJJWOLYPKR1YByNNmaFeVTUjYIenIb_WZqVRmnO4D98yKmpSEpB0--9-K-xTHdCTwOxfE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476672" y="2060848"/>
              <a:ext cx="1952625" cy="495301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space.falmouth.ac.uk/course/view.php?id=397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2" name="Picture 6" descr="https://lh5.googleusercontent.com/Y1PJKzfCw_Vbm4aUYsdu7nB9OUrvPWyygukEEw1wtNy2K27lzX8JMaZtWut6Y9W9RZMRVJlWDWNoS187dkSVfanRPyNjt02bj5eaRz8tu4MCPa8ir7Xz5zkflA2R5DgKHmrBSB38OG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6674" y="-27384"/>
            <a:ext cx="9155436" cy="2432103"/>
          </a:xfrm>
          <a:prstGeom prst="rect">
            <a:avLst/>
          </a:prstGeom>
          <a:noFill/>
        </p:spPr>
      </p:pic>
      <p:pic>
        <p:nvPicPr>
          <p:cNvPr id="116743" name="Picture 7" descr="https://lh6.googleusercontent.com/zdVc9a5gHTae7VrNZXI-q1ppY_MB-A5E0D9tYeaTzS_J8WpeXmeCckgzMl1HBcBx2QhpYTWpg0itQQr7s2_SSoZLOBtFCT-hS88g6d1VgzdKSwHnDr7cgVAls-Wfe6UOMMUQ6zJYN1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2038" y="-3773488"/>
            <a:ext cx="552450" cy="476250"/>
          </a:xfrm>
          <a:prstGeom prst="rect">
            <a:avLst/>
          </a:prstGeom>
          <a:noFill/>
        </p:spPr>
      </p:pic>
      <p:pic>
        <p:nvPicPr>
          <p:cNvPr id="116744" name="Picture 8" descr="https://lh6.googleusercontent.com/01jnqT7hbUAXilROkmEGhMHPWGXGnb_E4d-CVxRs-gsBNijqtJxS7NgAhYugiMVWFdYQ_xEJJWOLYPKR1YByNNmaFeVTUjYIenIb_WZqVRmnO4D98yKmpSEpB0--9-K-xTHdCTwOxf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575" y="2492896"/>
            <a:ext cx="1301817" cy="330217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2339752" y="5949280"/>
            <a:ext cx="6804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GAM320: </a:t>
            </a:r>
            <a:r>
              <a:rPr lang="en-GB" dirty="0">
                <a:solidFill>
                  <a:schemeClr val="bg1"/>
                </a:solidFill>
              </a:rPr>
              <a:t>Major Game Development Project: Pre-Production</a:t>
            </a:r>
            <a:endParaRPr lang="en-US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BA(Hons) Game Development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BSc(Hons) Computing for Games</a:t>
            </a: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51520" y="4006805"/>
            <a:ext cx="87129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Lecture 1: Module Introduction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Meeting procedures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4EA95B-A43E-6D45-AA4E-5B4864884A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69"/>
          <a:stretch/>
        </p:blipFill>
        <p:spPr>
          <a:xfrm>
            <a:off x="509154" y="1340768"/>
            <a:ext cx="4020096" cy="4536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B41B1C-F7B1-7E41-A1B8-F65D2BCE2F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043"/>
          <a:stretch/>
        </p:blipFill>
        <p:spPr>
          <a:xfrm>
            <a:off x="4800376" y="1340767"/>
            <a:ext cx="4020096" cy="334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3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Questions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48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isn’t different!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53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Everything isn’t different!</a:t>
            </a:r>
          </a:p>
          <a:p>
            <a:pPr lvl="1"/>
            <a:r>
              <a:rPr lang="en-GB" dirty="0"/>
              <a:t>Built on GAM320 from last year</a:t>
            </a:r>
          </a:p>
          <a:p>
            <a:pPr lvl="1"/>
            <a:r>
              <a:rPr lang="en-GB" dirty="0"/>
              <a:t>Now with:</a:t>
            </a:r>
          </a:p>
          <a:p>
            <a:pPr lvl="2"/>
            <a:r>
              <a:rPr lang="en-GB" dirty="0"/>
              <a:t>Product owners are now supervisors</a:t>
            </a:r>
          </a:p>
          <a:p>
            <a:pPr lvl="2"/>
            <a:r>
              <a:rPr lang="en-GB" dirty="0"/>
              <a:t>Supervisor meetings are now 1hr30</a:t>
            </a:r>
          </a:p>
          <a:p>
            <a:pPr lvl="3"/>
            <a:r>
              <a:rPr lang="en-GB" dirty="0"/>
              <a:t>More guided than before</a:t>
            </a:r>
          </a:p>
          <a:p>
            <a:pPr lvl="3"/>
            <a:r>
              <a:rPr lang="en-GB" dirty="0"/>
              <a:t>One to review your builds &amp; sprint plans</a:t>
            </a:r>
          </a:p>
          <a:p>
            <a:pPr lvl="3"/>
            <a:r>
              <a:rPr lang="en-GB" dirty="0"/>
              <a:t>One to do peer reviews</a:t>
            </a:r>
          </a:p>
          <a:p>
            <a:pPr lvl="2"/>
            <a:r>
              <a:rPr lang="en-GB" dirty="0"/>
              <a:t>New Project Management Tool</a:t>
            </a:r>
          </a:p>
          <a:p>
            <a:pPr lvl="3"/>
            <a:r>
              <a:rPr lang="en-GB" dirty="0"/>
              <a:t>Replacing </a:t>
            </a:r>
            <a:r>
              <a:rPr lang="en-GB" dirty="0" err="1"/>
              <a:t>pomeetings</a:t>
            </a:r>
            <a:endParaRPr lang="en-GB" dirty="0"/>
          </a:p>
          <a:p>
            <a:pPr lvl="2"/>
            <a:r>
              <a:rPr lang="en-GB" dirty="0"/>
              <a:t>New guide on how to do agile projects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661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Now with:</a:t>
            </a:r>
          </a:p>
          <a:p>
            <a:pPr lvl="2"/>
            <a:r>
              <a:rPr lang="en-GB" dirty="0"/>
              <a:t>Assignments are clearer</a:t>
            </a:r>
          </a:p>
          <a:p>
            <a:pPr lvl="3"/>
            <a:r>
              <a:rPr lang="en-GB" dirty="0"/>
              <a:t>With added rubrics</a:t>
            </a:r>
          </a:p>
          <a:p>
            <a:pPr lvl="2"/>
            <a:r>
              <a:rPr lang="en-GB" dirty="0">
                <a:hlinkClick r:id="rId2"/>
              </a:rPr>
              <a:t>https://learningspace.falmouth.ac.uk/course/view.php?id=3976</a:t>
            </a:r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74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1: Studio practice</a:t>
            </a:r>
          </a:p>
          <a:p>
            <a:pPr lvl="2"/>
            <a:r>
              <a:rPr lang="en-GB" dirty="0"/>
              <a:t>Assess how you work as a member of an agile team</a:t>
            </a:r>
          </a:p>
          <a:p>
            <a:pPr lvl="2"/>
            <a:r>
              <a:rPr lang="en-GB" dirty="0"/>
              <a:t>Assess your game product</a:t>
            </a:r>
          </a:p>
          <a:p>
            <a:pPr lvl="3"/>
            <a:r>
              <a:rPr lang="en-GB" dirty="0"/>
              <a:t>Conceptual coherence</a:t>
            </a:r>
          </a:p>
          <a:p>
            <a:pPr lvl="3"/>
            <a:r>
              <a:rPr lang="en-GB" dirty="0"/>
              <a:t>Innovation</a:t>
            </a:r>
          </a:p>
          <a:p>
            <a:pPr lvl="3"/>
            <a:r>
              <a:rPr lang="en-GB" dirty="0"/>
              <a:t>quality </a:t>
            </a:r>
          </a:p>
          <a:p>
            <a:pPr lvl="3"/>
            <a:r>
              <a:rPr lang="en-GB" dirty="0"/>
              <a:t>player engagement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You’re assessed over the duration of semester 1</a:t>
            </a:r>
          </a:p>
          <a:p>
            <a:pPr lvl="3"/>
            <a:r>
              <a:rPr lang="en-GB" dirty="0"/>
              <a:t>From week 3</a:t>
            </a:r>
          </a:p>
          <a:p>
            <a:pPr lvl="2"/>
            <a:r>
              <a:rPr lang="en-GB" dirty="0"/>
              <a:t>The game is assessed on the demo day (week 13)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117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Assignment 2: Evaluation</a:t>
            </a:r>
          </a:p>
          <a:p>
            <a:pPr lvl="2"/>
            <a:r>
              <a:rPr lang="en-GB" dirty="0"/>
              <a:t>Reflective practice report</a:t>
            </a:r>
          </a:p>
          <a:p>
            <a:pPr lvl="3"/>
            <a:r>
              <a:rPr lang="en-GB" dirty="0"/>
              <a:t>Look back on what you have done</a:t>
            </a:r>
          </a:p>
          <a:p>
            <a:pPr lvl="3"/>
            <a:r>
              <a:rPr lang="en-GB" dirty="0"/>
              <a:t>Look forward to the future with a SMART plan</a:t>
            </a:r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548680"/>
            <a:ext cx="8229600" cy="6120680"/>
          </a:xfrm>
        </p:spPr>
        <p:txBody>
          <a:bodyPr>
            <a:normAutofit/>
          </a:bodyPr>
          <a:lstStyle/>
          <a:p>
            <a:r>
              <a:rPr lang="en-GB" dirty="0"/>
              <a:t>Introduction to the module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3528" y="1739949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556053"/>
              </p:ext>
            </p:extLst>
          </p:nvPr>
        </p:nvGraphicFramePr>
        <p:xfrm>
          <a:off x="467544" y="1484784"/>
          <a:ext cx="8208912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Reading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Introduction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Support </a:t>
                      </a:r>
                    </a:p>
                    <a:p>
                      <a:pPr algn="ctr"/>
                      <a:r>
                        <a:rPr lang="en-GB" sz="1400" dirty="0"/>
                        <a:t>Lecture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Supervisor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45063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191756"/>
              </p:ext>
            </p:extLst>
          </p:nvPr>
        </p:nvGraphicFramePr>
        <p:xfrm>
          <a:off x="467544" y="3501008"/>
          <a:ext cx="8208912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  <a:r>
                        <a:rPr lang="en-GB" baseline="0" dirty="0"/>
                        <a:t>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baseline="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Support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Lecture</a:t>
                      </a:r>
                      <a:endParaRPr lang="en-GB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Meeting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38913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FDBB499-B236-453B-BFE1-0247D66A5A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2212119"/>
              </p:ext>
            </p:extLst>
          </p:nvPr>
        </p:nvGraphicFramePr>
        <p:xfrm>
          <a:off x="467544" y="5216991"/>
          <a:ext cx="1368152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aseline="0" dirty="0"/>
                        <a:t>Demo</a:t>
                      </a:r>
                    </a:p>
                    <a:p>
                      <a:pPr algn="ctr"/>
                      <a:r>
                        <a:rPr lang="en-GB" sz="1400" baseline="0" dirty="0"/>
                        <a:t>Day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67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Meeting procedures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39091E-848E-FC44-BEE8-F2CA34713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51" y="1484784"/>
            <a:ext cx="3733165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42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6192688"/>
          </a:xfrm>
        </p:spPr>
        <p:txBody>
          <a:bodyPr>
            <a:normAutofit/>
          </a:bodyPr>
          <a:lstStyle/>
          <a:p>
            <a:r>
              <a:rPr lang="en-GB" dirty="0"/>
              <a:t>Meeting procedures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F82DF9-47CE-374B-99A8-7A20C6B8AC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476"/>
          <a:stretch/>
        </p:blipFill>
        <p:spPr>
          <a:xfrm>
            <a:off x="683568" y="1574800"/>
            <a:ext cx="3240360" cy="191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33E92-B004-274F-8D19-4725DA9AB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583"/>
          <a:stretch/>
        </p:blipFill>
        <p:spPr>
          <a:xfrm>
            <a:off x="4645418" y="1605215"/>
            <a:ext cx="3240360" cy="407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1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12178</TotalTime>
  <Words>288</Words>
  <Application>Microsoft Macintosh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Gazcorp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Computer Games and Entertainment: Advanced Programming</dc:title>
  <dc:creator>Gareth</dc:creator>
  <cp:lastModifiedBy>Lewis, Gareth</cp:lastModifiedBy>
  <cp:revision>704</cp:revision>
  <dcterms:created xsi:type="dcterms:W3CDTF">2008-11-22T10:38:31Z</dcterms:created>
  <dcterms:modified xsi:type="dcterms:W3CDTF">2019-09-23T20:09:34Z</dcterms:modified>
</cp:coreProperties>
</file>