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9" r:id="rId2"/>
    <p:sldId id="445" r:id="rId3"/>
    <p:sldId id="427" r:id="rId4"/>
    <p:sldId id="446" r:id="rId5"/>
    <p:sldId id="4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BC4D8-B50B-4C12-A5CD-767784BD8E30}" v="6" dt="2019-09-26T07:12:29.073"/>
    <p1510:client id="{B8AB7671-5DAF-9F4B-A6B1-48716932059E}" v="113" dt="2019-09-25T21:10:45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86395"/>
  </p:normalViewPr>
  <p:slideViewPr>
    <p:cSldViewPr snapToGrid="0">
      <p:cViewPr varScale="1">
        <p:scale>
          <a:sx n="97" d="100"/>
          <a:sy n="97" d="100"/>
        </p:scale>
        <p:origin x="216" y="864"/>
      </p:cViewPr>
      <p:guideLst/>
    </p:cSldViewPr>
  </p:slideViewPr>
  <p:outlineViewPr>
    <p:cViewPr>
      <p:scale>
        <a:sx n="33" d="100"/>
        <a:sy n="33" d="100"/>
      </p:scale>
      <p:origin x="0" y="-51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Donald, Brian" userId="3e006e5c-7f43-4fe5-81fe-fb9aab0b0630" providerId="ADAL" clId="{B8AB7671-5DAF-9F4B-A6B1-48716932059E}"/>
    <pc:docChg chg="undo custSel addSld delSld modSld sldOrd">
      <pc:chgData name="McDonald, Brian" userId="3e006e5c-7f43-4fe5-81fe-fb9aab0b0630" providerId="ADAL" clId="{B8AB7671-5DAF-9F4B-A6B1-48716932059E}" dt="2019-09-25T21:13:34.013" v="3869" actId="20577"/>
      <pc:docMkLst>
        <pc:docMk/>
      </pc:docMkLst>
      <pc:sldChg chg="del">
        <pc:chgData name="McDonald, Brian" userId="3e006e5c-7f43-4fe5-81fe-fb9aab0b0630" providerId="ADAL" clId="{B8AB7671-5DAF-9F4B-A6B1-48716932059E}" dt="2019-09-25T16:16:39.545" v="39" actId="2696"/>
        <pc:sldMkLst>
          <pc:docMk/>
          <pc:sldMk cId="1860292994" sldId="260"/>
        </pc:sldMkLst>
      </pc:sldChg>
      <pc:sldChg chg="del">
        <pc:chgData name="McDonald, Brian" userId="3e006e5c-7f43-4fe5-81fe-fb9aab0b0630" providerId="ADAL" clId="{B8AB7671-5DAF-9F4B-A6B1-48716932059E}" dt="2019-09-25T16:16:39.277" v="38" actId="2696"/>
        <pc:sldMkLst>
          <pc:docMk/>
          <pc:sldMk cId="145970362" sldId="262"/>
        </pc:sldMkLst>
      </pc:sldChg>
      <pc:sldChg chg="del">
        <pc:chgData name="McDonald, Brian" userId="3e006e5c-7f43-4fe5-81fe-fb9aab0b0630" providerId="ADAL" clId="{B8AB7671-5DAF-9F4B-A6B1-48716932059E}" dt="2019-09-25T16:16:30.373" v="9" actId="2696"/>
        <pc:sldMkLst>
          <pc:docMk/>
          <pc:sldMk cId="1074605952" sldId="264"/>
        </pc:sldMkLst>
      </pc:sldChg>
      <pc:sldChg chg="del">
        <pc:chgData name="McDonald, Brian" userId="3e006e5c-7f43-4fe5-81fe-fb9aab0b0630" providerId="ADAL" clId="{B8AB7671-5DAF-9F4B-A6B1-48716932059E}" dt="2019-09-25T16:16:42" v="45" actId="2696"/>
        <pc:sldMkLst>
          <pc:docMk/>
          <pc:sldMk cId="1090289991" sldId="266"/>
        </pc:sldMkLst>
      </pc:sldChg>
      <pc:sldChg chg="del">
        <pc:chgData name="McDonald, Brian" userId="3e006e5c-7f43-4fe5-81fe-fb9aab0b0630" providerId="ADAL" clId="{B8AB7671-5DAF-9F4B-A6B1-48716932059E}" dt="2019-09-25T16:16:31.260" v="11" actId="2696"/>
        <pc:sldMkLst>
          <pc:docMk/>
          <pc:sldMk cId="3593568456" sldId="268"/>
        </pc:sldMkLst>
      </pc:sldChg>
      <pc:sldChg chg="del">
        <pc:chgData name="McDonald, Brian" userId="3e006e5c-7f43-4fe5-81fe-fb9aab0b0630" providerId="ADAL" clId="{B8AB7671-5DAF-9F4B-A6B1-48716932059E}" dt="2019-09-25T16:16:36.929" v="29" actId="2696"/>
        <pc:sldMkLst>
          <pc:docMk/>
          <pc:sldMk cId="934332616" sldId="269"/>
        </pc:sldMkLst>
      </pc:sldChg>
      <pc:sldChg chg="del">
        <pc:chgData name="McDonald, Brian" userId="3e006e5c-7f43-4fe5-81fe-fb9aab0b0630" providerId="ADAL" clId="{B8AB7671-5DAF-9F4B-A6B1-48716932059E}" dt="2019-09-25T16:16:31.534" v="12" actId="2696"/>
        <pc:sldMkLst>
          <pc:docMk/>
          <pc:sldMk cId="1642382080" sldId="270"/>
        </pc:sldMkLst>
      </pc:sldChg>
      <pc:sldChg chg="del">
        <pc:chgData name="McDonald, Brian" userId="3e006e5c-7f43-4fe5-81fe-fb9aab0b0630" providerId="ADAL" clId="{B8AB7671-5DAF-9F4B-A6B1-48716932059E}" dt="2019-09-25T16:16:36.601" v="27" actId="2696"/>
        <pc:sldMkLst>
          <pc:docMk/>
          <pc:sldMk cId="1759270372" sldId="271"/>
        </pc:sldMkLst>
      </pc:sldChg>
      <pc:sldChg chg="del">
        <pc:chgData name="McDonald, Brian" userId="3e006e5c-7f43-4fe5-81fe-fb9aab0b0630" providerId="ADAL" clId="{B8AB7671-5DAF-9F4B-A6B1-48716932059E}" dt="2019-09-25T16:16:42.420" v="46" actId="2696"/>
        <pc:sldMkLst>
          <pc:docMk/>
          <pc:sldMk cId="1486523692" sldId="273"/>
        </pc:sldMkLst>
      </pc:sldChg>
      <pc:sldChg chg="del">
        <pc:chgData name="McDonald, Brian" userId="3e006e5c-7f43-4fe5-81fe-fb9aab0b0630" providerId="ADAL" clId="{B8AB7671-5DAF-9F4B-A6B1-48716932059E}" dt="2019-09-25T16:16:34.736" v="20" actId="2696"/>
        <pc:sldMkLst>
          <pc:docMk/>
          <pc:sldMk cId="4278058648" sldId="274"/>
        </pc:sldMkLst>
      </pc:sldChg>
      <pc:sldChg chg="del">
        <pc:chgData name="McDonald, Brian" userId="3e006e5c-7f43-4fe5-81fe-fb9aab0b0630" providerId="ADAL" clId="{B8AB7671-5DAF-9F4B-A6B1-48716932059E}" dt="2019-09-25T16:16:35.646" v="23" actId="2696"/>
        <pc:sldMkLst>
          <pc:docMk/>
          <pc:sldMk cId="4173299850" sldId="275"/>
        </pc:sldMkLst>
      </pc:sldChg>
      <pc:sldChg chg="del">
        <pc:chgData name="McDonald, Brian" userId="3e006e5c-7f43-4fe5-81fe-fb9aab0b0630" providerId="ADAL" clId="{B8AB7671-5DAF-9F4B-A6B1-48716932059E}" dt="2019-09-25T16:16:38.224" v="32" actId="2696"/>
        <pc:sldMkLst>
          <pc:docMk/>
          <pc:sldMk cId="2015779086" sldId="276"/>
        </pc:sldMkLst>
      </pc:sldChg>
      <pc:sldChg chg="del">
        <pc:chgData name="McDonald, Brian" userId="3e006e5c-7f43-4fe5-81fe-fb9aab0b0630" providerId="ADAL" clId="{B8AB7671-5DAF-9F4B-A6B1-48716932059E}" dt="2019-09-25T16:16:40.652" v="43" actId="2696"/>
        <pc:sldMkLst>
          <pc:docMk/>
          <pc:sldMk cId="2321999227" sldId="277"/>
        </pc:sldMkLst>
      </pc:sldChg>
      <pc:sldChg chg="del">
        <pc:chgData name="McDonald, Brian" userId="3e006e5c-7f43-4fe5-81fe-fb9aab0b0630" providerId="ADAL" clId="{B8AB7671-5DAF-9F4B-A6B1-48716932059E}" dt="2019-09-25T16:16:41.787" v="44" actId="2696"/>
        <pc:sldMkLst>
          <pc:docMk/>
          <pc:sldMk cId="2625203944" sldId="278"/>
        </pc:sldMkLst>
      </pc:sldChg>
      <pc:sldChg chg="del">
        <pc:chgData name="McDonald, Brian" userId="3e006e5c-7f43-4fe5-81fe-fb9aab0b0630" providerId="ADAL" clId="{B8AB7671-5DAF-9F4B-A6B1-48716932059E}" dt="2019-09-25T16:16:38.022" v="31" actId="2696"/>
        <pc:sldMkLst>
          <pc:docMk/>
          <pc:sldMk cId="922945737" sldId="279"/>
        </pc:sldMkLst>
      </pc:sldChg>
      <pc:sldChg chg="del">
        <pc:chgData name="McDonald, Brian" userId="3e006e5c-7f43-4fe5-81fe-fb9aab0b0630" providerId="ADAL" clId="{B8AB7671-5DAF-9F4B-A6B1-48716932059E}" dt="2019-09-25T16:16:18.004" v="1" actId="2696"/>
        <pc:sldMkLst>
          <pc:docMk/>
          <pc:sldMk cId="685112771" sldId="281"/>
        </pc:sldMkLst>
      </pc:sldChg>
      <pc:sldChg chg="del">
        <pc:chgData name="McDonald, Brian" userId="3e006e5c-7f43-4fe5-81fe-fb9aab0b0630" providerId="ADAL" clId="{B8AB7671-5DAF-9F4B-A6B1-48716932059E}" dt="2019-09-25T16:16:39.762" v="40" actId="2696"/>
        <pc:sldMkLst>
          <pc:docMk/>
          <pc:sldMk cId="2710854115" sldId="282"/>
        </pc:sldMkLst>
      </pc:sldChg>
      <pc:sldChg chg="del">
        <pc:chgData name="McDonald, Brian" userId="3e006e5c-7f43-4fe5-81fe-fb9aab0b0630" providerId="ADAL" clId="{B8AB7671-5DAF-9F4B-A6B1-48716932059E}" dt="2019-09-25T16:16:20.741" v="3" actId="2696"/>
        <pc:sldMkLst>
          <pc:docMk/>
          <pc:sldMk cId="2500046000" sldId="283"/>
        </pc:sldMkLst>
      </pc:sldChg>
      <pc:sldChg chg="del">
        <pc:chgData name="McDonald, Brian" userId="3e006e5c-7f43-4fe5-81fe-fb9aab0b0630" providerId="ADAL" clId="{B8AB7671-5DAF-9F4B-A6B1-48716932059E}" dt="2019-09-25T16:16:39.977" v="41" actId="2696"/>
        <pc:sldMkLst>
          <pc:docMk/>
          <pc:sldMk cId="320262420" sldId="284"/>
        </pc:sldMkLst>
      </pc:sldChg>
      <pc:sldChg chg="del">
        <pc:chgData name="McDonald, Brian" userId="3e006e5c-7f43-4fe5-81fe-fb9aab0b0630" providerId="ADAL" clId="{B8AB7671-5DAF-9F4B-A6B1-48716932059E}" dt="2019-09-25T16:16:40.245" v="42" actId="2696"/>
        <pc:sldMkLst>
          <pc:docMk/>
          <pc:sldMk cId="3279966655" sldId="285"/>
        </pc:sldMkLst>
      </pc:sldChg>
      <pc:sldChg chg="del">
        <pc:chgData name="McDonald, Brian" userId="3e006e5c-7f43-4fe5-81fe-fb9aab0b0630" providerId="ADAL" clId="{B8AB7671-5DAF-9F4B-A6B1-48716932059E}" dt="2019-09-25T16:16:32.435" v="15" actId="2696"/>
        <pc:sldMkLst>
          <pc:docMk/>
          <pc:sldMk cId="703659529" sldId="286"/>
        </pc:sldMkLst>
      </pc:sldChg>
      <pc:sldChg chg="del">
        <pc:chgData name="McDonald, Brian" userId="3e006e5c-7f43-4fe5-81fe-fb9aab0b0630" providerId="ADAL" clId="{B8AB7671-5DAF-9F4B-A6B1-48716932059E}" dt="2019-09-25T16:16:32.653" v="16" actId="2696"/>
        <pc:sldMkLst>
          <pc:docMk/>
          <pc:sldMk cId="3423886057" sldId="287"/>
        </pc:sldMkLst>
      </pc:sldChg>
      <pc:sldChg chg="del">
        <pc:chgData name="McDonald, Brian" userId="3e006e5c-7f43-4fe5-81fe-fb9aab0b0630" providerId="ADAL" clId="{B8AB7671-5DAF-9F4B-A6B1-48716932059E}" dt="2019-09-25T16:16:32.862" v="17" actId="2696"/>
        <pc:sldMkLst>
          <pc:docMk/>
          <pc:sldMk cId="3181415359" sldId="288"/>
        </pc:sldMkLst>
      </pc:sldChg>
      <pc:sldChg chg="del">
        <pc:chgData name="McDonald, Brian" userId="3e006e5c-7f43-4fe5-81fe-fb9aab0b0630" providerId="ADAL" clId="{B8AB7671-5DAF-9F4B-A6B1-48716932059E}" dt="2019-09-25T16:16:35.951" v="24" actId="2696"/>
        <pc:sldMkLst>
          <pc:docMk/>
          <pc:sldMk cId="1349471607" sldId="290"/>
        </pc:sldMkLst>
      </pc:sldChg>
      <pc:sldChg chg="del">
        <pc:chgData name="McDonald, Brian" userId="3e006e5c-7f43-4fe5-81fe-fb9aab0b0630" providerId="ADAL" clId="{B8AB7671-5DAF-9F4B-A6B1-48716932059E}" dt="2019-09-25T16:16:36.188" v="25" actId="2696"/>
        <pc:sldMkLst>
          <pc:docMk/>
          <pc:sldMk cId="2408667544" sldId="291"/>
        </pc:sldMkLst>
      </pc:sldChg>
      <pc:sldChg chg="del">
        <pc:chgData name="McDonald, Brian" userId="3e006e5c-7f43-4fe5-81fe-fb9aab0b0630" providerId="ADAL" clId="{B8AB7671-5DAF-9F4B-A6B1-48716932059E}" dt="2019-09-25T16:16:36.395" v="26" actId="2696"/>
        <pc:sldMkLst>
          <pc:docMk/>
          <pc:sldMk cId="1489278658" sldId="292"/>
        </pc:sldMkLst>
      </pc:sldChg>
      <pc:sldChg chg="del">
        <pc:chgData name="McDonald, Brian" userId="3e006e5c-7f43-4fe5-81fe-fb9aab0b0630" providerId="ADAL" clId="{B8AB7671-5DAF-9F4B-A6B1-48716932059E}" dt="2019-09-25T16:16:37.550" v="30" actId="2696"/>
        <pc:sldMkLst>
          <pc:docMk/>
          <pc:sldMk cId="2238266829" sldId="400"/>
        </pc:sldMkLst>
      </pc:sldChg>
      <pc:sldChg chg="del">
        <pc:chgData name="McDonald, Brian" userId="3e006e5c-7f43-4fe5-81fe-fb9aab0b0630" providerId="ADAL" clId="{B8AB7671-5DAF-9F4B-A6B1-48716932059E}" dt="2019-09-25T16:16:38.438" v="33" actId="2696"/>
        <pc:sldMkLst>
          <pc:docMk/>
          <pc:sldMk cId="2405771999" sldId="401"/>
        </pc:sldMkLst>
      </pc:sldChg>
      <pc:sldChg chg="del">
        <pc:chgData name="McDonald, Brian" userId="3e006e5c-7f43-4fe5-81fe-fb9aab0b0630" providerId="ADAL" clId="{B8AB7671-5DAF-9F4B-A6B1-48716932059E}" dt="2019-09-25T16:16:38.642" v="34" actId="2696"/>
        <pc:sldMkLst>
          <pc:docMk/>
          <pc:sldMk cId="3968852391" sldId="402"/>
        </pc:sldMkLst>
      </pc:sldChg>
      <pc:sldChg chg="del">
        <pc:chgData name="McDonald, Brian" userId="3e006e5c-7f43-4fe5-81fe-fb9aab0b0630" providerId="ADAL" clId="{B8AB7671-5DAF-9F4B-A6B1-48716932059E}" dt="2019-09-25T16:16:38.844" v="35" actId="2696"/>
        <pc:sldMkLst>
          <pc:docMk/>
          <pc:sldMk cId="2135572023" sldId="403"/>
        </pc:sldMkLst>
      </pc:sldChg>
      <pc:sldChg chg="del">
        <pc:chgData name="McDonald, Brian" userId="3e006e5c-7f43-4fe5-81fe-fb9aab0b0630" providerId="ADAL" clId="{B8AB7671-5DAF-9F4B-A6B1-48716932059E}" dt="2019-09-25T16:16:39.053" v="36" actId="2696"/>
        <pc:sldMkLst>
          <pc:docMk/>
          <pc:sldMk cId="377715512" sldId="404"/>
        </pc:sldMkLst>
      </pc:sldChg>
      <pc:sldChg chg="del">
        <pc:chgData name="McDonald, Brian" userId="3e006e5c-7f43-4fe5-81fe-fb9aab0b0630" providerId="ADAL" clId="{B8AB7671-5DAF-9F4B-A6B1-48716932059E}" dt="2019-09-25T16:16:19.252" v="2" actId="2696"/>
        <pc:sldMkLst>
          <pc:docMk/>
          <pc:sldMk cId="288486580" sldId="408"/>
        </pc:sldMkLst>
      </pc:sldChg>
      <pc:sldChg chg="del">
        <pc:chgData name="McDonald, Brian" userId="3e006e5c-7f43-4fe5-81fe-fb9aab0b0630" providerId="ADAL" clId="{B8AB7671-5DAF-9F4B-A6B1-48716932059E}" dt="2019-09-25T16:16:21.927" v="4" actId="2696"/>
        <pc:sldMkLst>
          <pc:docMk/>
          <pc:sldMk cId="3785880959" sldId="409"/>
        </pc:sldMkLst>
      </pc:sldChg>
      <pc:sldChg chg="addSp modSp">
        <pc:chgData name="McDonald, Brian" userId="3e006e5c-7f43-4fe5-81fe-fb9aab0b0630" providerId="ADAL" clId="{B8AB7671-5DAF-9F4B-A6B1-48716932059E}" dt="2019-09-25T18:08:35.294" v="232" actId="20577"/>
        <pc:sldMkLst>
          <pc:docMk/>
          <pc:sldMk cId="1763276888" sldId="410"/>
        </pc:sldMkLst>
        <pc:spChg chg="add mod">
          <ac:chgData name="McDonald, Brian" userId="3e006e5c-7f43-4fe5-81fe-fb9aab0b0630" providerId="ADAL" clId="{B8AB7671-5DAF-9F4B-A6B1-48716932059E}" dt="2019-09-25T16:26:07.400" v="226" actId="1076"/>
          <ac:spMkLst>
            <pc:docMk/>
            <pc:sldMk cId="1763276888" sldId="410"/>
            <ac:spMk id="2" creationId="{0099853A-73FC-BC48-852C-36504168686F}"/>
          </ac:spMkLst>
        </pc:spChg>
        <pc:spChg chg="mod">
          <ac:chgData name="McDonald, Brian" userId="3e006e5c-7f43-4fe5-81fe-fb9aab0b0630" providerId="ADAL" clId="{B8AB7671-5DAF-9F4B-A6B1-48716932059E}" dt="2019-09-25T18:08:35.294" v="232" actId="20577"/>
          <ac:spMkLst>
            <pc:docMk/>
            <pc:sldMk cId="1763276888" sldId="410"/>
            <ac:spMk id="8" creationId="{E975BD5C-3EA6-4527-B648-6E0AF67AB9D5}"/>
          </ac:spMkLst>
        </pc:spChg>
      </pc:sldChg>
      <pc:sldChg chg="del">
        <pc:chgData name="McDonald, Brian" userId="3e006e5c-7f43-4fe5-81fe-fb9aab0b0630" providerId="ADAL" clId="{B8AB7671-5DAF-9F4B-A6B1-48716932059E}" dt="2019-09-25T16:16:35.118" v="21" actId="2696"/>
        <pc:sldMkLst>
          <pc:docMk/>
          <pc:sldMk cId="2231265997" sldId="411"/>
        </pc:sldMkLst>
      </pc:sldChg>
      <pc:sldChg chg="del">
        <pc:chgData name="McDonald, Brian" userId="3e006e5c-7f43-4fe5-81fe-fb9aab0b0630" providerId="ADAL" clId="{B8AB7671-5DAF-9F4B-A6B1-48716932059E}" dt="2019-09-25T16:16:35.430" v="22" actId="2696"/>
        <pc:sldMkLst>
          <pc:docMk/>
          <pc:sldMk cId="626176833" sldId="412"/>
        </pc:sldMkLst>
      </pc:sldChg>
      <pc:sldChg chg="del">
        <pc:chgData name="McDonald, Brian" userId="3e006e5c-7f43-4fe5-81fe-fb9aab0b0630" providerId="ADAL" clId="{B8AB7671-5DAF-9F4B-A6B1-48716932059E}" dt="2019-09-25T16:16:31.946" v="14" actId="2696"/>
        <pc:sldMkLst>
          <pc:docMk/>
          <pc:sldMk cId="3235809409" sldId="414"/>
        </pc:sldMkLst>
      </pc:sldChg>
      <pc:sldChg chg="del">
        <pc:chgData name="McDonald, Brian" userId="3e006e5c-7f43-4fe5-81fe-fb9aab0b0630" providerId="ADAL" clId="{B8AB7671-5DAF-9F4B-A6B1-48716932059E}" dt="2019-09-25T16:16:26.096" v="7" actId="2696"/>
        <pc:sldMkLst>
          <pc:docMk/>
          <pc:sldMk cId="1401909433" sldId="415"/>
        </pc:sldMkLst>
      </pc:sldChg>
      <pc:sldChg chg="modSp add setBg">
        <pc:chgData name="McDonald, Brian" userId="3e006e5c-7f43-4fe5-81fe-fb9aab0b0630" providerId="ADAL" clId="{B8AB7671-5DAF-9F4B-A6B1-48716932059E}" dt="2019-09-25T18:49:48.144" v="578" actId="20577"/>
        <pc:sldMkLst>
          <pc:docMk/>
          <pc:sldMk cId="3432338754" sldId="415"/>
        </pc:sldMkLst>
        <pc:spChg chg="mod">
          <ac:chgData name="McDonald, Brian" userId="3e006e5c-7f43-4fe5-81fe-fb9aab0b0630" providerId="ADAL" clId="{B8AB7671-5DAF-9F4B-A6B1-48716932059E}" dt="2019-09-25T18:49:48.144" v="578" actId="20577"/>
          <ac:spMkLst>
            <pc:docMk/>
            <pc:sldMk cId="3432338754" sldId="415"/>
            <ac:spMk id="7" creationId="{00000000-0000-0000-0000-000000000000}"/>
          </ac:spMkLst>
        </pc:spChg>
        <pc:spChg chg="mod">
          <ac:chgData name="McDonald, Brian" userId="3e006e5c-7f43-4fe5-81fe-fb9aab0b0630" providerId="ADAL" clId="{B8AB7671-5DAF-9F4B-A6B1-48716932059E}" dt="2019-09-25T18:25:53.164" v="244" actId="20577"/>
          <ac:spMkLst>
            <pc:docMk/>
            <pc:sldMk cId="3432338754" sldId="415"/>
            <ac:spMk id="8" creationId="{6A5E0042-AC0D-4B3C-8E70-B3DD558EA421}"/>
          </ac:spMkLst>
        </pc:spChg>
      </pc:sldChg>
      <pc:sldChg chg="del">
        <pc:chgData name="McDonald, Brian" userId="3e006e5c-7f43-4fe5-81fe-fb9aab0b0630" providerId="ADAL" clId="{B8AB7671-5DAF-9F4B-A6B1-48716932059E}" dt="2019-09-25T16:16:34.167" v="18" actId="2696"/>
        <pc:sldMkLst>
          <pc:docMk/>
          <pc:sldMk cId="4017296486" sldId="416"/>
        </pc:sldMkLst>
      </pc:sldChg>
      <pc:sldChg chg="del">
        <pc:chgData name="McDonald, Brian" userId="3e006e5c-7f43-4fe5-81fe-fb9aab0b0630" providerId="ADAL" clId="{B8AB7671-5DAF-9F4B-A6B1-48716932059E}" dt="2019-09-25T16:16:34.369" v="19" actId="2696"/>
        <pc:sldMkLst>
          <pc:docMk/>
          <pc:sldMk cId="2418465700" sldId="417"/>
        </pc:sldMkLst>
      </pc:sldChg>
      <pc:sldChg chg="del">
        <pc:chgData name="McDonald, Brian" userId="3e006e5c-7f43-4fe5-81fe-fb9aab0b0630" providerId="ADAL" clId="{B8AB7671-5DAF-9F4B-A6B1-48716932059E}" dt="2019-09-25T16:16:31.769" v="13" actId="2696"/>
        <pc:sldMkLst>
          <pc:docMk/>
          <pc:sldMk cId="1648373638" sldId="418"/>
        </pc:sldMkLst>
      </pc:sldChg>
      <pc:sldChg chg="modSp add ord">
        <pc:chgData name="McDonald, Brian" userId="3e006e5c-7f43-4fe5-81fe-fb9aab0b0630" providerId="ADAL" clId="{B8AB7671-5DAF-9F4B-A6B1-48716932059E}" dt="2019-09-25T18:27:06.786" v="249" actId="5793"/>
        <pc:sldMkLst>
          <pc:docMk/>
          <pc:sldMk cId="3848449813" sldId="420"/>
        </pc:sldMkLst>
        <pc:spChg chg="mod">
          <ac:chgData name="McDonald, Brian" userId="3e006e5c-7f43-4fe5-81fe-fb9aab0b0630" providerId="ADAL" clId="{B8AB7671-5DAF-9F4B-A6B1-48716932059E}" dt="2019-09-25T18:27:06.786" v="249" actId="5793"/>
          <ac:spMkLst>
            <pc:docMk/>
            <pc:sldMk cId="3848449813" sldId="420"/>
            <ac:spMk id="2" creationId="{7A26B1C2-C8B0-5746-87E4-BBDF3ABA36F4}"/>
          </ac:spMkLst>
        </pc:spChg>
        <pc:spChg chg="mod">
          <ac:chgData name="McDonald, Brian" userId="3e006e5c-7f43-4fe5-81fe-fb9aab0b0630" providerId="ADAL" clId="{B8AB7671-5DAF-9F4B-A6B1-48716932059E}" dt="2019-09-25T16:17:06.199" v="59" actId="20577"/>
          <ac:spMkLst>
            <pc:docMk/>
            <pc:sldMk cId="3848449813" sldId="420"/>
            <ac:spMk id="4" creationId="{D1E798D3-E27F-F349-ADFD-6A2DD1E30093}"/>
          </ac:spMkLst>
        </pc:spChg>
      </pc:sldChg>
      <pc:sldChg chg="modSp add del ord">
        <pc:chgData name="McDonald, Brian" userId="3e006e5c-7f43-4fe5-81fe-fb9aab0b0630" providerId="ADAL" clId="{B8AB7671-5DAF-9F4B-A6B1-48716932059E}" dt="2019-09-25T18:53:32.201" v="586" actId="2696"/>
        <pc:sldMkLst>
          <pc:docMk/>
          <pc:sldMk cId="599982959" sldId="421"/>
        </pc:sldMkLst>
        <pc:spChg chg="mod">
          <ac:chgData name="McDonald, Brian" userId="3e006e5c-7f43-4fe5-81fe-fb9aab0b0630" providerId="ADAL" clId="{B8AB7671-5DAF-9F4B-A6B1-48716932059E}" dt="2019-09-25T16:17:18.114" v="80" actId="20577"/>
          <ac:spMkLst>
            <pc:docMk/>
            <pc:sldMk cId="599982959" sldId="421"/>
            <ac:spMk id="4" creationId="{EE8445E0-B1D0-E84A-A8C4-A63417392B89}"/>
          </ac:spMkLst>
        </pc:spChg>
      </pc:sldChg>
      <pc:sldChg chg="del">
        <pc:chgData name="McDonald, Brian" userId="3e006e5c-7f43-4fe5-81fe-fb9aab0b0630" providerId="ADAL" clId="{B8AB7671-5DAF-9F4B-A6B1-48716932059E}" dt="2019-09-25T16:16:44.713" v="47" actId="2696"/>
        <pc:sldMkLst>
          <pc:docMk/>
          <pc:sldMk cId="1187666603" sldId="421"/>
        </pc:sldMkLst>
      </pc:sldChg>
      <pc:sldChg chg="del">
        <pc:chgData name="McDonald, Brian" userId="3e006e5c-7f43-4fe5-81fe-fb9aab0b0630" providerId="ADAL" clId="{B8AB7671-5DAF-9F4B-A6B1-48716932059E}" dt="2019-09-25T16:16:15.022" v="0" actId="2696"/>
        <pc:sldMkLst>
          <pc:docMk/>
          <pc:sldMk cId="2025551434" sldId="422"/>
        </pc:sldMkLst>
      </pc:sldChg>
      <pc:sldChg chg="modSp add del">
        <pc:chgData name="McDonald, Brian" userId="3e006e5c-7f43-4fe5-81fe-fb9aab0b0630" providerId="ADAL" clId="{B8AB7671-5DAF-9F4B-A6B1-48716932059E}" dt="2019-09-25T18:54:56.697" v="603" actId="2696"/>
        <pc:sldMkLst>
          <pc:docMk/>
          <pc:sldMk cId="2113571633" sldId="422"/>
        </pc:sldMkLst>
        <pc:spChg chg="mod">
          <ac:chgData name="McDonald, Brian" userId="3e006e5c-7f43-4fe5-81fe-fb9aab0b0630" providerId="ADAL" clId="{B8AB7671-5DAF-9F4B-A6B1-48716932059E}" dt="2019-09-25T16:17:28.078" v="96" actId="20577"/>
          <ac:spMkLst>
            <pc:docMk/>
            <pc:sldMk cId="2113571633" sldId="422"/>
            <ac:spMk id="4" creationId="{A260BD2A-0943-3142-B93B-EE20386AFC7F}"/>
          </ac:spMkLst>
        </pc:spChg>
      </pc:sldChg>
      <pc:sldChg chg="add del">
        <pc:chgData name="McDonald, Brian" userId="3e006e5c-7f43-4fe5-81fe-fb9aab0b0630" providerId="ADAL" clId="{B8AB7671-5DAF-9F4B-A6B1-48716932059E}" dt="2019-09-25T16:16:30.945" v="10" actId="2696"/>
        <pc:sldMkLst>
          <pc:docMk/>
          <pc:sldMk cId="2284741969" sldId="422"/>
        </pc:sldMkLst>
      </pc:sldChg>
      <pc:sldChg chg="del">
        <pc:chgData name="McDonald, Brian" userId="3e006e5c-7f43-4fe5-81fe-fb9aab0b0630" providerId="ADAL" clId="{B8AB7671-5DAF-9F4B-A6B1-48716932059E}" dt="2019-09-25T16:16:23.151" v="5" actId="2696"/>
        <pc:sldMkLst>
          <pc:docMk/>
          <pc:sldMk cId="585104726" sldId="423"/>
        </pc:sldMkLst>
      </pc:sldChg>
      <pc:sldChg chg="modSp add del">
        <pc:chgData name="McDonald, Brian" userId="3e006e5c-7f43-4fe5-81fe-fb9aab0b0630" providerId="ADAL" clId="{B8AB7671-5DAF-9F4B-A6B1-48716932059E}" dt="2019-09-25T19:51:09.807" v="2430" actId="2696"/>
        <pc:sldMkLst>
          <pc:docMk/>
          <pc:sldMk cId="1151195683" sldId="423"/>
        </pc:sldMkLst>
        <pc:spChg chg="mod">
          <ac:chgData name="McDonald, Brian" userId="3e006e5c-7f43-4fe5-81fe-fb9aab0b0630" providerId="ADAL" clId="{B8AB7671-5DAF-9F4B-A6B1-48716932059E}" dt="2019-09-25T16:18:18.155" v="156" actId="20577"/>
          <ac:spMkLst>
            <pc:docMk/>
            <pc:sldMk cId="1151195683" sldId="423"/>
            <ac:spMk id="4" creationId="{EBAA6CA9-A556-3341-9B8F-94639A53ABE3}"/>
          </ac:spMkLst>
        </pc:spChg>
      </pc:sldChg>
      <pc:sldChg chg="del">
        <pc:chgData name="McDonald, Brian" userId="3e006e5c-7f43-4fe5-81fe-fb9aab0b0630" providerId="ADAL" clId="{B8AB7671-5DAF-9F4B-A6B1-48716932059E}" dt="2019-09-25T16:16:24.902" v="6" actId="2696"/>
        <pc:sldMkLst>
          <pc:docMk/>
          <pc:sldMk cId="4011327174" sldId="424"/>
        </pc:sldMkLst>
      </pc:sldChg>
      <pc:sldChg chg="modSp add del">
        <pc:chgData name="McDonald, Brian" userId="3e006e5c-7f43-4fe5-81fe-fb9aab0b0630" providerId="ADAL" clId="{B8AB7671-5DAF-9F4B-A6B1-48716932059E}" dt="2019-09-25T19:33:21.519" v="1361" actId="2696"/>
        <pc:sldMkLst>
          <pc:docMk/>
          <pc:sldMk cId="4163819191" sldId="424"/>
        </pc:sldMkLst>
        <pc:spChg chg="mod">
          <ac:chgData name="McDonald, Brian" userId="3e006e5c-7f43-4fe5-81fe-fb9aab0b0630" providerId="ADAL" clId="{B8AB7671-5DAF-9F4B-A6B1-48716932059E}" dt="2019-09-25T16:17:48.295" v="130" actId="313"/>
          <ac:spMkLst>
            <pc:docMk/>
            <pc:sldMk cId="4163819191" sldId="424"/>
            <ac:spMk id="4" creationId="{F439CD21-5F39-4846-A806-B8BADEA5206A}"/>
          </ac:spMkLst>
        </pc:spChg>
      </pc:sldChg>
      <pc:sldChg chg="modSp add del">
        <pc:chgData name="McDonald, Brian" userId="3e006e5c-7f43-4fe5-81fe-fb9aab0b0630" providerId="ADAL" clId="{B8AB7671-5DAF-9F4B-A6B1-48716932059E}" dt="2019-09-25T20:01:21.832" v="2572" actId="2696"/>
        <pc:sldMkLst>
          <pc:docMk/>
          <pc:sldMk cId="3631036984" sldId="425"/>
        </pc:sldMkLst>
        <pc:spChg chg="mod">
          <ac:chgData name="McDonald, Brian" userId="3e006e5c-7f43-4fe5-81fe-fb9aab0b0630" providerId="ADAL" clId="{B8AB7671-5DAF-9F4B-A6B1-48716932059E}" dt="2019-09-25T16:17:54.224" v="144" actId="20577"/>
          <ac:spMkLst>
            <pc:docMk/>
            <pc:sldMk cId="3631036984" sldId="425"/>
            <ac:spMk id="4" creationId="{BFF3E219-AA70-BD4C-9C68-0B147A59DDB8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8:28:28.244" v="279" actId="14734"/>
        <pc:sldMkLst>
          <pc:docMk/>
          <pc:sldMk cId="1893971307" sldId="426"/>
        </pc:sldMkLst>
        <pc:spChg chg="del mod">
          <ac:chgData name="McDonald, Brian" userId="3e006e5c-7f43-4fe5-81fe-fb9aab0b0630" providerId="ADAL" clId="{B8AB7671-5DAF-9F4B-A6B1-48716932059E}" dt="2019-09-25T18:28:01.024" v="271" actId="478"/>
          <ac:spMkLst>
            <pc:docMk/>
            <pc:sldMk cId="1893971307" sldId="426"/>
            <ac:spMk id="2" creationId="{7A26B1C2-C8B0-5746-87E4-BBDF3ABA36F4}"/>
          </ac:spMkLst>
        </pc:spChg>
        <pc:spChg chg="mod">
          <ac:chgData name="McDonald, Brian" userId="3e006e5c-7f43-4fe5-81fe-fb9aab0b0630" providerId="ADAL" clId="{B8AB7671-5DAF-9F4B-A6B1-48716932059E}" dt="2019-09-25T18:28:17.827" v="277" actId="1076"/>
          <ac:spMkLst>
            <pc:docMk/>
            <pc:sldMk cId="1893971307" sldId="426"/>
            <ac:spMk id="4" creationId="{D1E798D3-E27F-F349-ADFD-6A2DD1E30093}"/>
          </ac:spMkLst>
        </pc:spChg>
        <pc:spChg chg="add del mod">
          <ac:chgData name="McDonald, Brian" userId="3e006e5c-7f43-4fe5-81fe-fb9aab0b0630" providerId="ADAL" clId="{B8AB7671-5DAF-9F4B-A6B1-48716932059E}" dt="2019-09-25T18:28:02.368" v="272" actId="478"/>
          <ac:spMkLst>
            <pc:docMk/>
            <pc:sldMk cId="1893971307" sldId="426"/>
            <ac:spMk id="6" creationId="{08290266-517F-9D40-8237-715F0B50CA2F}"/>
          </ac:spMkLst>
        </pc:spChg>
        <pc:graphicFrameChg chg="add mod modGraphic">
          <ac:chgData name="McDonald, Brian" userId="3e006e5c-7f43-4fe5-81fe-fb9aab0b0630" providerId="ADAL" clId="{B8AB7671-5DAF-9F4B-A6B1-48716932059E}" dt="2019-09-25T18:28:28.244" v="279" actId="14734"/>
          <ac:graphicFrameMkLst>
            <pc:docMk/>
            <pc:sldMk cId="1893971307" sldId="426"/>
            <ac:graphicFrameMk id="7" creationId="{CDB5E604-F6D7-5141-A682-3EE79968D94D}"/>
          </ac:graphicFrameMkLst>
        </pc:graphicFrameChg>
      </pc:sldChg>
      <pc:sldChg chg="delSp modSp add">
        <pc:chgData name="McDonald, Brian" userId="3e006e5c-7f43-4fe5-81fe-fb9aab0b0630" providerId="ADAL" clId="{B8AB7671-5DAF-9F4B-A6B1-48716932059E}" dt="2019-09-25T20:42:54.880" v="3039" actId="27636"/>
        <pc:sldMkLst>
          <pc:docMk/>
          <pc:sldMk cId="689763452" sldId="427"/>
        </pc:sldMkLst>
        <pc:spChg chg="mod">
          <ac:chgData name="McDonald, Brian" userId="3e006e5c-7f43-4fe5-81fe-fb9aab0b0630" providerId="ADAL" clId="{B8AB7671-5DAF-9F4B-A6B1-48716932059E}" dt="2019-09-25T20:42:54.880" v="3039" actId="27636"/>
          <ac:spMkLst>
            <pc:docMk/>
            <pc:sldMk cId="689763452" sldId="427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8:28:53.057" v="294" actId="20577"/>
          <ac:spMkLst>
            <pc:docMk/>
            <pc:sldMk cId="689763452" sldId="427"/>
            <ac:spMk id="4" creationId="{D1E798D3-E27F-F349-ADFD-6A2DD1E30093}"/>
          </ac:spMkLst>
        </pc:spChg>
        <pc:graphicFrameChg chg="del modGraphic">
          <ac:chgData name="McDonald, Brian" userId="3e006e5c-7f43-4fe5-81fe-fb9aab0b0630" providerId="ADAL" clId="{B8AB7671-5DAF-9F4B-A6B1-48716932059E}" dt="2019-09-25T18:28:48.045" v="282" actId="478"/>
          <ac:graphicFrameMkLst>
            <pc:docMk/>
            <pc:sldMk cId="689763452" sldId="427"/>
            <ac:graphicFrameMk id="7" creationId="{CDB5E604-F6D7-5141-A682-3EE79968D94D}"/>
          </ac:graphicFrameMkLst>
        </pc:graphicFrameChg>
      </pc:sldChg>
      <pc:sldChg chg="modSp add">
        <pc:chgData name="McDonald, Brian" userId="3e006e5c-7f43-4fe5-81fe-fb9aab0b0630" providerId="ADAL" clId="{B8AB7671-5DAF-9F4B-A6B1-48716932059E}" dt="2019-09-25T18:36:53.781" v="536" actId="114"/>
        <pc:sldMkLst>
          <pc:docMk/>
          <pc:sldMk cId="2068916429" sldId="428"/>
        </pc:sldMkLst>
        <pc:spChg chg="mod">
          <ac:chgData name="McDonald, Brian" userId="3e006e5c-7f43-4fe5-81fe-fb9aab0b0630" providerId="ADAL" clId="{B8AB7671-5DAF-9F4B-A6B1-48716932059E}" dt="2019-09-25T18:36:53.781" v="536" actId="114"/>
          <ac:spMkLst>
            <pc:docMk/>
            <pc:sldMk cId="2068916429" sldId="428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8:36:43.496" v="534" actId="20577"/>
          <ac:spMkLst>
            <pc:docMk/>
            <pc:sldMk cId="2068916429" sldId="428"/>
            <ac:spMk id="4" creationId="{D1E798D3-E27F-F349-ADFD-6A2DD1E30093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8:44:36.893" v="543" actId="1076"/>
        <pc:sldMkLst>
          <pc:docMk/>
          <pc:sldMk cId="1168500123" sldId="429"/>
        </pc:sldMkLst>
        <pc:spChg chg="del">
          <ac:chgData name="McDonald, Brian" userId="3e006e5c-7f43-4fe5-81fe-fb9aab0b0630" providerId="ADAL" clId="{B8AB7671-5DAF-9F4B-A6B1-48716932059E}" dt="2019-09-25T18:37:46.691" v="540" actId="478"/>
          <ac:spMkLst>
            <pc:docMk/>
            <pc:sldMk cId="1168500123" sldId="429"/>
            <ac:spMk id="2" creationId="{FDC0F6F1-1EC1-7648-A8DF-3B6CC455F480}"/>
          </ac:spMkLst>
        </pc:spChg>
        <pc:spChg chg="del">
          <ac:chgData name="McDonald, Brian" userId="3e006e5c-7f43-4fe5-81fe-fb9aab0b0630" providerId="ADAL" clId="{B8AB7671-5DAF-9F4B-A6B1-48716932059E}" dt="2019-09-25T18:37:45.081" v="539" actId="478"/>
          <ac:spMkLst>
            <pc:docMk/>
            <pc:sldMk cId="1168500123" sldId="429"/>
            <ac:spMk id="3" creationId="{516F1814-DD58-DC4D-83BF-89A2ED8528C4}"/>
          </ac:spMkLst>
        </pc:spChg>
        <pc:spChg chg="del">
          <ac:chgData name="McDonald, Brian" userId="3e006e5c-7f43-4fe5-81fe-fb9aab0b0630" providerId="ADAL" clId="{B8AB7671-5DAF-9F4B-A6B1-48716932059E}" dt="2019-09-25T18:37:43.393" v="538" actId="478"/>
          <ac:spMkLst>
            <pc:docMk/>
            <pc:sldMk cId="1168500123" sldId="429"/>
            <ac:spMk id="4" creationId="{208BFAF3-DC7F-2F4B-8ECE-518521C6369B}"/>
          </ac:spMkLst>
        </pc:spChg>
        <pc:picChg chg="add mod">
          <ac:chgData name="McDonald, Brian" userId="3e006e5c-7f43-4fe5-81fe-fb9aab0b0630" providerId="ADAL" clId="{B8AB7671-5DAF-9F4B-A6B1-48716932059E}" dt="2019-09-25T18:44:36.893" v="543" actId="1076"/>
          <ac:picMkLst>
            <pc:docMk/>
            <pc:sldMk cId="1168500123" sldId="429"/>
            <ac:picMk id="6" creationId="{26EDC346-CAD5-7A4F-A50C-999537EF73EC}"/>
          </ac:picMkLst>
        </pc:picChg>
      </pc:sldChg>
      <pc:sldChg chg="addSp delSp modSp add modAnim">
        <pc:chgData name="McDonald, Brian" userId="3e006e5c-7f43-4fe5-81fe-fb9aab0b0630" providerId="ADAL" clId="{B8AB7671-5DAF-9F4B-A6B1-48716932059E}" dt="2019-09-25T18:48:03.169" v="548" actId="1076"/>
        <pc:sldMkLst>
          <pc:docMk/>
          <pc:sldMk cId="1186855237" sldId="430"/>
        </pc:sldMkLst>
        <pc:picChg chg="add mod">
          <ac:chgData name="McDonald, Brian" userId="3e006e5c-7f43-4fe5-81fe-fb9aab0b0630" providerId="ADAL" clId="{B8AB7671-5DAF-9F4B-A6B1-48716932059E}" dt="2019-09-25T18:48:03.169" v="548" actId="1076"/>
          <ac:picMkLst>
            <pc:docMk/>
            <pc:sldMk cId="1186855237" sldId="430"/>
            <ac:picMk id="2" creationId="{36751B3A-59CD-264C-B94B-DBDF9BE284C5}"/>
          </ac:picMkLst>
        </pc:picChg>
        <pc:picChg chg="del">
          <ac:chgData name="McDonald, Brian" userId="3e006e5c-7f43-4fe5-81fe-fb9aab0b0630" providerId="ADAL" clId="{B8AB7671-5DAF-9F4B-A6B1-48716932059E}" dt="2019-09-25T18:44:42.585" v="545" actId="478"/>
          <ac:picMkLst>
            <pc:docMk/>
            <pc:sldMk cId="1186855237" sldId="430"/>
            <ac:picMk id="6" creationId="{26EDC346-CAD5-7A4F-A50C-999537EF73EC}"/>
          </ac:picMkLst>
        </pc:picChg>
      </pc:sldChg>
      <pc:sldChg chg="addSp modSp add setBg">
        <pc:chgData name="McDonald, Brian" userId="3e006e5c-7f43-4fe5-81fe-fb9aab0b0630" providerId="ADAL" clId="{B8AB7671-5DAF-9F4B-A6B1-48716932059E}" dt="2019-09-25T19:25:54.282" v="1104" actId="1076"/>
        <pc:sldMkLst>
          <pc:docMk/>
          <pc:sldMk cId="3953697154" sldId="431"/>
        </pc:sldMkLst>
        <pc:spChg chg="mod">
          <ac:chgData name="McDonald, Brian" userId="3e006e5c-7f43-4fe5-81fe-fb9aab0b0630" providerId="ADAL" clId="{B8AB7671-5DAF-9F4B-A6B1-48716932059E}" dt="2019-09-25T19:25:21.520" v="1056" actId="164"/>
          <ac:spMkLst>
            <pc:docMk/>
            <pc:sldMk cId="3953697154" sldId="431"/>
            <ac:spMk id="3" creationId="{7F32BB6C-44F2-4A5C-81D5-45F5683591FD}"/>
          </ac:spMkLst>
        </pc:spChg>
        <pc:spChg chg="mod">
          <ac:chgData name="McDonald, Brian" userId="3e006e5c-7f43-4fe5-81fe-fb9aab0b0630" providerId="ADAL" clId="{B8AB7671-5DAF-9F4B-A6B1-48716932059E}" dt="2019-09-25T19:25:54.282" v="1104" actId="1076"/>
          <ac:spMkLst>
            <pc:docMk/>
            <pc:sldMk cId="3953697154" sldId="431"/>
            <ac:spMk id="7" creationId="{00000000-0000-0000-0000-000000000000}"/>
          </ac:spMkLst>
        </pc:spChg>
        <pc:spChg chg="mod">
          <ac:chgData name="McDonald, Brian" userId="3e006e5c-7f43-4fe5-81fe-fb9aab0b0630" providerId="ADAL" clId="{B8AB7671-5DAF-9F4B-A6B1-48716932059E}" dt="2019-09-25T19:25:21.520" v="1056" actId="164"/>
          <ac:spMkLst>
            <pc:docMk/>
            <pc:sldMk cId="3953697154" sldId="431"/>
            <ac:spMk id="8" creationId="{6A5E0042-AC0D-4B3C-8E70-B3DD558EA421}"/>
          </ac:spMkLst>
        </pc:spChg>
        <pc:grpChg chg="add mod">
          <ac:chgData name="McDonald, Brian" userId="3e006e5c-7f43-4fe5-81fe-fb9aab0b0630" providerId="ADAL" clId="{B8AB7671-5DAF-9F4B-A6B1-48716932059E}" dt="2019-09-25T19:25:35.886" v="1059" actId="1076"/>
          <ac:grpSpMkLst>
            <pc:docMk/>
            <pc:sldMk cId="3953697154" sldId="431"/>
            <ac:grpSpMk id="2" creationId="{D9DABACF-95C9-3E4A-95FE-333A73C5E1E5}"/>
          </ac:grpSpMkLst>
        </pc:grpChg>
        <pc:picChg chg="mod">
          <ac:chgData name="McDonald, Brian" userId="3e006e5c-7f43-4fe5-81fe-fb9aab0b0630" providerId="ADAL" clId="{B8AB7671-5DAF-9F4B-A6B1-48716932059E}" dt="2019-09-25T19:25:21.520" v="1056" actId="164"/>
          <ac:picMkLst>
            <pc:docMk/>
            <pc:sldMk cId="3953697154" sldId="431"/>
            <ac:picMk id="9" creationId="{00000000-0000-0000-0000-000000000000}"/>
          </ac:picMkLst>
        </pc:picChg>
      </pc:sldChg>
      <pc:sldChg chg="delSp modSp add setBg">
        <pc:chgData name="McDonald, Brian" userId="3e006e5c-7f43-4fe5-81fe-fb9aab0b0630" providerId="ADAL" clId="{B8AB7671-5DAF-9F4B-A6B1-48716932059E}" dt="2019-09-25T18:54:33.106" v="602" actId="1076"/>
        <pc:sldMkLst>
          <pc:docMk/>
          <pc:sldMk cId="2124369782" sldId="432"/>
        </pc:sldMkLst>
        <pc:spChg chg="del mod">
          <ac:chgData name="McDonald, Brian" userId="3e006e5c-7f43-4fe5-81fe-fb9aab0b0630" providerId="ADAL" clId="{B8AB7671-5DAF-9F4B-A6B1-48716932059E}" dt="2019-09-25T18:54:26.852" v="601" actId="478"/>
          <ac:spMkLst>
            <pc:docMk/>
            <pc:sldMk cId="2124369782" sldId="432"/>
            <ac:spMk id="7" creationId="{00000000-0000-0000-0000-000000000000}"/>
          </ac:spMkLst>
        </pc:spChg>
        <pc:spChg chg="mod">
          <ac:chgData name="McDonald, Brian" userId="3e006e5c-7f43-4fe5-81fe-fb9aab0b0630" providerId="ADAL" clId="{B8AB7671-5DAF-9F4B-A6B1-48716932059E}" dt="2019-09-25T18:54:33.106" v="602" actId="1076"/>
          <ac:spMkLst>
            <pc:docMk/>
            <pc:sldMk cId="2124369782" sldId="432"/>
            <ac:spMk id="8" creationId="{6A5E0042-AC0D-4B3C-8E70-B3DD558EA421}"/>
          </ac:spMkLst>
        </pc:spChg>
        <pc:picChg chg="del">
          <ac:chgData name="McDonald, Brian" userId="3e006e5c-7f43-4fe5-81fe-fb9aab0b0630" providerId="ADAL" clId="{B8AB7671-5DAF-9F4B-A6B1-48716932059E}" dt="2019-09-25T18:54:18.119" v="599" actId="478"/>
          <ac:picMkLst>
            <pc:docMk/>
            <pc:sldMk cId="2124369782" sldId="432"/>
            <ac:picMk id="9" creationId="{00000000-0000-0000-0000-000000000000}"/>
          </ac:picMkLst>
        </pc:picChg>
      </pc:sldChg>
      <pc:sldChg chg="modSp add">
        <pc:chgData name="McDonald, Brian" userId="3e006e5c-7f43-4fe5-81fe-fb9aab0b0630" providerId="ADAL" clId="{B8AB7671-5DAF-9F4B-A6B1-48716932059E}" dt="2019-09-25T19:23:49.255" v="1040" actId="20577"/>
        <pc:sldMkLst>
          <pc:docMk/>
          <pc:sldMk cId="3401836801" sldId="433"/>
        </pc:sldMkLst>
        <pc:spChg chg="mod">
          <ac:chgData name="McDonald, Brian" userId="3e006e5c-7f43-4fe5-81fe-fb9aab0b0630" providerId="ADAL" clId="{B8AB7671-5DAF-9F4B-A6B1-48716932059E}" dt="2019-09-25T19:10:38.554" v="799" actId="20577"/>
          <ac:spMkLst>
            <pc:docMk/>
            <pc:sldMk cId="3401836801" sldId="433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3:49.255" v="1040" actId="20577"/>
          <ac:spMkLst>
            <pc:docMk/>
            <pc:sldMk cId="3401836801" sldId="433"/>
            <ac:spMk id="4" creationId="{D1E798D3-E27F-F349-ADFD-6A2DD1E30093}"/>
          </ac:spMkLst>
        </pc:spChg>
      </pc:sldChg>
      <pc:sldChg chg="modSp add">
        <pc:chgData name="McDonald, Brian" userId="3e006e5c-7f43-4fe5-81fe-fb9aab0b0630" providerId="ADAL" clId="{B8AB7671-5DAF-9F4B-A6B1-48716932059E}" dt="2019-09-25T19:23:52.844" v="1044" actId="20577"/>
        <pc:sldMkLst>
          <pc:docMk/>
          <pc:sldMk cId="1679210763" sldId="434"/>
        </pc:sldMkLst>
        <pc:spChg chg="mod">
          <ac:chgData name="McDonald, Brian" userId="3e006e5c-7f43-4fe5-81fe-fb9aab0b0630" providerId="ADAL" clId="{B8AB7671-5DAF-9F4B-A6B1-48716932059E}" dt="2019-09-25T19:09:24.206" v="676" actId="20577"/>
          <ac:spMkLst>
            <pc:docMk/>
            <pc:sldMk cId="1679210763" sldId="434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3:52.844" v="1044" actId="20577"/>
          <ac:spMkLst>
            <pc:docMk/>
            <pc:sldMk cId="1679210763" sldId="434"/>
            <ac:spMk id="4" creationId="{D1E798D3-E27F-F349-ADFD-6A2DD1E30093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9:23:56.506" v="1048" actId="20577"/>
        <pc:sldMkLst>
          <pc:docMk/>
          <pc:sldMk cId="1889589320" sldId="435"/>
        </pc:sldMkLst>
        <pc:spChg chg="add del mod">
          <ac:chgData name="McDonald, Brian" userId="3e006e5c-7f43-4fe5-81fe-fb9aab0b0630" providerId="ADAL" clId="{B8AB7671-5DAF-9F4B-A6B1-48716932059E}" dt="2019-09-25T19:16:23.349" v="803" actId="478"/>
          <ac:spMkLst>
            <pc:docMk/>
            <pc:sldMk cId="1889589320" sldId="435"/>
            <ac:spMk id="2" creationId="{979BFABA-D929-C740-A2D4-B1F36E480FD6}"/>
          </ac:spMkLst>
        </pc:spChg>
        <pc:spChg chg="del mod">
          <ac:chgData name="McDonald, Brian" userId="3e006e5c-7f43-4fe5-81fe-fb9aab0b0630" providerId="ADAL" clId="{B8AB7671-5DAF-9F4B-A6B1-48716932059E}" dt="2019-09-25T19:16:12.340" v="800" actId="478"/>
          <ac:spMkLst>
            <pc:docMk/>
            <pc:sldMk cId="1889589320" sldId="435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3:56.506" v="1048" actId="20577"/>
          <ac:spMkLst>
            <pc:docMk/>
            <pc:sldMk cId="1889589320" sldId="435"/>
            <ac:spMk id="4" creationId="{D1E798D3-E27F-F349-ADFD-6A2DD1E30093}"/>
          </ac:spMkLst>
        </pc:spChg>
        <pc:picChg chg="add mod modCrop">
          <ac:chgData name="McDonald, Brian" userId="3e006e5c-7f43-4fe5-81fe-fb9aab0b0630" providerId="ADAL" clId="{B8AB7671-5DAF-9F4B-A6B1-48716932059E}" dt="2019-09-25T19:18:01.484" v="874" actId="1076"/>
          <ac:picMkLst>
            <pc:docMk/>
            <pc:sldMk cId="1889589320" sldId="435"/>
            <ac:picMk id="6" creationId="{38762F14-74A4-4145-9D99-AE1CC86F032F}"/>
          </ac:picMkLst>
        </pc:picChg>
      </pc:sldChg>
      <pc:sldChg chg="modSp add">
        <pc:chgData name="McDonald, Brian" userId="3e006e5c-7f43-4fe5-81fe-fb9aab0b0630" providerId="ADAL" clId="{B8AB7671-5DAF-9F4B-A6B1-48716932059E}" dt="2019-09-25T19:24:00.878" v="1052" actId="20577"/>
        <pc:sldMkLst>
          <pc:docMk/>
          <pc:sldMk cId="2266272457" sldId="436"/>
        </pc:sldMkLst>
        <pc:spChg chg="mod">
          <ac:chgData name="McDonald, Brian" userId="3e006e5c-7f43-4fe5-81fe-fb9aab0b0630" providerId="ADAL" clId="{B8AB7671-5DAF-9F4B-A6B1-48716932059E}" dt="2019-09-25T19:20:24.928" v="991" actId="20577"/>
          <ac:spMkLst>
            <pc:docMk/>
            <pc:sldMk cId="2266272457" sldId="436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4:00.878" v="1052" actId="20577"/>
          <ac:spMkLst>
            <pc:docMk/>
            <pc:sldMk cId="2266272457" sldId="436"/>
            <ac:spMk id="4" creationId="{D1E798D3-E27F-F349-ADFD-6A2DD1E30093}"/>
          </ac:spMkLst>
        </pc:spChg>
      </pc:sldChg>
      <pc:sldChg chg="modSp add">
        <pc:chgData name="McDonald, Brian" userId="3e006e5c-7f43-4fe5-81fe-fb9aab0b0630" providerId="ADAL" clId="{B8AB7671-5DAF-9F4B-A6B1-48716932059E}" dt="2019-09-25T19:27:45.023" v="1146"/>
        <pc:sldMkLst>
          <pc:docMk/>
          <pc:sldMk cId="3314434363" sldId="437"/>
        </pc:sldMkLst>
        <pc:spChg chg="mod">
          <ac:chgData name="McDonald, Brian" userId="3e006e5c-7f43-4fe5-81fe-fb9aab0b0630" providerId="ADAL" clId="{B8AB7671-5DAF-9F4B-A6B1-48716932059E}" dt="2019-09-25T19:27:45.023" v="1146"/>
          <ac:spMkLst>
            <pc:docMk/>
            <pc:sldMk cId="3314434363" sldId="437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2:29.394" v="1011" actId="20577"/>
          <ac:spMkLst>
            <pc:docMk/>
            <pc:sldMk cId="3314434363" sldId="437"/>
            <ac:spMk id="4" creationId="{D1E798D3-E27F-F349-ADFD-6A2DD1E30093}"/>
          </ac:spMkLst>
        </pc:spChg>
      </pc:sldChg>
      <pc:sldChg chg="modSp add">
        <pc:chgData name="McDonald, Brian" userId="3e006e5c-7f43-4fe5-81fe-fb9aab0b0630" providerId="ADAL" clId="{B8AB7671-5DAF-9F4B-A6B1-48716932059E}" dt="2019-09-25T19:34:00.680" v="1368" actId="113"/>
        <pc:sldMkLst>
          <pc:docMk/>
          <pc:sldMk cId="1491311874" sldId="438"/>
        </pc:sldMkLst>
        <pc:spChg chg="mod">
          <ac:chgData name="McDonald, Brian" userId="3e006e5c-7f43-4fe5-81fe-fb9aab0b0630" providerId="ADAL" clId="{B8AB7671-5DAF-9F4B-A6B1-48716932059E}" dt="2019-09-25T19:34:00.680" v="1368" actId="113"/>
          <ac:spMkLst>
            <pc:docMk/>
            <pc:sldMk cId="1491311874" sldId="438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2:39.549" v="1012"/>
          <ac:spMkLst>
            <pc:docMk/>
            <pc:sldMk cId="1491311874" sldId="438"/>
            <ac:spMk id="4" creationId="{D1E798D3-E27F-F349-ADFD-6A2DD1E30093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9:49:16.658" v="2410" actId="1076"/>
        <pc:sldMkLst>
          <pc:docMk/>
          <pc:sldMk cId="3233368606" sldId="439"/>
        </pc:sldMkLst>
        <pc:spChg chg="mod">
          <ac:chgData name="McDonald, Brian" userId="3e006e5c-7f43-4fe5-81fe-fb9aab0b0630" providerId="ADAL" clId="{B8AB7671-5DAF-9F4B-A6B1-48716932059E}" dt="2019-09-25T19:22:47.283" v="1021" actId="20577"/>
          <ac:spMkLst>
            <pc:docMk/>
            <pc:sldMk cId="3233368606" sldId="439"/>
            <ac:spMk id="4" creationId="{D1E798D3-E27F-F349-ADFD-6A2DD1E30093}"/>
          </ac:spMkLst>
        </pc:spChg>
        <pc:picChg chg="add mod modCrop">
          <ac:chgData name="McDonald, Brian" userId="3e006e5c-7f43-4fe5-81fe-fb9aab0b0630" providerId="ADAL" clId="{B8AB7671-5DAF-9F4B-A6B1-48716932059E}" dt="2019-09-25T19:49:16.658" v="2410" actId="1076"/>
          <ac:picMkLst>
            <pc:docMk/>
            <pc:sldMk cId="3233368606" sldId="439"/>
            <ac:picMk id="3" creationId="{B9D8C45D-FEDA-9F4B-8440-325F251C3188}"/>
          </ac:picMkLst>
        </pc:picChg>
        <pc:picChg chg="del">
          <ac:chgData name="McDonald, Brian" userId="3e006e5c-7f43-4fe5-81fe-fb9aab0b0630" providerId="ADAL" clId="{B8AB7671-5DAF-9F4B-A6B1-48716932059E}" dt="2019-09-25T19:24:46.929" v="1055" actId="478"/>
          <ac:picMkLst>
            <pc:docMk/>
            <pc:sldMk cId="3233368606" sldId="439"/>
            <ac:picMk id="6" creationId="{38762F14-74A4-4145-9D99-AE1CC86F032F}"/>
          </ac:picMkLst>
        </pc:picChg>
      </pc:sldChg>
      <pc:sldChg chg="add del">
        <pc:chgData name="McDonald, Brian" userId="3e006e5c-7f43-4fe5-81fe-fb9aab0b0630" providerId="ADAL" clId="{B8AB7671-5DAF-9F4B-A6B1-48716932059E}" dt="2019-09-25T19:22:52.277" v="1022" actId="2696"/>
        <pc:sldMkLst>
          <pc:docMk/>
          <pc:sldMk cId="2814141590" sldId="440"/>
        </pc:sldMkLst>
      </pc:sldChg>
      <pc:sldChg chg="modSp add">
        <pc:chgData name="McDonald, Brian" userId="3e006e5c-7f43-4fe5-81fe-fb9aab0b0630" providerId="ADAL" clId="{B8AB7671-5DAF-9F4B-A6B1-48716932059E}" dt="2019-09-25T19:45:34.834" v="2402"/>
        <pc:sldMkLst>
          <pc:docMk/>
          <pc:sldMk cId="4084844977" sldId="440"/>
        </pc:sldMkLst>
        <pc:spChg chg="mod">
          <ac:chgData name="McDonald, Brian" userId="3e006e5c-7f43-4fe5-81fe-fb9aab0b0630" providerId="ADAL" clId="{B8AB7671-5DAF-9F4B-A6B1-48716932059E}" dt="2019-09-25T19:45:34.834" v="2402"/>
          <ac:spMkLst>
            <pc:docMk/>
            <pc:sldMk cId="4084844977" sldId="440"/>
            <ac:spMk id="3" creationId="{6E3909CC-9819-6445-A908-8CD6E18821C6}"/>
          </ac:spMkLst>
        </pc:spChg>
      </pc:sldChg>
      <pc:sldChg chg="modSp add">
        <pc:chgData name="McDonald, Brian" userId="3e006e5c-7f43-4fe5-81fe-fb9aab0b0630" providerId="ADAL" clId="{B8AB7671-5DAF-9F4B-A6B1-48716932059E}" dt="2019-09-25T19:44:43.166" v="2395" actId="113"/>
        <pc:sldMkLst>
          <pc:docMk/>
          <pc:sldMk cId="534120464" sldId="441"/>
        </pc:sldMkLst>
        <pc:spChg chg="mod">
          <ac:chgData name="McDonald, Brian" userId="3e006e5c-7f43-4fe5-81fe-fb9aab0b0630" providerId="ADAL" clId="{B8AB7671-5DAF-9F4B-A6B1-48716932059E}" dt="2019-09-25T19:44:43.166" v="2395" actId="113"/>
          <ac:spMkLst>
            <pc:docMk/>
            <pc:sldMk cId="534120464" sldId="441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34:30.106" v="1402" actId="20577"/>
          <ac:spMkLst>
            <pc:docMk/>
            <pc:sldMk cId="534120464" sldId="441"/>
            <ac:spMk id="4" creationId="{D1E798D3-E27F-F349-ADFD-6A2DD1E30093}"/>
          </ac:spMkLst>
        </pc:spChg>
      </pc:sldChg>
      <pc:sldChg chg="modSp add">
        <pc:chgData name="McDonald, Brian" userId="3e006e5c-7f43-4fe5-81fe-fb9aab0b0630" providerId="ADAL" clId="{B8AB7671-5DAF-9F4B-A6B1-48716932059E}" dt="2019-09-25T19:44:31.079" v="2394" actId="20577"/>
        <pc:sldMkLst>
          <pc:docMk/>
          <pc:sldMk cId="208994473" sldId="442"/>
        </pc:sldMkLst>
        <pc:spChg chg="mod">
          <ac:chgData name="McDonald, Brian" userId="3e006e5c-7f43-4fe5-81fe-fb9aab0b0630" providerId="ADAL" clId="{B8AB7671-5DAF-9F4B-A6B1-48716932059E}" dt="2019-09-25T19:44:31.079" v="2394" actId="20577"/>
          <ac:spMkLst>
            <pc:docMk/>
            <pc:sldMk cId="208994473" sldId="442"/>
            <ac:spMk id="3" creationId="{6E3909CC-9819-6445-A908-8CD6E18821C6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9:50:14.095" v="2422" actId="1076"/>
        <pc:sldMkLst>
          <pc:docMk/>
          <pc:sldMk cId="3522180361" sldId="443"/>
        </pc:sldMkLst>
        <pc:picChg chg="del">
          <ac:chgData name="McDonald, Brian" userId="3e006e5c-7f43-4fe5-81fe-fb9aab0b0630" providerId="ADAL" clId="{B8AB7671-5DAF-9F4B-A6B1-48716932059E}" dt="2019-09-25T19:49:30.617" v="2412" actId="478"/>
          <ac:picMkLst>
            <pc:docMk/>
            <pc:sldMk cId="3522180361" sldId="443"/>
            <ac:picMk id="3" creationId="{B9D8C45D-FEDA-9F4B-8440-325F251C3188}"/>
          </ac:picMkLst>
        </pc:picChg>
        <pc:picChg chg="add mod modCrop">
          <ac:chgData name="McDonald, Brian" userId="3e006e5c-7f43-4fe5-81fe-fb9aab0b0630" providerId="ADAL" clId="{B8AB7671-5DAF-9F4B-A6B1-48716932059E}" dt="2019-09-25T19:50:14.095" v="2422" actId="1076"/>
          <ac:picMkLst>
            <pc:docMk/>
            <pc:sldMk cId="3522180361" sldId="443"/>
            <ac:picMk id="5" creationId="{02073905-73AC-1247-A3CC-1ED4BB73961E}"/>
          </ac:picMkLst>
        </pc:picChg>
      </pc:sldChg>
      <pc:sldChg chg="addSp delSp modSp add">
        <pc:chgData name="McDonald, Brian" userId="3e006e5c-7f43-4fe5-81fe-fb9aab0b0630" providerId="ADAL" clId="{B8AB7671-5DAF-9F4B-A6B1-48716932059E}" dt="2019-09-25T19:50:49.653" v="2429" actId="1076"/>
        <pc:sldMkLst>
          <pc:docMk/>
          <pc:sldMk cId="1358465174" sldId="444"/>
        </pc:sldMkLst>
        <pc:picChg chg="del">
          <ac:chgData name="McDonald, Brian" userId="3e006e5c-7f43-4fe5-81fe-fb9aab0b0630" providerId="ADAL" clId="{B8AB7671-5DAF-9F4B-A6B1-48716932059E}" dt="2019-09-25T19:49:36.482" v="2414" actId="478"/>
          <ac:picMkLst>
            <pc:docMk/>
            <pc:sldMk cId="1358465174" sldId="444"/>
            <ac:picMk id="3" creationId="{B9D8C45D-FEDA-9F4B-8440-325F251C3188}"/>
          </ac:picMkLst>
        </pc:picChg>
        <pc:picChg chg="add mod modCrop">
          <ac:chgData name="McDonald, Brian" userId="3e006e5c-7f43-4fe5-81fe-fb9aab0b0630" providerId="ADAL" clId="{B8AB7671-5DAF-9F4B-A6B1-48716932059E}" dt="2019-09-25T19:50:49.653" v="2429" actId="1076"/>
          <ac:picMkLst>
            <pc:docMk/>
            <pc:sldMk cId="1358465174" sldId="444"/>
            <ac:picMk id="5" creationId="{FAE6C054-3F7E-1847-8ADB-BCFAD4B321E3}"/>
          </ac:picMkLst>
        </pc:picChg>
      </pc:sldChg>
      <pc:sldChg chg="add del setBg">
        <pc:chgData name="McDonald, Brian" userId="3e006e5c-7f43-4fe5-81fe-fb9aab0b0630" providerId="ADAL" clId="{B8AB7671-5DAF-9F4B-A6B1-48716932059E}" dt="2019-09-25T19:51:32.576" v="2433" actId="2696"/>
        <pc:sldMkLst>
          <pc:docMk/>
          <pc:sldMk cId="135708933" sldId="445"/>
        </pc:sldMkLst>
      </pc:sldChg>
      <pc:sldChg chg="modSp add setBg">
        <pc:chgData name="McDonald, Brian" userId="3e006e5c-7f43-4fe5-81fe-fb9aab0b0630" providerId="ADAL" clId="{B8AB7671-5DAF-9F4B-A6B1-48716932059E}" dt="2019-09-25T19:55:30.761" v="2518" actId="20577"/>
        <pc:sldMkLst>
          <pc:docMk/>
          <pc:sldMk cId="1086189544" sldId="445"/>
        </pc:sldMkLst>
        <pc:spChg chg="mod">
          <ac:chgData name="McDonald, Brian" userId="3e006e5c-7f43-4fe5-81fe-fb9aab0b0630" providerId="ADAL" clId="{B8AB7671-5DAF-9F4B-A6B1-48716932059E}" dt="2019-09-25T19:55:30.761" v="2518" actId="20577"/>
          <ac:spMkLst>
            <pc:docMk/>
            <pc:sldMk cId="1086189544" sldId="445"/>
            <ac:spMk id="7" creationId="{00000000-0000-0000-0000-000000000000}"/>
          </ac:spMkLst>
        </pc:spChg>
        <pc:spChg chg="mod">
          <ac:chgData name="McDonald, Brian" userId="3e006e5c-7f43-4fe5-81fe-fb9aab0b0630" providerId="ADAL" clId="{B8AB7671-5DAF-9F4B-A6B1-48716932059E}" dt="2019-09-25T19:51:49.146" v="2454" actId="20577"/>
          <ac:spMkLst>
            <pc:docMk/>
            <pc:sldMk cId="1086189544" sldId="445"/>
            <ac:spMk id="8" creationId="{6A5E0042-AC0D-4B3C-8E70-B3DD558EA421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9:57:47.164" v="2540" actId="1076"/>
        <pc:sldMkLst>
          <pc:docMk/>
          <pc:sldMk cId="2634064417" sldId="446"/>
        </pc:sldMkLst>
        <pc:spChg chg="del mod">
          <ac:chgData name="McDonald, Brian" userId="3e006e5c-7f43-4fe5-81fe-fb9aab0b0630" providerId="ADAL" clId="{B8AB7671-5DAF-9F4B-A6B1-48716932059E}" dt="2019-09-25T19:56:08.911" v="2521" actId="478"/>
          <ac:spMkLst>
            <pc:docMk/>
            <pc:sldMk cId="2634064417" sldId="446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56:42.843" v="2533" actId="20577"/>
          <ac:spMkLst>
            <pc:docMk/>
            <pc:sldMk cId="2634064417" sldId="446"/>
            <ac:spMk id="4" creationId="{D1E798D3-E27F-F349-ADFD-6A2DD1E30093}"/>
          </ac:spMkLst>
        </pc:spChg>
        <pc:spChg chg="add del mod">
          <ac:chgData name="McDonald, Brian" userId="3e006e5c-7f43-4fe5-81fe-fb9aab0b0630" providerId="ADAL" clId="{B8AB7671-5DAF-9F4B-A6B1-48716932059E}" dt="2019-09-25T19:56:11.675" v="2522" actId="478"/>
          <ac:spMkLst>
            <pc:docMk/>
            <pc:sldMk cId="2634064417" sldId="446"/>
            <ac:spMk id="5" creationId="{D4A01F5C-0022-1648-9DF0-D2025A14F7B7}"/>
          </ac:spMkLst>
        </pc:spChg>
        <pc:picChg chg="add mod">
          <ac:chgData name="McDonald, Brian" userId="3e006e5c-7f43-4fe5-81fe-fb9aab0b0630" providerId="ADAL" clId="{B8AB7671-5DAF-9F4B-A6B1-48716932059E}" dt="2019-09-25T19:57:47.164" v="2540" actId="1076"/>
          <ac:picMkLst>
            <pc:docMk/>
            <pc:sldMk cId="2634064417" sldId="446"/>
            <ac:picMk id="6" creationId="{9C721AE0-F71B-AC43-B65F-08C0C5B1E648}"/>
          </ac:picMkLst>
        </pc:picChg>
      </pc:sldChg>
      <pc:sldChg chg="addSp delSp modSp add">
        <pc:chgData name="McDonald, Brian" userId="3e006e5c-7f43-4fe5-81fe-fb9aab0b0630" providerId="ADAL" clId="{B8AB7671-5DAF-9F4B-A6B1-48716932059E}" dt="2019-09-25T19:59:16.178" v="2556" actId="1076"/>
        <pc:sldMkLst>
          <pc:docMk/>
          <pc:sldMk cId="1036022774" sldId="447"/>
        </pc:sldMkLst>
        <pc:picChg chg="add del mod">
          <ac:chgData name="McDonald, Brian" userId="3e006e5c-7f43-4fe5-81fe-fb9aab0b0630" providerId="ADAL" clId="{B8AB7671-5DAF-9F4B-A6B1-48716932059E}" dt="2019-09-25T19:58:20.450" v="2544" actId="478"/>
          <ac:picMkLst>
            <pc:docMk/>
            <pc:sldMk cId="1036022774" sldId="447"/>
            <ac:picMk id="3" creationId="{24A7E63F-FF60-6D4F-B267-74DE42B5AB83}"/>
          </ac:picMkLst>
        </pc:picChg>
        <pc:picChg chg="del">
          <ac:chgData name="McDonald, Brian" userId="3e006e5c-7f43-4fe5-81fe-fb9aab0b0630" providerId="ADAL" clId="{B8AB7671-5DAF-9F4B-A6B1-48716932059E}" dt="2019-09-25T19:57:52.734" v="2542" actId="478"/>
          <ac:picMkLst>
            <pc:docMk/>
            <pc:sldMk cId="1036022774" sldId="447"/>
            <ac:picMk id="6" creationId="{9C721AE0-F71B-AC43-B65F-08C0C5B1E648}"/>
          </ac:picMkLst>
        </pc:picChg>
        <pc:picChg chg="add mod modCrop">
          <ac:chgData name="McDonald, Brian" userId="3e006e5c-7f43-4fe5-81fe-fb9aab0b0630" providerId="ADAL" clId="{B8AB7671-5DAF-9F4B-A6B1-48716932059E}" dt="2019-09-25T19:59:16.178" v="2556" actId="1076"/>
          <ac:picMkLst>
            <pc:docMk/>
            <pc:sldMk cId="1036022774" sldId="447"/>
            <ac:picMk id="7" creationId="{D643F78D-AF69-6445-91BD-1470CEDE5341}"/>
          </ac:picMkLst>
        </pc:picChg>
      </pc:sldChg>
      <pc:sldChg chg="addSp delSp modSp add ord">
        <pc:chgData name="McDonald, Brian" userId="3e006e5c-7f43-4fe5-81fe-fb9aab0b0630" providerId="ADAL" clId="{B8AB7671-5DAF-9F4B-A6B1-48716932059E}" dt="2019-09-25T20:01:12.880" v="2571" actId="1076"/>
        <pc:sldMkLst>
          <pc:docMk/>
          <pc:sldMk cId="2802095998" sldId="448"/>
        </pc:sldMkLst>
        <pc:picChg chg="add mod modCrop">
          <ac:chgData name="McDonald, Brian" userId="3e006e5c-7f43-4fe5-81fe-fb9aab0b0630" providerId="ADAL" clId="{B8AB7671-5DAF-9F4B-A6B1-48716932059E}" dt="2019-09-25T20:01:12.880" v="2571" actId="1076"/>
          <ac:picMkLst>
            <pc:docMk/>
            <pc:sldMk cId="2802095998" sldId="448"/>
            <ac:picMk id="3" creationId="{0C1D5E83-D350-C54D-B7A5-27B9A3D95A93}"/>
          </ac:picMkLst>
        </pc:picChg>
        <pc:picChg chg="del">
          <ac:chgData name="McDonald, Brian" userId="3e006e5c-7f43-4fe5-81fe-fb9aab0b0630" providerId="ADAL" clId="{B8AB7671-5DAF-9F4B-A6B1-48716932059E}" dt="2019-09-25T20:00:28.612" v="2560" actId="478"/>
          <ac:picMkLst>
            <pc:docMk/>
            <pc:sldMk cId="2802095998" sldId="448"/>
            <ac:picMk id="7" creationId="{D643F78D-AF69-6445-91BD-1470CEDE5341}"/>
          </ac:picMkLst>
        </pc:picChg>
      </pc:sldChg>
      <pc:sldChg chg="delSp modSp add setBg">
        <pc:chgData name="McDonald, Brian" userId="3e006e5c-7f43-4fe5-81fe-fb9aab0b0630" providerId="ADAL" clId="{B8AB7671-5DAF-9F4B-A6B1-48716932059E}" dt="2019-09-25T20:01:41.449" v="2592" actId="478"/>
        <pc:sldMkLst>
          <pc:docMk/>
          <pc:sldMk cId="1986275134" sldId="449"/>
        </pc:sldMkLst>
        <pc:spChg chg="del">
          <ac:chgData name="McDonald, Brian" userId="3e006e5c-7f43-4fe5-81fe-fb9aab0b0630" providerId="ADAL" clId="{B8AB7671-5DAF-9F4B-A6B1-48716932059E}" dt="2019-09-25T20:01:41.449" v="2592" actId="478"/>
          <ac:spMkLst>
            <pc:docMk/>
            <pc:sldMk cId="1986275134" sldId="449"/>
            <ac:spMk id="7" creationId="{00000000-0000-0000-0000-000000000000}"/>
          </ac:spMkLst>
        </pc:spChg>
        <pc:spChg chg="mod">
          <ac:chgData name="McDonald, Brian" userId="3e006e5c-7f43-4fe5-81fe-fb9aab0b0630" providerId="ADAL" clId="{B8AB7671-5DAF-9F4B-A6B1-48716932059E}" dt="2019-09-25T20:01:38.406" v="2591" actId="20577"/>
          <ac:spMkLst>
            <pc:docMk/>
            <pc:sldMk cId="1986275134" sldId="449"/>
            <ac:spMk id="8" creationId="{6A5E0042-AC0D-4B3C-8E70-B3DD558EA421}"/>
          </ac:spMkLst>
        </pc:spChg>
      </pc:sldChg>
      <pc:sldChg chg="modSp add">
        <pc:chgData name="McDonald, Brian" userId="3e006e5c-7f43-4fe5-81fe-fb9aab0b0630" providerId="ADAL" clId="{B8AB7671-5DAF-9F4B-A6B1-48716932059E}" dt="2019-09-25T20:04:07.132" v="3037" actId="20577"/>
        <pc:sldMkLst>
          <pc:docMk/>
          <pc:sldMk cId="401923146" sldId="450"/>
        </pc:sldMkLst>
        <pc:spChg chg="mod">
          <ac:chgData name="McDonald, Brian" userId="3e006e5c-7f43-4fe5-81fe-fb9aab0b0630" providerId="ADAL" clId="{B8AB7671-5DAF-9F4B-A6B1-48716932059E}" dt="2019-09-25T20:04:07.132" v="3037" actId="20577"/>
          <ac:spMkLst>
            <pc:docMk/>
            <pc:sldMk cId="401923146" sldId="450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20:01:54.546" v="2606" actId="20577"/>
          <ac:spMkLst>
            <pc:docMk/>
            <pc:sldMk cId="401923146" sldId="450"/>
            <ac:spMk id="4" creationId="{D1E798D3-E27F-F349-ADFD-6A2DD1E30093}"/>
          </ac:spMkLst>
        </pc:spChg>
      </pc:sldChg>
      <pc:sldChg chg="addSp modSp add setBg">
        <pc:chgData name="McDonald, Brian" userId="3e006e5c-7f43-4fe5-81fe-fb9aab0b0630" providerId="ADAL" clId="{B8AB7671-5DAF-9F4B-A6B1-48716932059E}" dt="2019-09-25T20:43:53.728" v="3074" actId="1076"/>
        <pc:sldMkLst>
          <pc:docMk/>
          <pc:sldMk cId="4046720959" sldId="451"/>
        </pc:sldMkLst>
        <pc:spChg chg="mod">
          <ac:chgData name="McDonald, Brian" userId="3e006e5c-7f43-4fe5-81fe-fb9aab0b0630" providerId="ADAL" clId="{B8AB7671-5DAF-9F4B-A6B1-48716932059E}" dt="2019-09-25T20:43:48.606" v="3073" actId="164"/>
          <ac:spMkLst>
            <pc:docMk/>
            <pc:sldMk cId="4046720959" sldId="451"/>
            <ac:spMk id="8" creationId="{6A5E0042-AC0D-4B3C-8E70-B3DD558EA421}"/>
          </ac:spMkLst>
        </pc:spChg>
        <pc:grpChg chg="add mod">
          <ac:chgData name="McDonald, Brian" userId="3e006e5c-7f43-4fe5-81fe-fb9aab0b0630" providerId="ADAL" clId="{B8AB7671-5DAF-9F4B-A6B1-48716932059E}" dt="2019-09-25T20:43:53.728" v="3074" actId="1076"/>
          <ac:grpSpMkLst>
            <pc:docMk/>
            <pc:sldMk cId="4046720959" sldId="451"/>
            <ac:grpSpMk id="2" creationId="{F29CB56A-E133-F64E-AF0C-F2DC518F1665}"/>
          </ac:grpSpMkLst>
        </pc:grpChg>
        <pc:picChg chg="mod">
          <ac:chgData name="McDonald, Brian" userId="3e006e5c-7f43-4fe5-81fe-fb9aab0b0630" providerId="ADAL" clId="{B8AB7671-5DAF-9F4B-A6B1-48716932059E}" dt="2019-09-25T20:43:48.606" v="3073" actId="164"/>
          <ac:picMkLst>
            <pc:docMk/>
            <pc:sldMk cId="4046720959" sldId="451"/>
            <ac:picMk id="9" creationId="{00000000-0000-0000-0000-000000000000}"/>
          </ac:picMkLst>
        </pc:picChg>
      </pc:sldChg>
      <pc:sldChg chg="modSp add">
        <pc:chgData name="McDonald, Brian" userId="3e006e5c-7f43-4fe5-81fe-fb9aab0b0630" providerId="ADAL" clId="{B8AB7671-5DAF-9F4B-A6B1-48716932059E}" dt="2019-09-25T21:13:34.013" v="3869" actId="20577"/>
        <pc:sldMkLst>
          <pc:docMk/>
          <pc:sldMk cId="2850390795" sldId="452"/>
        </pc:sldMkLst>
        <pc:spChg chg="mod">
          <ac:chgData name="McDonald, Brian" userId="3e006e5c-7f43-4fe5-81fe-fb9aab0b0630" providerId="ADAL" clId="{B8AB7671-5DAF-9F4B-A6B1-48716932059E}" dt="2019-09-25T21:13:34.013" v="3869" actId="20577"/>
          <ac:spMkLst>
            <pc:docMk/>
            <pc:sldMk cId="2850390795" sldId="452"/>
            <ac:spMk id="3" creationId="{6E3909CC-9819-6445-A908-8CD6E18821C6}"/>
          </ac:spMkLst>
        </pc:spChg>
      </pc:sldChg>
      <pc:sldChg chg="modSp add setBg">
        <pc:chgData name="McDonald, Brian" userId="3e006e5c-7f43-4fe5-81fe-fb9aab0b0630" providerId="ADAL" clId="{B8AB7671-5DAF-9F4B-A6B1-48716932059E}" dt="2019-09-25T20:50:23.901" v="3093" actId="20577"/>
        <pc:sldMkLst>
          <pc:docMk/>
          <pc:sldMk cId="904401108" sldId="453"/>
        </pc:sldMkLst>
        <pc:spChg chg="mod">
          <ac:chgData name="McDonald, Brian" userId="3e006e5c-7f43-4fe5-81fe-fb9aab0b0630" providerId="ADAL" clId="{B8AB7671-5DAF-9F4B-A6B1-48716932059E}" dt="2019-09-25T20:50:23.901" v="3093" actId="20577"/>
          <ac:spMkLst>
            <pc:docMk/>
            <pc:sldMk cId="904401108" sldId="453"/>
            <ac:spMk id="8" creationId="{6A5E0042-AC0D-4B3C-8E70-B3DD558EA421}"/>
          </ac:spMkLst>
        </pc:spChg>
      </pc:sldChg>
      <pc:sldChg chg="modSp add">
        <pc:chgData name="McDonald, Brian" userId="3e006e5c-7f43-4fe5-81fe-fb9aab0b0630" providerId="ADAL" clId="{B8AB7671-5DAF-9F4B-A6B1-48716932059E}" dt="2019-09-25T21:01:38.178" v="3574" actId="20577"/>
        <pc:sldMkLst>
          <pc:docMk/>
          <pc:sldMk cId="1621339275" sldId="454"/>
        </pc:sldMkLst>
        <pc:spChg chg="mod">
          <ac:chgData name="McDonald, Brian" userId="3e006e5c-7f43-4fe5-81fe-fb9aab0b0630" providerId="ADAL" clId="{B8AB7671-5DAF-9F4B-A6B1-48716932059E}" dt="2019-09-25T21:01:38.178" v="3574" actId="20577"/>
          <ac:spMkLst>
            <pc:docMk/>
            <pc:sldMk cId="1621339275" sldId="454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20:50:35.322" v="3118" actId="20577"/>
          <ac:spMkLst>
            <pc:docMk/>
            <pc:sldMk cId="1621339275" sldId="454"/>
            <ac:spMk id="4" creationId="{D1E798D3-E27F-F349-ADFD-6A2DD1E30093}"/>
          </ac:spMkLst>
        </pc:spChg>
      </pc:sldChg>
      <pc:sldMasterChg chg="delSldLayout">
        <pc:chgData name="McDonald, Brian" userId="3e006e5c-7f43-4fe5-81fe-fb9aab0b0630" providerId="ADAL" clId="{B8AB7671-5DAF-9F4B-A6B1-48716932059E}" dt="2019-09-25T16:16:39.054" v="37" actId="2696"/>
        <pc:sldMasterMkLst>
          <pc:docMk/>
          <pc:sldMasterMk cId="2198533435" sldId="2147483648"/>
        </pc:sldMasterMkLst>
        <pc:sldLayoutChg chg="del">
          <pc:chgData name="McDonald, Brian" userId="3e006e5c-7f43-4fe5-81fe-fb9aab0b0630" providerId="ADAL" clId="{B8AB7671-5DAF-9F4B-A6B1-48716932059E}" dt="2019-09-25T16:16:36.604" v="28" actId="2696"/>
          <pc:sldLayoutMkLst>
            <pc:docMk/>
            <pc:sldMasterMk cId="2198533435" sldId="2147483648"/>
            <pc:sldLayoutMk cId="462131614" sldId="2147483661"/>
          </pc:sldLayoutMkLst>
        </pc:sldLayoutChg>
        <pc:sldLayoutChg chg="del">
          <pc:chgData name="McDonald, Brian" userId="3e006e5c-7f43-4fe5-81fe-fb9aab0b0630" providerId="ADAL" clId="{B8AB7671-5DAF-9F4B-A6B1-48716932059E}" dt="2019-09-25T16:16:39.054" v="37" actId="2696"/>
          <pc:sldLayoutMkLst>
            <pc:docMk/>
            <pc:sldMasterMk cId="2198533435" sldId="2147483648"/>
            <pc:sldLayoutMk cId="1377359250" sldId="2147483662"/>
          </pc:sldLayoutMkLst>
        </pc:sldLayoutChg>
      </pc:sldMasterChg>
    </pc:docChg>
  </pc:docChgLst>
  <pc:docChgLst>
    <pc:chgData name="McDonald, Brian" userId="3e006e5c-7f43-4fe5-81fe-fb9aab0b0630" providerId="ADAL" clId="{50098540-3C57-A44D-876F-1816EAFCB0C3}"/>
    <pc:docChg chg="undo custSel addSld delSld modSld sldOrd modMainMaster">
      <pc:chgData name="McDonald, Brian" userId="3e006e5c-7f43-4fe5-81fe-fb9aab0b0630" providerId="ADAL" clId="{50098540-3C57-A44D-876F-1816EAFCB0C3}" dt="2019-09-18T08:40:22.749" v="834" actId="1076"/>
      <pc:docMkLst>
        <pc:docMk/>
      </pc:docMkLst>
      <pc:sldChg chg="setBg">
        <pc:chgData name="McDonald, Brian" userId="3e006e5c-7f43-4fe5-81fe-fb9aab0b0630" providerId="ADAL" clId="{50098540-3C57-A44D-876F-1816EAFCB0C3}" dt="2019-09-17T12:08:38.214" v="166"/>
        <pc:sldMkLst>
          <pc:docMk/>
          <pc:sldMk cId="3401944901" sldId="259"/>
        </pc:sldMkLst>
      </pc:sldChg>
      <pc:sldChg chg="add del">
        <pc:chgData name="McDonald, Brian" userId="3e006e5c-7f43-4fe5-81fe-fb9aab0b0630" providerId="ADAL" clId="{50098540-3C57-A44D-876F-1816EAFCB0C3}" dt="2019-09-17T11:52:25.525" v="14" actId="2696"/>
        <pc:sldMkLst>
          <pc:docMk/>
          <pc:sldMk cId="477391072" sldId="407"/>
        </pc:sldMkLst>
      </pc:sldChg>
      <pc:sldChg chg="addSp delSp modSp add">
        <pc:chgData name="McDonald, Brian" userId="3e006e5c-7f43-4fe5-81fe-fb9aab0b0630" providerId="ADAL" clId="{50098540-3C57-A44D-876F-1816EAFCB0C3}" dt="2019-09-17T11:58:25.277" v="100"/>
        <pc:sldMkLst>
          <pc:docMk/>
          <pc:sldMk cId="1763276888" sldId="410"/>
        </pc:sldMkLst>
        <pc:spChg chg="mod">
          <ac:chgData name="McDonald, Brian" userId="3e006e5c-7f43-4fe5-81fe-fb9aab0b0630" providerId="ADAL" clId="{50098540-3C57-A44D-876F-1816EAFCB0C3}" dt="2019-09-17T11:54:08.781" v="68" actId="255"/>
          <ac:spMkLst>
            <pc:docMk/>
            <pc:sldMk cId="1763276888" sldId="410"/>
            <ac:spMk id="7" creationId="{095A9020-1869-4890-A46E-FC2F333FCDD1}"/>
          </ac:spMkLst>
        </pc:spChg>
        <pc:spChg chg="mod">
          <ac:chgData name="McDonald, Brian" userId="3e006e5c-7f43-4fe5-81fe-fb9aab0b0630" providerId="ADAL" clId="{50098540-3C57-A44D-876F-1816EAFCB0C3}" dt="2019-09-17T11:58:25.277" v="100"/>
          <ac:spMkLst>
            <pc:docMk/>
            <pc:sldMk cId="1763276888" sldId="410"/>
            <ac:spMk id="8" creationId="{E975BD5C-3EA6-4527-B648-6E0AF67AB9D5}"/>
          </ac:spMkLst>
        </pc:spChg>
        <pc:picChg chg="add del mod">
          <ac:chgData name="McDonald, Brian" userId="3e006e5c-7f43-4fe5-81fe-fb9aab0b0630" providerId="ADAL" clId="{50098540-3C57-A44D-876F-1816EAFCB0C3}" dt="2019-09-17T11:56:01.874" v="85" actId="478"/>
          <ac:picMkLst>
            <pc:docMk/>
            <pc:sldMk cId="1763276888" sldId="410"/>
            <ac:picMk id="3" creationId="{FB17CFCB-605C-5042-944C-1E0F93A42962}"/>
          </ac:picMkLst>
        </pc:picChg>
        <pc:picChg chg="add">
          <ac:chgData name="McDonald, Brian" userId="3e006e5c-7f43-4fe5-81fe-fb9aab0b0630" providerId="ADAL" clId="{50098540-3C57-A44D-876F-1816EAFCB0C3}" dt="2019-09-17T11:56:02.580" v="86"/>
          <ac:picMkLst>
            <pc:docMk/>
            <pc:sldMk cId="1763276888" sldId="410"/>
            <ac:picMk id="9" creationId="{3EE50F17-4DC5-1C42-884D-95B9E6E5EBE5}"/>
          </ac:picMkLst>
        </pc:picChg>
        <pc:picChg chg="del mod">
          <ac:chgData name="McDonald, Brian" userId="3e006e5c-7f43-4fe5-81fe-fb9aab0b0630" providerId="ADAL" clId="{50098540-3C57-A44D-876F-1816EAFCB0C3}" dt="2019-09-17T11:54:13.106" v="70" actId="478"/>
          <ac:picMkLst>
            <pc:docMk/>
            <pc:sldMk cId="1763276888" sldId="410"/>
            <ac:picMk id="1026" creationId="{15B2BDE5-0D00-4615-8D96-FAF8CBAA5C15}"/>
          </ac:picMkLst>
        </pc:picChg>
      </pc:sldChg>
      <pc:sldChg chg="add">
        <pc:chgData name="McDonald, Brian" userId="3e006e5c-7f43-4fe5-81fe-fb9aab0b0630" providerId="ADAL" clId="{50098540-3C57-A44D-876F-1816EAFCB0C3}" dt="2019-09-18T08:01:43.463" v="457"/>
        <pc:sldMkLst>
          <pc:docMk/>
          <pc:sldMk cId="4164518136" sldId="419"/>
        </pc:sldMkLst>
      </pc:sldChg>
      <pc:sldMasterChg chg="setBg delSldLayout modSldLayout">
        <pc:chgData name="McDonald, Brian" userId="3e006e5c-7f43-4fe5-81fe-fb9aab0b0630" providerId="ADAL" clId="{50098540-3C57-A44D-876F-1816EAFCB0C3}" dt="2019-09-17T12:08:38.214" v="166"/>
        <pc:sldMasterMkLst>
          <pc:docMk/>
          <pc:sldMasterMk cId="2198533435" sldId="2147483648"/>
        </pc:sldMasterMkLst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2000973302" sldId="2147483649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2733363458" sldId="2147483650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138165779" sldId="2147483651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936911033" sldId="2147483652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4253443788" sldId="2147483653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1168405487" sldId="2147483654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854306545" sldId="2147483655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1692638215" sldId="2147483656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1406085487" sldId="2147483657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2067059980" sldId="2147483658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761898446" sldId="2147483659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64288896" sldId="2147483663"/>
          </pc:sldLayoutMkLst>
        </pc:sldLayoutChg>
      </pc:sldMasterChg>
    </pc:docChg>
  </pc:docChgLst>
  <pc:docChgLst>
    <pc:chgData name="Brown, Douglas" userId="S::douglas.brown@falmouth.ac.uk::b94bef97-b03b-4b9e-b7d6-1af096615b03" providerId="AD" clId="Web-{AFC4A9D2-045C-518D-7436-06A25367AEF9}"/>
    <pc:docChg chg="addSld">
      <pc:chgData name="Brown, Douglas" userId="S::douglas.brown@falmouth.ac.uk::b94bef97-b03b-4b9e-b7d6-1af096615b03" providerId="AD" clId="Web-{AFC4A9D2-045C-518D-7436-06A25367AEF9}" dt="2019-09-15T22:35:02.014" v="1"/>
      <pc:docMkLst>
        <pc:docMk/>
      </pc:docMkLst>
      <pc:sldChg chg="add replId">
        <pc:chgData name="Brown, Douglas" userId="S::douglas.brown@falmouth.ac.uk::b94bef97-b03b-4b9e-b7d6-1af096615b03" providerId="AD" clId="Web-{AFC4A9D2-045C-518D-7436-06A25367AEF9}" dt="2019-09-15T22:35:02.014" v="1"/>
        <pc:sldMkLst>
          <pc:docMk/>
          <pc:sldMk cId="477391072" sldId="407"/>
        </pc:sldMkLst>
      </pc:sldChg>
    </pc:docChg>
  </pc:docChgLst>
  <pc:docChgLst>
    <pc:chgData name="Brown, Douglas" userId="S::douglas.brown@falmouth.ac.uk::b94bef97-b03b-4b9e-b7d6-1af096615b03" providerId="AD" clId="Web-{9EE8BEAC-C2B1-DCF0-13E0-51A5F490442E}"/>
    <pc:docChg chg="delSld modSld">
      <pc:chgData name="Brown, Douglas" userId="S::douglas.brown@falmouth.ac.uk::b94bef97-b03b-4b9e-b7d6-1af096615b03" providerId="AD" clId="Web-{9EE8BEAC-C2B1-DCF0-13E0-51A5F490442E}" dt="2019-09-16T10:57:12.741" v="13" actId="20577"/>
      <pc:docMkLst>
        <pc:docMk/>
      </pc:docMkLst>
    </pc:docChg>
  </pc:docChgLst>
  <pc:docChgLst>
    <pc:chgData name="Brown, Douglas" userId="b94bef97-b03b-4b9e-b7d6-1af096615b03" providerId="ADAL" clId="{2CA71FD6-BDE5-4B5D-A3E6-75C99E10DBB8}"/>
    <pc:docChg chg="undo custSel addSld delSld modSld sldOrd">
      <pc:chgData name="Brown, Douglas" userId="b94bef97-b03b-4b9e-b7d6-1af096615b03" providerId="ADAL" clId="{2CA71FD6-BDE5-4B5D-A3E6-75C99E10DBB8}" dt="2019-09-15T22:28:09.504" v="271" actId="20577"/>
      <pc:docMkLst>
        <pc:docMk/>
      </pc:docMkLst>
      <pc:sldChg chg="modSp">
        <pc:chgData name="Brown, Douglas" userId="b94bef97-b03b-4b9e-b7d6-1af096615b03" providerId="ADAL" clId="{2CA71FD6-BDE5-4B5D-A3E6-75C99E10DBB8}" dt="2019-09-15T22:19:41.701" v="12" actId="1076"/>
        <pc:sldMkLst>
          <pc:docMk/>
          <pc:sldMk cId="3401944901" sldId="259"/>
        </pc:sldMkLst>
        <pc:picChg chg="mod">
          <ac:chgData name="Brown, Douglas" userId="b94bef97-b03b-4b9e-b7d6-1af096615b03" providerId="ADAL" clId="{2CA71FD6-BDE5-4B5D-A3E6-75C99E10DBB8}" dt="2019-09-15T22:19:41.701" v="12" actId="1076"/>
          <ac:picMkLst>
            <pc:docMk/>
            <pc:sldMk cId="3401944901" sldId="259"/>
            <ac:picMk id="8" creationId="{00000000-0000-0000-0000-000000000000}"/>
          </ac:picMkLst>
        </pc:picChg>
      </pc:sldChg>
    </pc:docChg>
  </pc:docChgLst>
  <pc:docChgLst>
    <pc:chgData name="Greer, Terry" userId="014c3ec2-acab-43e3-ab61-f792e1637d43" providerId="ADAL" clId="{A4324D32-F614-4A89-929F-1FC230AA22F2}"/>
    <pc:docChg chg="undo modSld">
      <pc:chgData name="Greer, Terry" userId="014c3ec2-acab-43e3-ab61-f792e1637d43" providerId="ADAL" clId="{A4324D32-F614-4A89-929F-1FC230AA22F2}" dt="2019-09-18T08:37:24.631" v="35" actId="1076"/>
      <pc:docMkLst>
        <pc:docMk/>
      </pc:docMkLst>
    </pc:docChg>
  </pc:docChgLst>
  <pc:docChgLst>
    <pc:chgData name="Brown, Douglas" userId="S::douglas.brown@falmouth.ac.uk::b94bef97-b03b-4b9e-b7d6-1af096615b03" providerId="AD" clId="Web-{CF53D88A-7E32-4FC6-B6FC-9A5F8086411F}"/>
    <pc:docChg chg="addSld delSld modSld sldOrd">
      <pc:chgData name="Brown, Douglas" userId="S::douglas.brown@falmouth.ac.uk::b94bef97-b03b-4b9e-b7d6-1af096615b03" providerId="AD" clId="Web-{CF53D88A-7E32-4FC6-B6FC-9A5F8086411F}" dt="2019-09-15T22:14:21.517" v="546"/>
      <pc:docMkLst>
        <pc:docMk/>
      </pc:docMkLst>
    </pc:docChg>
  </pc:docChgLst>
  <pc:docChgLst>
    <pc:chgData name="McDonald, Brian" userId="S::brian.mcdonald@falmouth.ac.uk::3e006e5c-7f43-4fe5-81fe-fb9aab0b0630" providerId="AD" clId="Web-{B69BC4D8-B50B-4C12-A5CD-767784BD8E30}"/>
    <pc:docChg chg="addSld delSld modSld">
      <pc:chgData name="McDonald, Brian" userId="S::brian.mcdonald@falmouth.ac.uk::3e006e5c-7f43-4fe5-81fe-fb9aab0b0630" providerId="AD" clId="Web-{B69BC4D8-B50B-4C12-A5CD-767784BD8E30}" dt="2019-09-26T07:12:29.073" v="5"/>
      <pc:docMkLst>
        <pc:docMk/>
      </pc:docMkLst>
      <pc:sldChg chg="del">
        <pc:chgData name="McDonald, Brian" userId="S::brian.mcdonald@falmouth.ac.uk::3e006e5c-7f43-4fe5-81fe-fb9aab0b0630" providerId="AD" clId="Web-{B69BC4D8-B50B-4C12-A5CD-767784BD8E30}" dt="2019-09-26T07:11:16.198" v="0"/>
        <pc:sldMkLst>
          <pc:docMk/>
          <pc:sldMk cId="3401944901" sldId="259"/>
        </pc:sldMkLst>
      </pc:sldChg>
      <pc:sldChg chg="addSp delSp modSp new">
        <pc:chgData name="McDonald, Brian" userId="S::brian.mcdonald@falmouth.ac.uk::3e006e5c-7f43-4fe5-81fe-fb9aab0b0630" providerId="AD" clId="Web-{B69BC4D8-B50B-4C12-A5CD-767784BD8E30}" dt="2019-09-26T07:12:29.073" v="5"/>
        <pc:sldMkLst>
          <pc:docMk/>
          <pc:sldMk cId="3038545316" sldId="455"/>
        </pc:sldMkLst>
        <pc:spChg chg="del">
          <ac:chgData name="McDonald, Brian" userId="S::brian.mcdonald@falmouth.ac.uk::3e006e5c-7f43-4fe5-81fe-fb9aab0b0630" providerId="AD" clId="Web-{B69BC4D8-B50B-4C12-A5CD-767784BD8E30}" dt="2019-09-26T07:11:57.714" v="4"/>
          <ac:spMkLst>
            <pc:docMk/>
            <pc:sldMk cId="3038545316" sldId="455"/>
            <ac:spMk id="2" creationId="{B5F7228B-8D54-4A91-9FE4-D38BEB892AE7}"/>
          </ac:spMkLst>
        </pc:spChg>
        <pc:spChg chg="del">
          <ac:chgData name="McDonald, Brian" userId="S::brian.mcdonald@falmouth.ac.uk::3e006e5c-7f43-4fe5-81fe-fb9aab0b0630" providerId="AD" clId="Web-{B69BC4D8-B50B-4C12-A5CD-767784BD8E30}" dt="2019-09-26T07:11:57.714" v="3"/>
          <ac:spMkLst>
            <pc:docMk/>
            <pc:sldMk cId="3038545316" sldId="455"/>
            <ac:spMk id="3" creationId="{2F7F41EE-AD9F-4F45-B86F-14347F2AB90E}"/>
          </ac:spMkLst>
        </pc:spChg>
        <pc:spChg chg="del">
          <ac:chgData name="McDonald, Brian" userId="S::brian.mcdonald@falmouth.ac.uk::3e006e5c-7f43-4fe5-81fe-fb9aab0b0630" providerId="AD" clId="Web-{B69BC4D8-B50B-4C12-A5CD-767784BD8E30}" dt="2019-09-26T07:11:57.714" v="2"/>
          <ac:spMkLst>
            <pc:docMk/>
            <pc:sldMk cId="3038545316" sldId="455"/>
            <ac:spMk id="4" creationId="{7CC9C7D9-8C42-4FE9-AA41-48B5636C031E}"/>
          </ac:spMkLst>
        </pc:spChg>
        <pc:picChg chg="add mod">
          <ac:chgData name="McDonald, Brian" userId="S::brian.mcdonald@falmouth.ac.uk::3e006e5c-7f43-4fe5-81fe-fb9aab0b0630" providerId="AD" clId="Web-{B69BC4D8-B50B-4C12-A5CD-767784BD8E30}" dt="2019-09-26T07:12:29.073" v="5"/>
          <ac:picMkLst>
            <pc:docMk/>
            <pc:sldMk cId="3038545316" sldId="455"/>
            <ac:picMk id="5" creationId="{35677F97-8C0E-443A-A3CF-C9FE1D35CD0C}"/>
          </ac:picMkLst>
        </pc:picChg>
      </pc:sldChg>
    </pc:docChg>
  </pc:docChgLst>
  <pc:docChgLst>
    <pc:chgData name="Brown, Douglas" userId="S::douglas.brown@falmouth.ac.uk::b94bef97-b03b-4b9e-b7d6-1af096615b03" providerId="AD" clId="Web-{9B9FA393-FC0D-70CA-435B-1AE07688779B}"/>
    <pc:docChg chg="modSld sldOrd">
      <pc:chgData name="Brown, Douglas" userId="S::douglas.brown@falmouth.ac.uk::b94bef97-b03b-4b9e-b7d6-1af096615b03" providerId="AD" clId="Web-{9B9FA393-FC0D-70CA-435B-1AE07688779B}" dt="2019-09-16T10:55:00.010" v="186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0BD50-31D3-4C60-A79A-22BFA117E480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8FFC2-31BA-4FB9-AC66-02D09AC25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2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8FFC2-31BA-4FB9-AC66-02D09AC2510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57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9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898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ection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286044" y="0"/>
            <a:ext cx="11903840" cy="6869465"/>
          </a:xfrm>
          <a:custGeom>
            <a:avLst/>
            <a:gdLst>
              <a:gd name="connsiteX0" fmla="*/ 1866669 w 8927880"/>
              <a:gd name="connsiteY0" fmla="*/ 0 h 5156870"/>
              <a:gd name="connsiteX1" fmla="*/ 8920230 w 8927880"/>
              <a:gd name="connsiteY1" fmla="*/ 0 h 5156870"/>
              <a:gd name="connsiteX2" fmla="*/ 8927880 w 8927880"/>
              <a:gd name="connsiteY2" fmla="*/ 5156870 h 5156870"/>
              <a:gd name="connsiteX3" fmla="*/ 0 w 8927880"/>
              <a:gd name="connsiteY3" fmla="*/ 5149219 h 5156870"/>
              <a:gd name="connsiteX4" fmla="*/ 1866669 w 8927880"/>
              <a:gd name="connsiteY4" fmla="*/ 0 h 515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880" h="5156870">
                <a:moveTo>
                  <a:pt x="1866669" y="0"/>
                </a:moveTo>
                <a:lnTo>
                  <a:pt x="8920230" y="0"/>
                </a:lnTo>
                <a:lnTo>
                  <a:pt x="8927880" y="5156870"/>
                </a:lnTo>
                <a:lnTo>
                  <a:pt x="0" y="5149219"/>
                </a:lnTo>
                <a:lnTo>
                  <a:pt x="186666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/>
          </a:p>
        </p:txBody>
      </p:sp>
      <p:pic>
        <p:nvPicPr>
          <p:cNvPr id="31" name="Picture 30" descr="0.1-Falmouth-University-logo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5" y="6282043"/>
            <a:ext cx="1632444" cy="402403"/>
          </a:xfrm>
          <a:prstGeom prst="rect">
            <a:avLst/>
          </a:prstGeom>
        </p:spPr>
      </p:pic>
      <p:sp>
        <p:nvSpPr>
          <p:cNvPr id="38" name="Content Placeholder 2"/>
          <p:cNvSpPr>
            <a:spLocks noGrp="1"/>
          </p:cNvSpPr>
          <p:nvPr>
            <p:ph idx="13"/>
          </p:nvPr>
        </p:nvSpPr>
        <p:spPr>
          <a:xfrm>
            <a:off x="2745128" y="3515995"/>
            <a:ext cx="8492568" cy="1881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 cap="none">
                <a:solidFill>
                  <a:schemeClr val="tx1"/>
                </a:solidFill>
              </a:defRPr>
            </a:lvl1pPr>
            <a:lvl2pPr>
              <a:defRPr sz="2398" cap="none">
                <a:solidFill>
                  <a:schemeClr val="tx1"/>
                </a:solidFill>
              </a:defRPr>
            </a:lvl2pPr>
            <a:lvl3pPr marL="1218072" indent="0">
              <a:buNone/>
              <a:defRPr sz="3330" cap="none"/>
            </a:lvl3pPr>
            <a:lvl4pPr>
              <a:defRPr sz="3330" cap="none"/>
            </a:lvl4pPr>
            <a:lvl5pPr>
              <a:defRPr sz="3330" cap="none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14"/>
          </p:nvPr>
        </p:nvSpPr>
        <p:spPr>
          <a:xfrm>
            <a:off x="3198701" y="2637545"/>
            <a:ext cx="8038996" cy="5787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4"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3198701" y="1995861"/>
            <a:ext cx="8038996" cy="6319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197"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5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36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6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1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4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40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0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3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8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5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Digital Attendance Holding slid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12192000" cy="6860777"/>
          </a:xfrm>
        </p:spPr>
      </p:pic>
    </p:spTree>
    <p:extLst>
      <p:ext uri="{BB962C8B-B14F-4D97-AF65-F5344CB8AC3E}">
        <p14:creationId xmlns:p14="http://schemas.microsoft.com/office/powerpoint/2010/main" val="416451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5286116" y="2016777"/>
            <a:ext cx="6369426" cy="1412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1377680" y="2676135"/>
            <a:ext cx="9741439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00" dirty="0">
                <a:solidFill>
                  <a:schemeClr val="bg1"/>
                </a:solidFill>
              </a:rPr>
              <a:t>Planning: </a:t>
            </a:r>
          </a:p>
          <a:p>
            <a:r>
              <a:rPr lang="en-US" sz="6000" dirty="0">
                <a:solidFill>
                  <a:schemeClr val="bg1"/>
                </a:solidFill>
              </a:rPr>
              <a:t>Towards the final hurdle</a:t>
            </a:r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1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9CC-9819-6445-A908-8CD6E1882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303" y="1193058"/>
            <a:ext cx="10363054" cy="430659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work in multi-skilled teams to make a proof of concept of a digital product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You gain hands-on experience of the development pipeline and of production in an ‘agile’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course team reinforce iterative methods as they supervise and monitor the work-in-progress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By the end of the module, your team should have a small functional proof of concept.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We </a:t>
            </a:r>
          </a:p>
        </p:txBody>
      </p:sp>
    </p:spTree>
    <p:extLst>
      <p:ext uri="{BB962C8B-B14F-4D97-AF65-F5344CB8AC3E}">
        <p14:creationId xmlns:p14="http://schemas.microsoft.com/office/powerpoint/2010/main" val="54477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9CC-9819-6445-A908-8CD6E1882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303" y="1193058"/>
            <a:ext cx="10363054" cy="430659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MOSCOW – Gear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Time Boxing – GEAR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Wall of PAIN – Gear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Burn Down Chart - 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Stuff to Talk About</a:t>
            </a:r>
          </a:p>
        </p:txBody>
      </p:sp>
    </p:spTree>
    <p:extLst>
      <p:ext uri="{BB962C8B-B14F-4D97-AF65-F5344CB8AC3E}">
        <p14:creationId xmlns:p14="http://schemas.microsoft.com/office/powerpoint/2010/main" val="366634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3759399" y="2790363"/>
            <a:ext cx="467320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700" dirty="0">
                <a:solidFill>
                  <a:schemeClr val="bg1"/>
                </a:solidFill>
              </a:rPr>
              <a:t>Questions?</a:t>
            </a:r>
            <a:endParaRPr lang="en-GB" sz="7700" dirty="0"/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36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10856</TotalTime>
  <Words>97</Words>
  <Application>Microsoft Macintosh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FXPlus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Brown</dc:creator>
  <cp:lastModifiedBy>McDonald, Brian</cp:lastModifiedBy>
  <cp:revision>340</cp:revision>
  <dcterms:created xsi:type="dcterms:W3CDTF">2017-09-13T20:00:56Z</dcterms:created>
  <dcterms:modified xsi:type="dcterms:W3CDTF">2020-02-10T15:25:22Z</dcterms:modified>
</cp:coreProperties>
</file>