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332" r:id="rId3"/>
    <p:sldId id="416" r:id="rId4"/>
    <p:sldId id="424" r:id="rId5"/>
    <p:sldId id="425" r:id="rId6"/>
    <p:sldId id="433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4" r:id="rId15"/>
    <p:sldId id="409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77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0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291149061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291149061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291149061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291149061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1/26/20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wesomemerchandis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971600" y="6211669"/>
            <a:ext cx="81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GAM330: Major Game Development Project: Production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1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: Module Introduction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Assignments</a:t>
            </a:r>
          </a:p>
          <a:p>
            <a:pPr lvl="1"/>
            <a:r>
              <a:rPr lang="en-GB" dirty="0"/>
              <a:t>Guidance</a:t>
            </a:r>
          </a:p>
          <a:p>
            <a:pPr lvl="2"/>
            <a:r>
              <a:rPr lang="en-GB" dirty="0"/>
              <a:t>Product &amp; Expo Evaluation</a:t>
            </a:r>
          </a:p>
          <a:p>
            <a:pPr lvl="3"/>
            <a:r>
              <a:rPr lang="en-GB" dirty="0"/>
              <a:t>Plan what you want to do for the Expo in advance</a:t>
            </a:r>
          </a:p>
          <a:p>
            <a:pPr lvl="4"/>
            <a:r>
              <a:rPr lang="en-GB" dirty="0"/>
              <a:t>Can take a long time to get things made, printed, delivered etc</a:t>
            </a:r>
          </a:p>
          <a:p>
            <a:pPr lvl="3"/>
            <a:r>
              <a:rPr lang="en-GB" dirty="0"/>
              <a:t>Creating marketing materials can be time-consuming</a:t>
            </a:r>
          </a:p>
          <a:p>
            <a:pPr lvl="4"/>
            <a:r>
              <a:rPr lang="en-GB" dirty="0"/>
              <a:t>People can make game content &amp; marketing content at the same time, so look to manage the process</a:t>
            </a:r>
          </a:p>
          <a:p>
            <a:pPr lvl="4"/>
            <a:r>
              <a:rPr lang="en-GB" dirty="0"/>
              <a:t>In my experience, </a:t>
            </a:r>
            <a:r>
              <a:rPr lang="en-GB" b="1" dirty="0"/>
              <a:t>designers</a:t>
            </a:r>
            <a:r>
              <a:rPr lang="en-GB" dirty="0"/>
              <a:t> are often best at working out how marketing content should come together, creating fliers, making videos and so on. Don’t lump everything on artists ;).</a:t>
            </a: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43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Assignments</a:t>
            </a:r>
          </a:p>
          <a:p>
            <a:pPr lvl="1"/>
            <a:r>
              <a:rPr lang="en-GB" dirty="0"/>
              <a:t>Guidance</a:t>
            </a:r>
          </a:p>
          <a:p>
            <a:pPr lvl="2"/>
            <a:r>
              <a:rPr lang="en-GB" dirty="0"/>
              <a:t>Product &amp; Expo Evaluation</a:t>
            </a:r>
          </a:p>
          <a:p>
            <a:pPr lvl="3"/>
            <a:r>
              <a:rPr lang="en-GB" dirty="0"/>
              <a:t>Record a video of gameplay and cut it into a longer game trailer so you can leave it running on a loop at the stand alongside your game</a:t>
            </a:r>
          </a:p>
          <a:p>
            <a:pPr lvl="4"/>
            <a:r>
              <a:rPr lang="en-GB" dirty="0"/>
              <a:t>Avoid writing self-demo code as this will tie up a lot of development time that could be spent on game dev.</a:t>
            </a:r>
          </a:p>
          <a:p>
            <a:pPr lvl="4"/>
            <a:r>
              <a:rPr lang="en-GB" dirty="0"/>
              <a:t>Look to have 2 machines &amp; monitors at the Expo:</a:t>
            </a:r>
          </a:p>
          <a:p>
            <a:pPr lvl="5"/>
            <a:r>
              <a:rPr lang="en-GB" dirty="0"/>
              <a:t>One to demo the game on and one to play looping videos</a:t>
            </a: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3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Assignments</a:t>
            </a:r>
          </a:p>
          <a:p>
            <a:pPr lvl="1"/>
            <a:r>
              <a:rPr lang="en-GB" dirty="0"/>
              <a:t>Guidance</a:t>
            </a:r>
          </a:p>
          <a:p>
            <a:pPr lvl="2"/>
            <a:r>
              <a:rPr lang="en-GB" dirty="0"/>
              <a:t>Product &amp; Expo Evaluation</a:t>
            </a:r>
          </a:p>
          <a:p>
            <a:pPr lvl="3"/>
            <a:r>
              <a:rPr lang="en-GB" dirty="0"/>
              <a:t>Work out a team roster</a:t>
            </a:r>
          </a:p>
          <a:p>
            <a:pPr lvl="4"/>
            <a:r>
              <a:rPr lang="en-GB" dirty="0"/>
              <a:t>Don’t make people ‘do’ the stand for ages at a time, they’ll get knackered and techy – not good for ‘Expo engagement’</a:t>
            </a:r>
          </a:p>
          <a:p>
            <a:pPr lvl="4"/>
            <a:r>
              <a:rPr lang="en-GB" dirty="0"/>
              <a:t>Keep people on the stand supplied with water, talking for hours is very thirst making</a:t>
            </a:r>
          </a:p>
          <a:p>
            <a:pPr lvl="4"/>
            <a:r>
              <a:rPr lang="en-GB" dirty="0"/>
              <a:t>Invest in some comfy shoes</a:t>
            </a:r>
          </a:p>
          <a:p>
            <a:pPr lvl="4"/>
            <a:r>
              <a:rPr lang="en-GB" dirty="0"/>
              <a:t>Get cushions for your plastic chairs</a:t>
            </a: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11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Assignments</a:t>
            </a:r>
          </a:p>
          <a:p>
            <a:pPr lvl="1"/>
            <a:r>
              <a:rPr lang="en-GB" dirty="0"/>
              <a:t>Guidance</a:t>
            </a:r>
          </a:p>
          <a:p>
            <a:pPr lvl="2"/>
            <a:r>
              <a:rPr lang="en-GB" dirty="0"/>
              <a:t>Product &amp; Expo Evaluation</a:t>
            </a:r>
          </a:p>
          <a:p>
            <a:pPr lvl="3"/>
            <a:r>
              <a:rPr lang="en-GB" dirty="0"/>
              <a:t>Marketing materials</a:t>
            </a:r>
          </a:p>
          <a:p>
            <a:pPr lvl="4"/>
            <a:r>
              <a:rPr lang="en-GB" dirty="0"/>
              <a:t>Make sure whatever you make can be read at distance</a:t>
            </a:r>
          </a:p>
          <a:p>
            <a:pPr lvl="4"/>
            <a:r>
              <a:rPr lang="en-GB" dirty="0"/>
              <a:t>And make sure everything has a common visual language</a:t>
            </a:r>
          </a:p>
          <a:p>
            <a:pPr lvl="4"/>
            <a:r>
              <a:rPr lang="en-GB" dirty="0"/>
              <a:t>For hand-out materials, look to include your stand number</a:t>
            </a:r>
          </a:p>
          <a:p>
            <a:pPr lvl="4"/>
            <a:r>
              <a:rPr lang="en-GB" dirty="0"/>
              <a:t>I’m sure there’s plenty of guerrilla marketing opportunities available</a:t>
            </a:r>
          </a:p>
          <a:p>
            <a:pPr lvl="4"/>
            <a:r>
              <a:rPr lang="en-GB" dirty="0"/>
              <a:t>Look to provide attendees with things they might want to have</a:t>
            </a:r>
          </a:p>
          <a:p>
            <a:pPr lvl="5"/>
            <a:r>
              <a:rPr lang="en-GB" dirty="0">
                <a:hlinkClick r:id="rId2"/>
              </a:rPr>
              <a:t>https://www.awesomemerchandise.com/</a:t>
            </a:r>
            <a:r>
              <a:rPr lang="en-GB" dirty="0"/>
              <a:t>  </a:t>
            </a: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985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Assignments</a:t>
            </a:r>
          </a:p>
          <a:p>
            <a:pPr lvl="1"/>
            <a:r>
              <a:rPr lang="en-GB" dirty="0"/>
              <a:t>Guidance</a:t>
            </a:r>
          </a:p>
          <a:p>
            <a:pPr lvl="2"/>
            <a:r>
              <a:rPr lang="en-GB" dirty="0"/>
              <a:t>Preparation</a:t>
            </a:r>
          </a:p>
          <a:p>
            <a:pPr lvl="3"/>
            <a:r>
              <a:rPr lang="en-GB" dirty="0"/>
              <a:t>You need to split your team between market research, pitch planning, video preparation, Expo materials and development activities</a:t>
            </a:r>
          </a:p>
          <a:p>
            <a:pPr lvl="4"/>
            <a:r>
              <a:rPr lang="en-GB" dirty="0"/>
              <a:t>Work out how to scale your ambitions to fit the resources and time you have</a:t>
            </a:r>
          </a:p>
          <a:p>
            <a:pPr lvl="3"/>
            <a:r>
              <a:rPr lang="en-GB" dirty="0"/>
              <a:t>Think about how this can tie into any plans you may have for </a:t>
            </a:r>
            <a:r>
              <a:rPr lang="en-GB" dirty="0" err="1"/>
              <a:t>Transfuser</a:t>
            </a:r>
            <a:r>
              <a:rPr lang="en-GB" dirty="0"/>
              <a:t> or Launchpad applications</a:t>
            </a: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05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 you have any questions for me?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739949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309338"/>
              </p:ext>
            </p:extLst>
          </p:nvPr>
        </p:nvGraphicFramePr>
        <p:xfrm>
          <a:off x="467544" y="1484784"/>
          <a:ext cx="8208912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Reading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Introduction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 Session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 Session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 Session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Midterm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review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 Session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 Session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4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94744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389438"/>
              </p:ext>
            </p:extLst>
          </p:nvPr>
        </p:nvGraphicFramePr>
        <p:xfrm>
          <a:off x="467544" y="3861048"/>
          <a:ext cx="8208912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aseline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aseline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 Session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 Session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 Session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 Session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 Session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Supervisor Session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8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4355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FDBB499-B236-453B-BFE1-0247D66A5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6271683"/>
              </p:ext>
            </p:extLst>
          </p:nvPr>
        </p:nvGraphicFramePr>
        <p:xfrm>
          <a:off x="467544" y="5999688"/>
          <a:ext cx="13681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EXPO!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Assignments</a:t>
            </a:r>
          </a:p>
          <a:p>
            <a:pPr lvl="1"/>
            <a:r>
              <a:rPr lang="en-GB" dirty="0"/>
              <a:t>Assignment 1: Pitch</a:t>
            </a:r>
          </a:p>
          <a:p>
            <a:pPr lvl="1"/>
            <a:r>
              <a:rPr lang="en-GB" dirty="0"/>
              <a:t>Assignment 2: Studio Practice</a:t>
            </a:r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44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Assignments</a:t>
            </a:r>
          </a:p>
          <a:p>
            <a:pPr lvl="1"/>
            <a:r>
              <a:rPr lang="en-GB" dirty="0"/>
              <a:t>Assignment 1: Pitch</a:t>
            </a:r>
          </a:p>
          <a:p>
            <a:pPr lvl="2"/>
            <a:r>
              <a:rPr lang="en-GB" dirty="0"/>
              <a:t>Create a pitch for your game, this will be presented at the Expo to industry experts and GA staff</a:t>
            </a:r>
          </a:p>
          <a:p>
            <a:pPr lvl="3"/>
            <a:r>
              <a:rPr lang="en-GB" dirty="0"/>
              <a:t>Unlike previous years, the pitch will be a private event</a:t>
            </a:r>
          </a:p>
          <a:p>
            <a:pPr lvl="3"/>
            <a:endParaRPr lang="en-GB" dirty="0"/>
          </a:p>
          <a:p>
            <a:pPr lvl="1"/>
            <a:r>
              <a:rPr lang="en-GB" dirty="0"/>
              <a:t>Assignment 2: Studio Practice</a:t>
            </a:r>
          </a:p>
          <a:p>
            <a:pPr lvl="2"/>
            <a:r>
              <a:rPr lang="en-GB" dirty="0"/>
              <a:t>Develop your game</a:t>
            </a:r>
          </a:p>
          <a:p>
            <a:pPr lvl="2"/>
            <a:r>
              <a:rPr lang="en-GB" dirty="0"/>
              <a:t>Create marketing materials</a:t>
            </a:r>
          </a:p>
          <a:p>
            <a:pPr lvl="2"/>
            <a:r>
              <a:rPr lang="en-GB" dirty="0"/>
              <a:t>Prepare and run a stand at the Expo</a:t>
            </a:r>
          </a:p>
          <a:p>
            <a:pPr lvl="3"/>
            <a:r>
              <a:rPr lang="en-GB" dirty="0"/>
              <a:t>Like the Demo Day but for longer and with real members of the public playing your game (and giving you feedback)</a:t>
            </a:r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54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Assignments</a:t>
            </a:r>
          </a:p>
          <a:p>
            <a:pPr lvl="1"/>
            <a:r>
              <a:rPr lang="en-GB" dirty="0"/>
              <a:t>Guidance</a:t>
            </a:r>
          </a:p>
          <a:p>
            <a:pPr lvl="2"/>
            <a:r>
              <a:rPr lang="en-GB" dirty="0"/>
              <a:t>The assignments are intertwined</a:t>
            </a:r>
          </a:p>
          <a:p>
            <a:pPr lvl="3"/>
            <a:r>
              <a:rPr lang="en-GB" dirty="0"/>
              <a:t>Your marketing research (what you are making, who it’s for and why people will play your game) will be used to create your pitch</a:t>
            </a:r>
          </a:p>
          <a:p>
            <a:pPr lvl="3"/>
            <a:r>
              <a:rPr lang="en-GB" dirty="0"/>
              <a:t>It will also inform the marketing materials for your Expo stand</a:t>
            </a:r>
          </a:p>
          <a:p>
            <a:pPr lvl="4"/>
            <a:r>
              <a:rPr lang="en-GB" dirty="0"/>
              <a:t>Particularly swag &amp; give away materials</a:t>
            </a:r>
          </a:p>
          <a:p>
            <a:pPr lvl="3"/>
            <a:r>
              <a:rPr lang="en-GB" dirty="0"/>
              <a:t>Your marketing research may also inform your game development activities</a:t>
            </a:r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4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Assignments</a:t>
            </a:r>
          </a:p>
          <a:p>
            <a:pPr lvl="1"/>
            <a:r>
              <a:rPr lang="en-GB" dirty="0"/>
              <a:t>Walk through the assignments on Learning Space</a:t>
            </a:r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96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Assignments</a:t>
            </a:r>
          </a:p>
          <a:p>
            <a:pPr lvl="1"/>
            <a:r>
              <a:rPr lang="en-GB" dirty="0"/>
              <a:t>Guidance</a:t>
            </a:r>
          </a:p>
          <a:p>
            <a:pPr lvl="2"/>
            <a:r>
              <a:rPr lang="en-GB" dirty="0"/>
              <a:t>Pitch</a:t>
            </a:r>
          </a:p>
          <a:p>
            <a:pPr lvl="3"/>
            <a:r>
              <a:rPr lang="en-GB" dirty="0"/>
              <a:t>15 minute presentation + 5 min QA</a:t>
            </a:r>
          </a:p>
          <a:p>
            <a:pPr lvl="3"/>
            <a:r>
              <a:rPr lang="en-GB" dirty="0"/>
              <a:t>Make a short (1-2min) trailer for your game</a:t>
            </a:r>
          </a:p>
          <a:p>
            <a:pPr lvl="4"/>
            <a:r>
              <a:rPr lang="en-GB" dirty="0"/>
              <a:t>Show this first</a:t>
            </a:r>
          </a:p>
          <a:p>
            <a:pPr lvl="4"/>
            <a:r>
              <a:rPr lang="en-GB" dirty="0"/>
              <a:t>Build on what you did in GAM220/240</a:t>
            </a:r>
          </a:p>
          <a:p>
            <a:pPr lvl="4"/>
            <a:r>
              <a:rPr lang="en-GB" dirty="0"/>
              <a:t>Have a reasonable level of reveal (from your design pillars)</a:t>
            </a:r>
          </a:p>
          <a:p>
            <a:pPr lvl="4"/>
            <a:r>
              <a:rPr lang="en-GB" dirty="0"/>
              <a:t>Don’t have 2mins of slow-</a:t>
            </a:r>
            <a:r>
              <a:rPr lang="en-GB" dirty="0" err="1"/>
              <a:t>mo</a:t>
            </a:r>
            <a:r>
              <a:rPr lang="en-GB" dirty="0"/>
              <a:t> world fly throughs or gameplay with no exposition</a:t>
            </a:r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04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Assignments</a:t>
            </a:r>
          </a:p>
          <a:p>
            <a:pPr lvl="1"/>
            <a:r>
              <a:rPr lang="en-GB" dirty="0"/>
              <a:t>Guidance</a:t>
            </a:r>
          </a:p>
          <a:p>
            <a:pPr lvl="2"/>
            <a:r>
              <a:rPr lang="en-GB" dirty="0"/>
              <a:t>Pitch</a:t>
            </a:r>
          </a:p>
          <a:p>
            <a:pPr lvl="3"/>
            <a:r>
              <a:rPr lang="en-GB" dirty="0"/>
              <a:t>Presentation</a:t>
            </a:r>
          </a:p>
          <a:p>
            <a:pPr lvl="4"/>
            <a:r>
              <a:rPr lang="en-GB" dirty="0"/>
              <a:t>Use animated gifs to show things that are hard to explain (gameplay mechanics)</a:t>
            </a:r>
          </a:p>
          <a:p>
            <a:pPr lvl="4"/>
            <a:r>
              <a:rPr lang="en-GB" dirty="0"/>
              <a:t>Look to split presentation speaking duties, but don’t get the whole team to speak</a:t>
            </a:r>
          </a:p>
          <a:p>
            <a:pPr lvl="4"/>
            <a:r>
              <a:rPr lang="en-GB" dirty="0"/>
              <a:t>Consider having some ‘experts’ to field QA by subject area</a:t>
            </a:r>
          </a:p>
          <a:p>
            <a:pPr lvl="4"/>
            <a:r>
              <a:rPr lang="en-GB" dirty="0"/>
              <a:t>Cover all the criteria in the marking rubric to maximise your score potential</a:t>
            </a:r>
          </a:p>
          <a:p>
            <a:pPr lvl="4"/>
            <a:r>
              <a:rPr lang="en-GB" dirty="0"/>
              <a:t>Try not to argue with the judges ;)</a:t>
            </a:r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15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Assignments</a:t>
            </a:r>
          </a:p>
          <a:p>
            <a:pPr lvl="1"/>
            <a:r>
              <a:rPr lang="en-GB" dirty="0"/>
              <a:t>Guidance</a:t>
            </a:r>
          </a:p>
          <a:p>
            <a:pPr lvl="2"/>
            <a:r>
              <a:rPr lang="en-GB" dirty="0"/>
              <a:t>Product &amp; Expo Evaluation</a:t>
            </a:r>
          </a:p>
          <a:p>
            <a:pPr lvl="3"/>
            <a:r>
              <a:rPr lang="en-GB" dirty="0"/>
              <a:t>Mainly the same criteria as Demo Day for GAM320</a:t>
            </a:r>
          </a:p>
          <a:p>
            <a:pPr lvl="4"/>
            <a:r>
              <a:rPr lang="en-GB" dirty="0"/>
              <a:t>Addition of ‘completeness’ to replace ‘quality’</a:t>
            </a:r>
          </a:p>
          <a:p>
            <a:pPr lvl="3"/>
            <a:r>
              <a:rPr lang="en-GB" dirty="0"/>
              <a:t>With added Expo considerations:</a:t>
            </a:r>
          </a:p>
          <a:p>
            <a:pPr lvl="4"/>
            <a:r>
              <a:rPr lang="en-GB" dirty="0"/>
              <a:t>Expo Engagement</a:t>
            </a:r>
          </a:p>
          <a:p>
            <a:pPr lvl="5"/>
            <a:r>
              <a:rPr lang="en-GB" dirty="0"/>
              <a:t>Do attendees come away with a good feeling about the team and the game?</a:t>
            </a:r>
          </a:p>
          <a:p>
            <a:pPr lvl="4"/>
            <a:r>
              <a:rPr lang="en-GB" dirty="0"/>
              <a:t>Expo Brand</a:t>
            </a:r>
          </a:p>
          <a:p>
            <a:pPr lvl="5"/>
            <a:r>
              <a:rPr lang="en-GB" dirty="0"/>
              <a:t>Can you create a positive buzz around your game through videos, posters, fliers and swag?</a:t>
            </a:r>
          </a:p>
          <a:p>
            <a:pPr lvl="4"/>
            <a:r>
              <a:rPr lang="en-GB" dirty="0"/>
              <a:t>Expo Stability</a:t>
            </a:r>
          </a:p>
          <a:p>
            <a:pPr lvl="5"/>
            <a:r>
              <a:rPr lang="en-GB" dirty="0"/>
              <a:t>How well does the game stand up to attendees playing it?</a:t>
            </a: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32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12271</TotalTime>
  <Words>797</Words>
  <Application>Microsoft Macintosh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705</cp:revision>
  <dcterms:created xsi:type="dcterms:W3CDTF">2008-11-22T10:38:31Z</dcterms:created>
  <dcterms:modified xsi:type="dcterms:W3CDTF">2020-01-26T18:10:20Z</dcterms:modified>
</cp:coreProperties>
</file>