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427" r:id="rId3"/>
    <p:sldId id="431" r:id="rId4"/>
    <p:sldId id="438" r:id="rId5"/>
    <p:sldId id="437" r:id="rId6"/>
    <p:sldId id="432" r:id="rId7"/>
    <p:sldId id="433" r:id="rId8"/>
    <p:sldId id="439" r:id="rId9"/>
    <p:sldId id="436" r:id="rId10"/>
    <p:sldId id="440" r:id="rId11"/>
    <p:sldId id="441" r:id="rId12"/>
    <p:sldId id="430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85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51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2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9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6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4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69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0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9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8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7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536504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EF09CE0-1470-4292-850C-62E89C44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4151"/>
            <a:ext cx="8229600" cy="9361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29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529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44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76" y="6926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5" y="74219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03" y="742198"/>
            <a:ext cx="5111750" cy="5577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565" y="1916832"/>
            <a:ext cx="3008313" cy="44032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793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.radiator.debacle.us/2017/04/a-survey-of-video-game-manifestos.html" TargetMode="External"/><Relationship Id="rId2" Type="http://schemas.openxmlformats.org/officeDocument/2006/relationships/hyperlink" Target="https://www.royalacademy.org.uk/article/ten-game-changing-manifest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ch.io/jam/manifesto-jam" TargetMode="External"/><Relationship Id="rId4" Type="http://schemas.openxmlformats.org/officeDocument/2006/relationships/hyperlink" Target="https://agilemanifesto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party.ie/wp-content/uploads/2020/01/GREEN_PARTY_TOWARDS_2030-WEB-VERSION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1674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Lecture 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rPr>
              <a:t>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– Manifestos &amp; Team Identity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9752" y="5949280"/>
            <a:ext cx="6804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As a group, carry out the following: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Research Manifestos, pick 3 – 5 that the group like. Please include some non-game examples!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Build your Teams Manifesto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GB" dirty="0"/>
              <a:t>Decided on a team name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GB" dirty="0"/>
              <a:t>Create a rough logo for the team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GB" dirty="0"/>
              <a:t>Work on your principles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GB" dirty="0"/>
              <a:t>What's your opening statement?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GB" dirty="0"/>
              <a:t>What’s your call to action?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GB" dirty="0"/>
              <a:t>Embellish with artwork, please note this can be concept work or sketches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First drafts of this by end of </a:t>
            </a:r>
            <a:r>
              <a:rPr lang="en-GB" b="1" dirty="0"/>
              <a:t>week 3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b="1" dirty="0"/>
              <a:t>Please post this on the Teams Site for the module</a:t>
            </a:r>
          </a:p>
        </p:txBody>
      </p:sp>
    </p:spTree>
    <p:extLst>
      <p:ext uri="{BB962C8B-B14F-4D97-AF65-F5344CB8AC3E}">
        <p14:creationId xmlns:p14="http://schemas.microsoft.com/office/powerpoint/2010/main" val="40261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Why are we doing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Brings the team together</a:t>
            </a:r>
            <a:r>
              <a:rPr lang="en-GB" b="1" dirty="0"/>
              <a:t> under </a:t>
            </a:r>
            <a:r>
              <a:rPr lang="en-GB" dirty="0"/>
              <a:t>a collective </a:t>
            </a:r>
            <a:r>
              <a:rPr lang="en-GB" b="1" dirty="0"/>
              <a:t>vision</a:t>
            </a:r>
          </a:p>
          <a:p>
            <a:r>
              <a:rPr lang="en-GB" dirty="0"/>
              <a:t>Reduces conflict, if the manifesto is agreed upon</a:t>
            </a:r>
          </a:p>
          <a:p>
            <a:r>
              <a:rPr lang="en-GB" dirty="0"/>
              <a:t>Starts you thinking about your or your games brand</a:t>
            </a:r>
          </a:p>
          <a:p>
            <a:r>
              <a:rPr lang="en-GB" dirty="0"/>
              <a:t>Manifesto </a:t>
            </a:r>
            <a:r>
              <a:rPr lang="en-GB"/>
              <a:t>creation is fun!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40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6B77E-7F09-467A-8E15-D5A11048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10 Game Changing Art Manifestos</a:t>
            </a:r>
          </a:p>
          <a:p>
            <a:pPr lvl="1"/>
            <a:r>
              <a:rPr lang="en-GB" dirty="0">
                <a:hlinkClick r:id="rId2"/>
              </a:rPr>
              <a:t>https://www.royalacademy.org.uk/article/ten-game-changing-manifestos</a:t>
            </a:r>
            <a:endParaRPr lang="en-GB" dirty="0"/>
          </a:p>
          <a:p>
            <a:r>
              <a:rPr lang="en-GB" dirty="0"/>
              <a:t>A Survey of video game manifestos</a:t>
            </a:r>
          </a:p>
          <a:p>
            <a:pPr lvl="1"/>
            <a:r>
              <a:rPr lang="en-GB" dirty="0">
                <a:hlinkClick r:id="rId3"/>
              </a:rPr>
              <a:t>https://www.blog.radiator.debacle.us/2017/04/a-survey-of-video-game-manifestos.html</a:t>
            </a:r>
            <a:r>
              <a:rPr lang="en-GB" dirty="0"/>
              <a:t> </a:t>
            </a:r>
          </a:p>
          <a:p>
            <a:r>
              <a:rPr lang="en-GB" dirty="0"/>
              <a:t>Manifesto for Agile Software Development</a:t>
            </a:r>
          </a:p>
          <a:p>
            <a:pPr lvl="1"/>
            <a:r>
              <a:rPr lang="en-GB" dirty="0">
                <a:hlinkClick r:id="rId4"/>
              </a:rPr>
              <a:t>https://agilemanifesto.org/</a:t>
            </a:r>
            <a:r>
              <a:rPr lang="en-GB" dirty="0"/>
              <a:t> </a:t>
            </a:r>
          </a:p>
          <a:p>
            <a:r>
              <a:rPr lang="en-GB" dirty="0"/>
              <a:t>Manifesto Jam</a:t>
            </a:r>
          </a:p>
          <a:p>
            <a:pPr lvl="1"/>
            <a:r>
              <a:rPr lang="en-GB" dirty="0">
                <a:hlinkClick r:id="rId5"/>
              </a:rPr>
              <a:t>https://itch.io/jam/manifesto-jam</a:t>
            </a: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986A6-6422-4C7E-AB14-37770639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</a:t>
            </a:r>
          </a:p>
        </p:txBody>
      </p:sp>
    </p:spTree>
    <p:extLst>
      <p:ext uri="{BB962C8B-B14F-4D97-AF65-F5344CB8AC3E}">
        <p14:creationId xmlns:p14="http://schemas.microsoft.com/office/powerpoint/2010/main" val="146239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At the Games Academy we have brought together individuals as teams</a:t>
            </a:r>
          </a:p>
          <a:p>
            <a:r>
              <a:rPr lang="en-GB" dirty="0"/>
              <a:t>Or</a:t>
            </a:r>
          </a:p>
          <a:p>
            <a:r>
              <a:rPr lang="en-GB" dirty="0"/>
              <a:t>You have self organised into a Team</a:t>
            </a:r>
          </a:p>
          <a:p>
            <a:r>
              <a:rPr lang="en-GB" dirty="0"/>
              <a:t>How do you take all your individual values and coalesce this into team values?</a:t>
            </a:r>
          </a:p>
          <a:p>
            <a:r>
              <a:rPr lang="en-GB" dirty="0"/>
              <a:t>If you can do this, then hopefully</a:t>
            </a:r>
          </a:p>
          <a:p>
            <a:pPr lvl="1"/>
            <a:r>
              <a:rPr lang="en-GB" dirty="0"/>
              <a:t>It will bring the team together and reduce conflict</a:t>
            </a:r>
          </a:p>
          <a:p>
            <a:pPr lvl="1"/>
            <a:r>
              <a:rPr lang="en-GB" dirty="0"/>
              <a:t>It will provide a vision for the team</a:t>
            </a:r>
          </a:p>
          <a:p>
            <a:pPr lvl="1"/>
            <a:r>
              <a:rPr lang="en-GB" dirty="0"/>
              <a:t>It will set out the kind of games you want to make</a:t>
            </a:r>
          </a:p>
        </p:txBody>
      </p:sp>
    </p:spTree>
    <p:extLst>
      <p:ext uri="{BB962C8B-B14F-4D97-AF65-F5344CB8AC3E}">
        <p14:creationId xmlns:p14="http://schemas.microsoft.com/office/powerpoint/2010/main" val="34130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What is a Manifestos?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manifesto is a declaration of intentions, motives or views</a:t>
            </a:r>
          </a:p>
          <a:p>
            <a:r>
              <a:rPr lang="en-GB" dirty="0"/>
              <a:t>Typically a manifesto is published by political parties to state their ideology and policies for Government</a:t>
            </a:r>
          </a:p>
          <a:p>
            <a:r>
              <a:rPr lang="en-GB" dirty="0"/>
              <a:t>These are usually hashed out via some sort of democratic party process</a:t>
            </a:r>
          </a:p>
        </p:txBody>
      </p:sp>
    </p:spTree>
    <p:extLst>
      <p:ext uri="{BB962C8B-B14F-4D97-AF65-F5344CB8AC3E}">
        <p14:creationId xmlns:p14="http://schemas.microsoft.com/office/powerpoint/2010/main" val="102946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Political Manifesto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58F6E-78B9-4CA5-A732-2C5B4BA9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hlinkClick r:id="rId3"/>
              </a:rPr>
              <a:t>https://www.greenparty.ie/wp-content/uploads/2020/01/GREEN_PARTY_TOWARDS_2030-WEB-VERSION.pdf</a:t>
            </a:r>
            <a:r>
              <a:rPr lang="en-GB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2CE91-D1F3-4EDC-BA22-9E5B3E29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1865834"/>
            <a:ext cx="2251788" cy="3003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2E5DE1-FD2B-47E3-A860-3DE59E1F2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2276872"/>
            <a:ext cx="3718743" cy="2407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12C31C-C4BF-458F-800C-3D092E6C6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573" y="1927337"/>
            <a:ext cx="2123914" cy="30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7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Beyond Politics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Manifestos are not only for politics</a:t>
            </a:r>
          </a:p>
          <a:p>
            <a:r>
              <a:rPr lang="en-GB" dirty="0"/>
              <a:t>It allows a group to state their aims, objectives and philosophies</a:t>
            </a:r>
          </a:p>
          <a:p>
            <a:r>
              <a:rPr lang="en-GB" dirty="0"/>
              <a:t>In Art, manifestos</a:t>
            </a:r>
          </a:p>
          <a:p>
            <a:pPr lvl="1"/>
            <a:r>
              <a:rPr lang="en-GB" dirty="0"/>
              <a:t>Define and criticise an element of culture or art</a:t>
            </a:r>
          </a:p>
          <a:p>
            <a:pPr lvl="1"/>
            <a:r>
              <a:rPr lang="en-GB" dirty="0"/>
              <a:t>Define a set of aesthetics to counter </a:t>
            </a:r>
          </a:p>
          <a:p>
            <a:r>
              <a:rPr lang="en-GB" dirty="0"/>
              <a:t>Typically we see manifesto from:</a:t>
            </a:r>
          </a:p>
          <a:p>
            <a:pPr lvl="1"/>
            <a:r>
              <a:rPr lang="en-GB" dirty="0"/>
              <a:t>Political Parties</a:t>
            </a:r>
          </a:p>
          <a:p>
            <a:pPr lvl="1"/>
            <a:r>
              <a:rPr lang="en-GB" dirty="0"/>
              <a:t>Artists</a:t>
            </a:r>
          </a:p>
          <a:p>
            <a:pPr lvl="1"/>
            <a:r>
              <a:rPr lang="en-GB" dirty="0"/>
              <a:t>Game Developers</a:t>
            </a:r>
          </a:p>
          <a:p>
            <a:pPr lvl="1"/>
            <a:r>
              <a:rPr lang="en-GB" dirty="0"/>
              <a:t>Open Source Community</a:t>
            </a:r>
          </a:p>
        </p:txBody>
      </p:sp>
    </p:spTree>
    <p:extLst>
      <p:ext uri="{BB962C8B-B14F-4D97-AF65-F5344CB8AC3E}">
        <p14:creationId xmlns:p14="http://schemas.microsoft.com/office/powerpoint/2010/main" val="279963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Art Manifestos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Futurist Manifesto</a:t>
            </a:r>
          </a:p>
          <a:p>
            <a:r>
              <a:rPr lang="en-GB" dirty="0"/>
              <a:t>On Cubism</a:t>
            </a:r>
          </a:p>
          <a:p>
            <a:r>
              <a:rPr lang="en-GB" dirty="0"/>
              <a:t>Dada Manifesto</a:t>
            </a:r>
          </a:p>
          <a:p>
            <a:r>
              <a:rPr lang="en-GB" dirty="0"/>
              <a:t>Surrealist Manifesto</a:t>
            </a:r>
          </a:p>
          <a:p>
            <a:r>
              <a:rPr lang="en-GB" dirty="0"/>
              <a:t>Fluxus Manifest</a:t>
            </a:r>
          </a:p>
          <a:p>
            <a:r>
              <a:rPr lang="en-GB" dirty="0"/>
              <a:t>Stuckist manifesto</a:t>
            </a:r>
          </a:p>
        </p:txBody>
      </p:sp>
    </p:spTree>
    <p:extLst>
      <p:ext uri="{BB962C8B-B14F-4D97-AF65-F5344CB8AC3E}">
        <p14:creationId xmlns:p14="http://schemas.microsoft.com/office/powerpoint/2010/main" val="35918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Game Developer Manifestos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Casual Game Manifesto</a:t>
            </a:r>
          </a:p>
          <a:p>
            <a:r>
              <a:rPr lang="en-GB" dirty="0"/>
              <a:t>Hobbyist Game Developer Manifesto</a:t>
            </a:r>
          </a:p>
          <a:p>
            <a:r>
              <a:rPr lang="en-GB" dirty="0"/>
              <a:t>The Suspicious Developments Manifesto</a:t>
            </a:r>
          </a:p>
          <a:p>
            <a:r>
              <a:rPr lang="en-GB" dirty="0"/>
              <a:t>Not a Manifesto</a:t>
            </a:r>
          </a:p>
          <a:p>
            <a:r>
              <a:rPr lang="en-GB" dirty="0"/>
              <a:t>Realtime Art Manifesto</a:t>
            </a:r>
          </a:p>
        </p:txBody>
      </p:sp>
    </p:spTree>
    <p:extLst>
      <p:ext uri="{BB962C8B-B14F-4D97-AF65-F5344CB8AC3E}">
        <p14:creationId xmlns:p14="http://schemas.microsoft.com/office/powerpoint/2010/main" val="21999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Other Manifestos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Dogma 95</a:t>
            </a:r>
          </a:p>
          <a:p>
            <a:r>
              <a:rPr lang="en-GB" dirty="0"/>
              <a:t>Hacker Manifesto</a:t>
            </a:r>
          </a:p>
          <a:p>
            <a:r>
              <a:rPr lang="en-GB" dirty="0"/>
              <a:t>Manifesto for Agile Software Development</a:t>
            </a:r>
          </a:p>
          <a:p>
            <a:r>
              <a:rPr lang="en-GB" dirty="0"/>
              <a:t>Software Craftsmanship Manifesto</a:t>
            </a:r>
          </a:p>
          <a:p>
            <a:r>
              <a:rPr lang="en-GB" dirty="0"/>
              <a:t>The GNU Manifesto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7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Manifesto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Give a name to your movement or group</a:t>
            </a:r>
          </a:p>
          <a:p>
            <a:r>
              <a:rPr lang="en-GB" dirty="0"/>
              <a:t>Give preamble which is ‘against something’ or attacks the norm</a:t>
            </a:r>
          </a:p>
          <a:p>
            <a:r>
              <a:rPr lang="en-GB" dirty="0"/>
              <a:t>State your goals clearly in bullet points</a:t>
            </a:r>
          </a:p>
          <a:p>
            <a:r>
              <a:rPr lang="en-GB" dirty="0"/>
              <a:t>Talk about what you will do or make</a:t>
            </a:r>
          </a:p>
          <a:p>
            <a:r>
              <a:rPr lang="en-GB" dirty="0"/>
              <a:t>Embellish with art work</a:t>
            </a:r>
          </a:p>
        </p:txBody>
      </p:sp>
    </p:spTree>
    <p:extLst>
      <p:ext uri="{BB962C8B-B14F-4D97-AF65-F5344CB8AC3E}">
        <p14:creationId xmlns:p14="http://schemas.microsoft.com/office/powerpoint/2010/main" val="418567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12721</TotalTime>
  <Words>506</Words>
  <Application>Microsoft Office PowerPoint</Application>
  <PresentationFormat>On-screen Show (4:3)</PresentationFormat>
  <Paragraphs>90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Lecture 2 – Manifestos &amp; Team Identity</vt:lpstr>
      <vt:lpstr>Introduction</vt:lpstr>
      <vt:lpstr>What is a Manifestos?</vt:lpstr>
      <vt:lpstr>Political Manifesto</vt:lpstr>
      <vt:lpstr>Beyond Politics</vt:lpstr>
      <vt:lpstr>Art Manifestos</vt:lpstr>
      <vt:lpstr>Game Developer Manifestos</vt:lpstr>
      <vt:lpstr>Other Manifestos</vt:lpstr>
      <vt:lpstr>Manifesto Tips</vt:lpstr>
      <vt:lpstr>Activity</vt:lpstr>
      <vt:lpstr>Why are we doing this?</vt:lpstr>
      <vt:lpstr>Resources 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GAM320 Lecture 2 - Manifesto</dc:title>
  <dc:creator>Brian.McDonald@falmouth.ac.uk</dc:creator>
  <cp:lastModifiedBy>Brian McDonald</cp:lastModifiedBy>
  <cp:revision>747</cp:revision>
  <dcterms:created xsi:type="dcterms:W3CDTF">2008-11-22T10:38:31Z</dcterms:created>
  <dcterms:modified xsi:type="dcterms:W3CDTF">2020-09-24T15:33:12Z</dcterms:modified>
</cp:coreProperties>
</file>