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427" r:id="rId3"/>
    <p:sldId id="433" r:id="rId4"/>
    <p:sldId id="435" r:id="rId5"/>
    <p:sldId id="436" r:id="rId6"/>
    <p:sldId id="438" r:id="rId7"/>
    <p:sldId id="437" r:id="rId8"/>
    <p:sldId id="430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9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0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6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0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hull.ac.uk/reflectivewriting/schon" TargetMode="External"/><Relationship Id="rId2" Type="http://schemas.openxmlformats.org/officeDocument/2006/relationships/hyperlink" Target="https://learningspace.falmouth.ac.uk/mod/resource/view.php?id=852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r.wayne.edu/leads/phase1/smart-objectives" TargetMode="External"/><Relationship Id="rId4" Type="http://schemas.openxmlformats.org/officeDocument/2006/relationships/hyperlink" Target="https://www.ed.ac.uk/reflection/reflectors-toolkit/reflecting-on-experience/gibbs-reflective-cy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1b: Assignment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1500(+/- 10%) word evaluation of your game development to date</a:t>
            </a:r>
          </a:p>
          <a:p>
            <a:pPr lvl="1"/>
            <a:r>
              <a:rPr lang="en-GB" dirty="0"/>
              <a:t>Reflect on your individual performance</a:t>
            </a:r>
          </a:p>
          <a:p>
            <a:pPr lvl="1"/>
            <a:r>
              <a:rPr lang="en-GB" dirty="0"/>
              <a:t>Reflect on the group and the game</a:t>
            </a:r>
          </a:p>
          <a:p>
            <a:pPr lvl="1"/>
            <a:r>
              <a:rPr lang="en-GB" dirty="0"/>
              <a:t>Develop a plan of action for next study block#</a:t>
            </a:r>
          </a:p>
          <a:p>
            <a:r>
              <a:rPr lang="en-GB" dirty="0"/>
              <a:t>This assignment is assessed under the </a:t>
            </a:r>
            <a:r>
              <a:rPr lang="en-GB" b="1" dirty="0"/>
              <a:t>Reflect</a:t>
            </a:r>
            <a:r>
              <a:rPr lang="en-GB" dirty="0"/>
              <a:t> learning outcome</a:t>
            </a:r>
          </a:p>
          <a:p>
            <a:r>
              <a:rPr lang="en-GB" dirty="0"/>
              <a:t>Is worth 30% of your grade for the module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Assignment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Part A</a:t>
            </a:r>
            <a:r>
              <a:rPr lang="en-GB" dirty="0"/>
              <a:t> – Work on your game and record contribution</a:t>
            </a:r>
          </a:p>
          <a:p>
            <a:r>
              <a:rPr lang="en-GB" b="1" dirty="0"/>
              <a:t>Part B</a:t>
            </a:r>
            <a:r>
              <a:rPr lang="en-GB" dirty="0"/>
              <a:t> – Write your evaluation</a:t>
            </a:r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A – Record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with your team to develop the game</a:t>
            </a:r>
          </a:p>
          <a:p>
            <a:r>
              <a:rPr lang="en-GB" dirty="0"/>
              <a:t>As the project progresses, by sure to record your contribution</a:t>
            </a:r>
          </a:p>
          <a:p>
            <a:r>
              <a:rPr lang="en-GB" dirty="0"/>
              <a:t>Use </a:t>
            </a:r>
            <a:r>
              <a:rPr lang="en-GB" b="1" dirty="0"/>
              <a:t>reflective practices </a:t>
            </a:r>
            <a:r>
              <a:rPr lang="en-GB" dirty="0"/>
              <a:t>to make sense of what has happened</a:t>
            </a:r>
          </a:p>
          <a:p>
            <a:pPr lvl="1"/>
            <a:r>
              <a:rPr lang="en-GB" dirty="0"/>
              <a:t>Schön’s Reflection in Action</a:t>
            </a:r>
          </a:p>
          <a:p>
            <a:pPr lvl="1"/>
            <a:r>
              <a:rPr lang="en-GB" dirty="0"/>
              <a:t>Gibb’s Reflective Cycle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Part B – Write your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evaluation will be in 3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Reflection on your contribution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Reflection on game development (project and team)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Plan</a:t>
            </a:r>
          </a:p>
          <a:p>
            <a:pPr marL="571500" indent="-514350"/>
            <a:r>
              <a:rPr lang="en-GB" dirty="0"/>
              <a:t>For 1 &amp; 2: </a:t>
            </a:r>
          </a:p>
          <a:p>
            <a:pPr marL="971550" lvl="1" indent="-514350"/>
            <a:r>
              <a:rPr lang="en-GB" dirty="0"/>
              <a:t>Pick 3 – 5 points from your records in </a:t>
            </a:r>
            <a:r>
              <a:rPr lang="en-GB" b="1" dirty="0"/>
              <a:t>Part A </a:t>
            </a:r>
            <a:r>
              <a:rPr lang="en-GB" dirty="0"/>
              <a:t>that you consider the most important</a:t>
            </a:r>
          </a:p>
          <a:p>
            <a:pPr marL="571500" indent="-514350"/>
            <a:r>
              <a:rPr lang="en-GB" dirty="0"/>
              <a:t>For 3:</a:t>
            </a:r>
          </a:p>
          <a:p>
            <a:pPr marL="971550" lvl="1" indent="-514350"/>
            <a:r>
              <a:rPr lang="en-GB" dirty="0"/>
              <a:t>Use a framework like </a:t>
            </a:r>
            <a:r>
              <a:rPr lang="en-GB" b="1" dirty="0"/>
              <a:t>SMART Objectives </a:t>
            </a:r>
            <a:r>
              <a:rPr lang="en-GB" dirty="0"/>
              <a:t>to make a plan for SB2 that aligns with the issues identified above </a:t>
            </a:r>
          </a:p>
          <a:p>
            <a:pPr marL="571500" indent="-514350"/>
            <a:endParaRPr lang="en-GB" dirty="0"/>
          </a:p>
          <a:p>
            <a:pPr marL="571500" indent="-514350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50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be marked on the following:</a:t>
            </a:r>
          </a:p>
          <a:p>
            <a:pPr lvl="1"/>
            <a:r>
              <a:rPr lang="en-GB" dirty="0"/>
              <a:t>Reflection of your contribution – </a:t>
            </a:r>
            <a:r>
              <a:rPr lang="en-GB" b="1" dirty="0"/>
              <a:t>20%</a:t>
            </a:r>
          </a:p>
          <a:p>
            <a:pPr lvl="1"/>
            <a:r>
              <a:rPr lang="en-GB" dirty="0"/>
              <a:t>Reflection on the game development to date – </a:t>
            </a:r>
            <a:r>
              <a:rPr lang="en-GB" b="1" dirty="0"/>
              <a:t>20%</a:t>
            </a:r>
          </a:p>
          <a:p>
            <a:pPr lvl="1"/>
            <a:r>
              <a:rPr lang="en-GB" dirty="0"/>
              <a:t>Depth of Analysis – </a:t>
            </a:r>
            <a:r>
              <a:rPr lang="en-GB" b="1" dirty="0"/>
              <a:t>20%</a:t>
            </a:r>
          </a:p>
          <a:p>
            <a:pPr lvl="1"/>
            <a:r>
              <a:rPr lang="en-GB" dirty="0"/>
              <a:t>Plan – </a:t>
            </a:r>
            <a:r>
              <a:rPr lang="en-GB" b="1" dirty="0"/>
              <a:t>40%</a:t>
            </a:r>
          </a:p>
          <a:p>
            <a:pPr marL="571500" indent="-514350"/>
            <a:endParaRPr lang="en-GB" dirty="0"/>
          </a:p>
          <a:p>
            <a:pPr marL="571500" indent="-514350"/>
            <a:endParaRPr lang="en-GB" dirty="0"/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3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While the completed tasks on your project are a record of the work, it doesn’t highlight issues</a:t>
            </a:r>
          </a:p>
          <a:p>
            <a:r>
              <a:rPr lang="en-GB" dirty="0"/>
              <a:t>So, get into the habit of taking notes. Have a work diary you update regularly, perhaps once a week</a:t>
            </a:r>
          </a:p>
          <a:p>
            <a:r>
              <a:rPr lang="en-GB" dirty="0"/>
              <a:t>Use reflective practice to analyse these issues and then feed this into the report</a:t>
            </a:r>
          </a:p>
          <a:p>
            <a:r>
              <a:rPr lang="en-GB" dirty="0"/>
              <a:t>Formulate your plan as SMART Objectives</a:t>
            </a:r>
          </a:p>
          <a:p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6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Assignment Brief</a:t>
            </a:r>
          </a:p>
          <a:p>
            <a:pPr lvl="1"/>
            <a:r>
              <a:rPr lang="en-GB" dirty="0">
                <a:hlinkClick r:id="rId2"/>
              </a:rPr>
              <a:t>https://learningspace.falmouth.ac.uk/mod/resource/view.php?id=85250</a:t>
            </a:r>
            <a:endParaRPr lang="en-GB" dirty="0"/>
          </a:p>
          <a:p>
            <a:r>
              <a:rPr lang="en-GB" b="1" dirty="0"/>
              <a:t>Schön’s Reflection in Action</a:t>
            </a:r>
          </a:p>
          <a:p>
            <a:pPr lvl="1"/>
            <a:r>
              <a:rPr lang="en-GB" dirty="0">
                <a:hlinkClick r:id="rId3"/>
              </a:rPr>
              <a:t>https://libguides.hull.ac.uk/reflectivewriting/schon </a:t>
            </a:r>
            <a:endParaRPr lang="en-GB" dirty="0"/>
          </a:p>
          <a:p>
            <a:r>
              <a:rPr lang="en-GB" b="1" dirty="0"/>
              <a:t>Gibb’s Reflective Cycle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hlinkClick r:id="rId4"/>
              </a:rPr>
              <a:t>https://www.ed.ac.uk/reflection/reflectors-toolkit/reflecting-on-experience/gibbs-reflective-cycle</a:t>
            </a:r>
            <a:endParaRPr lang="en-GB" dirty="0"/>
          </a:p>
          <a:p>
            <a:r>
              <a:rPr lang="en-GB" b="1" dirty="0"/>
              <a:t>SMART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hlinkClick r:id="rId5"/>
              </a:rPr>
              <a:t>https://hr.wayne.edu/leads/phase1/smart-objectives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12626</TotalTime>
  <Words>382</Words>
  <Application>Microsoft Office PowerPoint</Application>
  <PresentationFormat>On-screen Show (4:3)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Lecture 1b: Assignment 2</vt:lpstr>
      <vt:lpstr>Assignment Overview</vt:lpstr>
      <vt:lpstr>Assignment Breakdown</vt:lpstr>
      <vt:lpstr>Part A – Record Contribution</vt:lpstr>
      <vt:lpstr>Part B – Write your Evaluation</vt:lpstr>
      <vt:lpstr>Marking</vt:lpstr>
      <vt:lpstr>Assignment Tips</vt:lpstr>
      <vt:lpstr>Resources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1b - Assignment 2</dc:title>
  <dc:creator>Brian.McDonald@falmouth.ac.uk</dc:creator>
  <cp:lastModifiedBy>Brian McDonald</cp:lastModifiedBy>
  <cp:revision>738</cp:revision>
  <dcterms:created xsi:type="dcterms:W3CDTF">2008-11-22T10:38:31Z</dcterms:created>
  <dcterms:modified xsi:type="dcterms:W3CDTF">2020-09-20T11:34:13Z</dcterms:modified>
</cp:coreProperties>
</file>