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416" r:id="rId3"/>
    <p:sldId id="423" r:id="rId4"/>
    <p:sldId id="332" r:id="rId5"/>
    <p:sldId id="40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GAM330: Major Game Development Project: Production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Pitch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4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Studio practice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7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309338"/>
              </p:ext>
            </p:extLst>
          </p:nvPr>
        </p:nvGraphicFramePr>
        <p:xfrm>
          <a:off x="467544" y="1484784"/>
          <a:ext cx="820891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Midterm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389438"/>
              </p:ext>
            </p:extLst>
          </p:nvPr>
        </p:nvGraphicFramePr>
        <p:xfrm>
          <a:off x="467544" y="3861048"/>
          <a:ext cx="820891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271683"/>
              </p:ext>
            </p:extLst>
          </p:nvPr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EXPO!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12140</TotalTime>
  <Words>94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699</cp:revision>
  <dcterms:created xsi:type="dcterms:W3CDTF">2008-11-22T10:38:31Z</dcterms:created>
  <dcterms:modified xsi:type="dcterms:W3CDTF">2020-01-22T10:33:32Z</dcterms:modified>
</cp:coreProperties>
</file>