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34" r:id="rId3"/>
    <p:sldId id="411" r:id="rId4"/>
    <p:sldId id="412" r:id="rId5"/>
    <p:sldId id="413" r:id="rId6"/>
    <p:sldId id="414" r:id="rId7"/>
    <p:sldId id="415" r:id="rId8"/>
    <p:sldId id="418" r:id="rId9"/>
    <p:sldId id="416" r:id="rId10"/>
    <p:sldId id="332" r:id="rId11"/>
    <p:sldId id="417" r:id="rId12"/>
    <p:sldId id="419" r:id="rId13"/>
    <p:sldId id="420" r:id="rId14"/>
    <p:sldId id="410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6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0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0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0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0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0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0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9/19/19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435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435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435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1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Module Introduction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57168"/>
              </p:ext>
            </p:extLst>
          </p:nvPr>
        </p:nvGraphicFramePr>
        <p:xfrm>
          <a:off x="467544" y="1484784"/>
          <a:ext cx="8208912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Graduate Destinations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Creating meaningful portfolios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Building and honing your skills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How to network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Studio</a:t>
                      </a:r>
                    </a:p>
                    <a:p>
                      <a:pPr algn="ctr"/>
                      <a:r>
                        <a:rPr lang="en-GB" sz="1400" dirty="0"/>
                        <a:t>Practice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347591"/>
              </p:ext>
            </p:extLst>
          </p:nvPr>
        </p:nvGraphicFramePr>
        <p:xfrm>
          <a:off x="467544" y="3501008"/>
          <a:ext cx="820891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The recruitment process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Creative &amp; effective resumes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Freelancing &amp; </a:t>
                      </a:r>
                      <a:r>
                        <a:rPr lang="en-GB" sz="1200" dirty="0"/>
                        <a:t>Entrepreneurship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aseline="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rgbClr val="4026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Tutorial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167633"/>
              </p:ext>
            </p:extLst>
          </p:nvPr>
        </p:nvGraphicFramePr>
        <p:xfrm>
          <a:off x="467544" y="5216991"/>
          <a:ext cx="136815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Showcase </a:t>
                      </a:r>
                    </a:p>
                    <a:p>
                      <a:pPr algn="ctr"/>
                      <a:r>
                        <a:rPr lang="en-GB" sz="1400" baseline="0" dirty="0"/>
                        <a:t>Tutorial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16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Route tutors:</a:t>
            </a:r>
          </a:p>
          <a:p>
            <a:pPr marL="914400" lvl="2" indent="0">
              <a:buNone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B30794-30EB-8F4A-A8CD-A01141A7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67232"/>
              </p:ext>
            </p:extLst>
          </p:nvPr>
        </p:nvGraphicFramePr>
        <p:xfrm>
          <a:off x="467544" y="2060848"/>
          <a:ext cx="793122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727220014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4267697994"/>
                    </a:ext>
                  </a:extLst>
                </a:gridCol>
                <a:gridCol w="4402831">
                  <a:extLst>
                    <a:ext uri="{9D8B030D-6E8A-4147-A177-3AD203B41FA5}">
                      <a16:colId xmlns:a16="http://schemas.microsoft.com/office/drawing/2014/main" val="1227758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5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 Milligan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Richard.Milligan@falmouth.ac.uk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Phoebe Herring</a:t>
                      </a:r>
                    </a:p>
                    <a:p>
                      <a:r>
                        <a:rPr lang="en-US" dirty="0"/>
                        <a:t>Jon Pledger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Phoebe.Herring@falmouth.ac.uk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jon.pledger@falmouth.ac.uk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4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 Shepherd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Pete.Shepherd@falmouth.ac.uk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1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 Greer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Terry.Greer@falmouth.ac.uk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55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Gareth Lewis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gareth.lewis@falmouth.ac.uk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3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Hannah 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Hannah.Wood@falmouth.ac.uk</a:t>
                      </a:r>
                      <a:r>
                        <a:rPr lang="en-GB" sz="16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81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Tutorials:</a:t>
            </a:r>
          </a:p>
          <a:p>
            <a:pPr lvl="2"/>
            <a:r>
              <a:rPr lang="en-GB" dirty="0"/>
              <a:t>Build on lecture materials</a:t>
            </a:r>
          </a:p>
          <a:p>
            <a:pPr lvl="2"/>
            <a:r>
              <a:rPr lang="en-GB" dirty="0"/>
              <a:t>Give you support to go and do your own things</a:t>
            </a:r>
          </a:p>
          <a:p>
            <a:pPr lvl="2"/>
            <a:r>
              <a:rPr lang="en-GB" dirty="0"/>
              <a:t>Have equipment so you can develop your portfolio pieces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52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Overall approach</a:t>
            </a:r>
          </a:p>
          <a:p>
            <a:pPr lvl="2"/>
            <a:r>
              <a:rPr lang="en-GB" dirty="0"/>
              <a:t>Look to divide your time between GAM320 &amp; GAM340</a:t>
            </a:r>
          </a:p>
          <a:p>
            <a:pPr lvl="3"/>
            <a:r>
              <a:rPr lang="en-GB" dirty="0"/>
              <a:t>320 is worth x2 340 (40 vs. 20 credits)</a:t>
            </a:r>
          </a:p>
          <a:p>
            <a:pPr lvl="3"/>
            <a:r>
              <a:rPr lang="en-GB" dirty="0"/>
              <a:t>Look to split your time accordingly</a:t>
            </a:r>
          </a:p>
          <a:p>
            <a:pPr marL="914400" lvl="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81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2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 different!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97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 different!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Old GAM340</a:t>
            </a:r>
          </a:p>
          <a:p>
            <a:pPr lvl="2"/>
            <a:r>
              <a:rPr lang="en-GB" dirty="0"/>
              <a:t>Interview people and write a report (40%)</a:t>
            </a:r>
          </a:p>
          <a:p>
            <a:pPr lvl="2"/>
            <a:r>
              <a:rPr lang="en-GB" dirty="0"/>
              <a:t>Write a business plan (40%)</a:t>
            </a:r>
          </a:p>
          <a:p>
            <a:pPr lvl="2"/>
            <a:r>
              <a:rPr lang="en-GB" dirty="0"/>
              <a:t>Make some promotional materials (20%)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3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 different!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New GAM340</a:t>
            </a:r>
          </a:p>
          <a:p>
            <a:pPr lvl="2"/>
            <a:r>
              <a:rPr lang="en-GB" dirty="0"/>
              <a:t>Make portfolio pieces (80%)</a:t>
            </a:r>
          </a:p>
          <a:p>
            <a:pPr lvl="2"/>
            <a:r>
              <a:rPr lang="en-GB" dirty="0"/>
              <a:t>Make some promotional materials (20%)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13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‘Professional Practice Report’</a:t>
            </a:r>
          </a:p>
          <a:p>
            <a:pPr lvl="2"/>
            <a:r>
              <a:rPr lang="en-GB" dirty="0"/>
              <a:t>Not a professional practice report</a:t>
            </a:r>
          </a:p>
          <a:p>
            <a:pPr lvl="2"/>
            <a:r>
              <a:rPr lang="en-GB" dirty="0"/>
              <a:t>Really : create professional portfolio materials</a:t>
            </a:r>
          </a:p>
          <a:p>
            <a:pPr lvl="2"/>
            <a:r>
              <a:rPr lang="en-GB" dirty="0">
                <a:hlinkClick r:id="rId2"/>
              </a:rPr>
              <a:t>https://learningspace.falmouth.ac.uk/course/view.php?id=4352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04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‘Professional Practice Report’</a:t>
            </a:r>
          </a:p>
          <a:p>
            <a:pPr lvl="2"/>
            <a:r>
              <a:rPr lang="en-GB" dirty="0"/>
              <a:t>Not a professional practice report</a:t>
            </a:r>
          </a:p>
          <a:p>
            <a:pPr lvl="2"/>
            <a:r>
              <a:rPr lang="en-GB" dirty="0"/>
              <a:t>Really : create professional portfolio materials</a:t>
            </a:r>
          </a:p>
          <a:p>
            <a:pPr lvl="2"/>
            <a:r>
              <a:rPr lang="en-GB" dirty="0">
                <a:hlinkClick r:id="rId2"/>
              </a:rPr>
              <a:t>https://learningspace.falmouth.ac.uk/course/view.php?id=4352</a:t>
            </a:r>
            <a:endParaRPr lang="en-GB" dirty="0"/>
          </a:p>
          <a:p>
            <a:pPr lvl="3"/>
            <a:r>
              <a:rPr lang="en-GB" dirty="0"/>
              <a:t>Moved to explicit rubrics to make it clearer what you are being assessed on </a:t>
            </a:r>
          </a:p>
          <a:p>
            <a:pPr lvl="3"/>
            <a:r>
              <a:rPr lang="en-GB" dirty="0"/>
              <a:t>And what good, bad and indifferent looks like</a:t>
            </a:r>
          </a:p>
          <a:p>
            <a:pPr lvl="3"/>
            <a:r>
              <a:rPr lang="en-GB" dirty="0"/>
              <a:t>Linked to the common assessment criteria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Showcase your work in week 13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09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create professional portfolio materials</a:t>
            </a:r>
          </a:p>
          <a:p>
            <a:pPr lvl="3"/>
            <a:r>
              <a:rPr lang="en-GB" dirty="0"/>
              <a:t>Precise content will depend on what you want to do</a:t>
            </a:r>
          </a:p>
          <a:p>
            <a:pPr lvl="4"/>
            <a:r>
              <a:rPr lang="en-GB" dirty="0"/>
              <a:t>That’s why the rubric is fairly loose</a:t>
            </a:r>
          </a:p>
          <a:p>
            <a:pPr lvl="4"/>
            <a:r>
              <a:rPr lang="en-GB" dirty="0"/>
              <a:t>Your tutors will be able to give you guidance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10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</a:t>
            </a:r>
          </a:p>
          <a:p>
            <a:pPr lvl="2"/>
            <a:r>
              <a:rPr lang="en-GB" dirty="0"/>
              <a:t>create professional portfolio materials</a:t>
            </a:r>
          </a:p>
          <a:p>
            <a:pPr lvl="3"/>
            <a:r>
              <a:rPr lang="en-GB" dirty="0"/>
              <a:t>Precise content will depend on what you want to do</a:t>
            </a:r>
          </a:p>
          <a:p>
            <a:pPr lvl="4"/>
            <a:r>
              <a:rPr lang="en-GB" dirty="0"/>
              <a:t>That’s why the rubric is fairly loose</a:t>
            </a:r>
          </a:p>
          <a:p>
            <a:pPr lvl="4"/>
            <a:r>
              <a:rPr lang="en-GB" dirty="0"/>
              <a:t>Your tutors will be able to give you guidance</a:t>
            </a:r>
          </a:p>
          <a:p>
            <a:pPr lvl="4"/>
            <a:endParaRPr lang="en-GB" dirty="0"/>
          </a:p>
          <a:p>
            <a:pPr lvl="2"/>
            <a:r>
              <a:rPr lang="en-GB" dirty="0"/>
              <a:t>If you want to do something ‘different’ to your route</a:t>
            </a:r>
          </a:p>
          <a:p>
            <a:pPr lvl="3"/>
            <a:r>
              <a:rPr lang="en-GB" dirty="0"/>
              <a:t>That’s cool, make it work around your portfolio work</a:t>
            </a:r>
          </a:p>
          <a:p>
            <a:pPr lvl="4"/>
            <a:r>
              <a:rPr lang="en-GB" dirty="0"/>
              <a:t>Game programming -&gt; </a:t>
            </a:r>
            <a:r>
              <a:rPr lang="en-GB" dirty="0" err="1"/>
              <a:t>webdev</a:t>
            </a:r>
            <a:endParaRPr lang="en-GB" dirty="0"/>
          </a:p>
          <a:p>
            <a:pPr lvl="4"/>
            <a:r>
              <a:rPr lang="en-GB" dirty="0"/>
              <a:t>Anything -&gt; production / business / PR / marketing / community management etc</a:t>
            </a:r>
          </a:p>
          <a:p>
            <a:pPr lvl="4"/>
            <a:r>
              <a:rPr lang="en-GB" dirty="0"/>
              <a:t>Anything -&gt; something non-games</a:t>
            </a:r>
          </a:p>
          <a:p>
            <a:pPr lvl="4"/>
            <a:r>
              <a:rPr lang="en-GB" dirty="0"/>
              <a:t>Anything -&gt; further education</a:t>
            </a:r>
          </a:p>
          <a:p>
            <a:pPr lvl="3"/>
            <a:r>
              <a:rPr lang="en-GB" dirty="0"/>
              <a:t>Talk to me and your route tutor and we can work things out.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88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2</a:t>
            </a:r>
          </a:p>
          <a:p>
            <a:pPr lvl="2"/>
            <a:r>
              <a:rPr lang="en-GB" dirty="0"/>
              <a:t>‘Promotional materials’</a:t>
            </a:r>
          </a:p>
          <a:p>
            <a:pPr lvl="2"/>
            <a:r>
              <a:rPr lang="en-GB" dirty="0"/>
              <a:t>Create materials</a:t>
            </a:r>
          </a:p>
          <a:p>
            <a:pPr lvl="3"/>
            <a:r>
              <a:rPr lang="en-GB" dirty="0"/>
              <a:t>Resume</a:t>
            </a:r>
          </a:p>
          <a:p>
            <a:pPr lvl="3"/>
            <a:r>
              <a:rPr lang="en-GB" dirty="0"/>
              <a:t>LinkedIn profile</a:t>
            </a:r>
          </a:p>
          <a:p>
            <a:pPr lvl="3"/>
            <a:r>
              <a:rPr lang="en-GB" dirty="0"/>
              <a:t>Suitable website / portfolio hosting</a:t>
            </a:r>
          </a:p>
          <a:p>
            <a:pPr lvl="3"/>
            <a:endParaRPr lang="en-GB" dirty="0"/>
          </a:p>
          <a:p>
            <a:pPr lvl="2"/>
            <a:r>
              <a:rPr lang="en-GB" dirty="0">
                <a:hlinkClick r:id="rId2"/>
              </a:rPr>
              <a:t>https://learningspace.falmouth.ac.uk/course/view.php?id=4352</a:t>
            </a:r>
            <a:endParaRPr lang="en-GB" dirty="0"/>
          </a:p>
          <a:p>
            <a:pPr lvl="3"/>
            <a:r>
              <a:rPr lang="en-GB" dirty="0"/>
              <a:t>Again, rubrics to make things clear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2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12464</TotalTime>
  <Words>599</Words>
  <Application>Microsoft Macintosh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708</cp:revision>
  <dcterms:created xsi:type="dcterms:W3CDTF">2008-11-22T10:38:31Z</dcterms:created>
  <dcterms:modified xsi:type="dcterms:W3CDTF">2019-09-19T16:07:58Z</dcterms:modified>
</cp:coreProperties>
</file>