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312" r:id="rId8"/>
    <p:sldId id="258" r:id="rId9"/>
    <p:sldId id="259" r:id="rId10"/>
    <p:sldId id="262" r:id="rId11"/>
    <p:sldId id="314" r:id="rId12"/>
    <p:sldId id="315" r:id="rId13"/>
    <p:sldId id="261" r:id="rId14"/>
    <p:sldId id="31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58F4C-5C58-483C-981B-186303991EE5}" v="15" dt="2019-11-21T15:31:44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39B38-BA04-47FC-B471-08E7CF49BD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532212-519E-48F5-BC5B-31AA314ED9B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/>
            <a:t>To replace our regular demo </a:t>
          </a:r>
          <a:r>
            <a:rPr lang="en-GB">
              <a:latin typeface="Calibri" panose="020F0502020204030204"/>
            </a:rPr>
            <a:t>day in Study Block 2</a:t>
          </a:r>
          <a:r>
            <a:rPr lang="en-GB"/>
            <a:t>, we are introducing the expo this year.</a:t>
          </a:r>
          <a:r>
            <a:rPr lang="en-GB">
              <a:latin typeface="Calibri" panose="020F0502020204030204"/>
            </a:rPr>
            <a:t> </a:t>
          </a:r>
          <a:endParaRPr lang="en-US"/>
        </a:p>
      </dgm:t>
    </dgm:pt>
    <dgm:pt modelId="{7281FA84-2602-4D49-B28F-5251BED2065C}" type="parTrans" cxnId="{9AD789FA-CCD7-454D-AB9C-2E88FA682756}">
      <dgm:prSet/>
      <dgm:spPr/>
      <dgm:t>
        <a:bodyPr/>
        <a:lstStyle/>
        <a:p>
          <a:endParaRPr lang="en-US"/>
        </a:p>
      </dgm:t>
    </dgm:pt>
    <dgm:pt modelId="{CBC6DC79-F8AC-4DFB-9E6A-EFCC265D8544}" type="sibTrans" cxnId="{9AD789FA-CCD7-454D-AB9C-2E88FA682756}">
      <dgm:prSet/>
      <dgm:spPr/>
      <dgm:t>
        <a:bodyPr/>
        <a:lstStyle/>
        <a:p>
          <a:endParaRPr lang="en-US"/>
        </a:p>
      </dgm:t>
    </dgm:pt>
    <dgm:pt modelId="{0FC31526-7CB4-4E51-B6E8-DA73D34E37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Teams will have a table, with one monitor and keyboard. Please chat to your supervisor if you need </a:t>
          </a:r>
          <a:r>
            <a:rPr lang="en-GB"/>
            <a:t>additional support.</a:t>
          </a:r>
          <a:endParaRPr lang="en-US" dirty="0"/>
        </a:p>
      </dgm:t>
    </dgm:pt>
    <dgm:pt modelId="{6D6BF013-793F-47DD-B847-961719643ED3}" type="parTrans" cxnId="{23427338-7FA2-4451-BF1A-FA8E5B012E7E}">
      <dgm:prSet/>
      <dgm:spPr/>
      <dgm:t>
        <a:bodyPr/>
        <a:lstStyle/>
        <a:p>
          <a:endParaRPr lang="en-US"/>
        </a:p>
      </dgm:t>
    </dgm:pt>
    <dgm:pt modelId="{111F6520-3F17-4A7B-90E6-DF05F8E8A66E}" type="sibTrans" cxnId="{23427338-7FA2-4451-BF1A-FA8E5B012E7E}">
      <dgm:prSet/>
      <dgm:spPr/>
      <dgm:t>
        <a:bodyPr/>
        <a:lstStyle/>
        <a:p>
          <a:endParaRPr lang="en-US"/>
        </a:p>
      </dgm:t>
    </dgm:pt>
    <dgm:pt modelId="{643383B2-8CAD-4C8C-B8F7-191E946EE32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/>
            <a:t>This will be a </a:t>
          </a:r>
          <a:r>
            <a:rPr lang="en-GB" dirty="0">
              <a:latin typeface="Calibri" panose="020F0502020204030204"/>
            </a:rPr>
            <a:t>long</a:t>
          </a:r>
          <a:r>
            <a:rPr lang="en-GB" dirty="0"/>
            <a:t> event where we get to show off our games to the public and peers.</a:t>
          </a:r>
          <a:endParaRPr lang="en-US" dirty="0"/>
        </a:p>
      </dgm:t>
    </dgm:pt>
    <dgm:pt modelId="{A0952A76-D3F0-42D7-A681-CE2BA02E7519}" type="parTrans" cxnId="{5FAA54E5-9FA5-44AE-A0DA-8B8406E14B46}">
      <dgm:prSet/>
      <dgm:spPr/>
      <dgm:t>
        <a:bodyPr/>
        <a:lstStyle/>
        <a:p>
          <a:endParaRPr lang="en-US"/>
        </a:p>
      </dgm:t>
    </dgm:pt>
    <dgm:pt modelId="{15ACFA99-A59A-48EE-93D6-E26E6900F750}" type="sibTrans" cxnId="{5FAA54E5-9FA5-44AE-A0DA-8B8406E14B46}">
      <dgm:prSet/>
      <dgm:spPr/>
      <dgm:t>
        <a:bodyPr/>
        <a:lstStyle/>
        <a:p>
          <a:endParaRPr lang="en-US"/>
        </a:p>
      </dgm:t>
    </dgm:pt>
    <dgm:pt modelId="{1D86C4CD-03D0-4BA1-9A87-A728B292EFB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Marking &amp; industry judging will also be conducted here.</a:t>
          </a:r>
          <a:endParaRPr lang="en-US"/>
        </a:p>
      </dgm:t>
    </dgm:pt>
    <dgm:pt modelId="{2C797556-D41E-4721-9850-EE4FFBAB5C35}" type="parTrans" cxnId="{C64D7B33-D87C-4B82-9727-C47FE6FBDC0A}">
      <dgm:prSet/>
      <dgm:spPr/>
      <dgm:t>
        <a:bodyPr/>
        <a:lstStyle/>
        <a:p>
          <a:endParaRPr lang="en-US"/>
        </a:p>
      </dgm:t>
    </dgm:pt>
    <dgm:pt modelId="{5742F021-B4E2-4530-9BBB-E02823395A0E}" type="sibTrans" cxnId="{C64D7B33-D87C-4B82-9727-C47FE6FBDC0A}">
      <dgm:prSet/>
      <dgm:spPr/>
      <dgm:t>
        <a:bodyPr/>
        <a:lstStyle/>
        <a:p>
          <a:endParaRPr lang="en-US"/>
        </a:p>
      </dgm:t>
    </dgm:pt>
    <dgm:pt modelId="{FAFA2600-CED5-4B2C-A131-2E6D88D22E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Students will be responsible (with staff assistance) for creating an engaging stand for the exhibition.</a:t>
          </a:r>
          <a:endParaRPr lang="en-US"/>
        </a:p>
      </dgm:t>
    </dgm:pt>
    <dgm:pt modelId="{FFAFE694-7EFB-417D-8BA1-704E4C7387FE}" type="parTrans" cxnId="{1E1D4E96-BB7C-4C91-B9A1-D2BBCDE8C117}">
      <dgm:prSet/>
      <dgm:spPr/>
      <dgm:t>
        <a:bodyPr/>
        <a:lstStyle/>
        <a:p>
          <a:endParaRPr lang="en-US"/>
        </a:p>
      </dgm:t>
    </dgm:pt>
    <dgm:pt modelId="{965A51CC-95E0-4BAA-A08C-AFCA1B1A6960}" type="sibTrans" cxnId="{1E1D4E96-BB7C-4C91-B9A1-D2BBCDE8C117}">
      <dgm:prSet/>
      <dgm:spPr/>
      <dgm:t>
        <a:bodyPr/>
        <a:lstStyle/>
        <a:p>
          <a:endParaRPr lang="en-US"/>
        </a:p>
      </dgm:t>
    </dgm:pt>
    <dgm:pt modelId="{3DC83E89-26B7-41C4-BB95-79EE34987C5D}" type="pres">
      <dgm:prSet presAssocID="{D4E39B38-BA04-47FC-B471-08E7CF49BDD8}" presName="root" presStyleCnt="0">
        <dgm:presLayoutVars>
          <dgm:dir/>
          <dgm:resizeHandles val="exact"/>
        </dgm:presLayoutVars>
      </dgm:prSet>
      <dgm:spPr/>
    </dgm:pt>
    <dgm:pt modelId="{197640B8-C324-4992-9A61-6146CF03203F}" type="pres">
      <dgm:prSet presAssocID="{FF532212-519E-48F5-BC5B-31AA314ED9B3}" presName="compNode" presStyleCnt="0"/>
      <dgm:spPr/>
    </dgm:pt>
    <dgm:pt modelId="{EA4B8755-E327-4457-A336-EEDA5F01CA29}" type="pres">
      <dgm:prSet presAssocID="{FF532212-519E-48F5-BC5B-31AA314ED9B3}" presName="bgRect" presStyleLbl="bgShp" presStyleIdx="0" presStyleCnt="5"/>
      <dgm:spPr/>
    </dgm:pt>
    <dgm:pt modelId="{D10A6A58-166E-4BFD-A8E7-AD9297BA8B60}" type="pres">
      <dgm:prSet presAssocID="{FF532212-519E-48F5-BC5B-31AA314ED9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1ED38591-09F9-431B-9B64-045043F4C516}" type="pres">
      <dgm:prSet presAssocID="{FF532212-519E-48F5-BC5B-31AA314ED9B3}" presName="spaceRect" presStyleCnt="0"/>
      <dgm:spPr/>
    </dgm:pt>
    <dgm:pt modelId="{87C8AF42-D92C-4973-A166-8E16E197BA8D}" type="pres">
      <dgm:prSet presAssocID="{FF532212-519E-48F5-BC5B-31AA314ED9B3}" presName="parTx" presStyleLbl="revTx" presStyleIdx="0" presStyleCnt="5">
        <dgm:presLayoutVars>
          <dgm:chMax val="0"/>
          <dgm:chPref val="0"/>
        </dgm:presLayoutVars>
      </dgm:prSet>
      <dgm:spPr/>
    </dgm:pt>
    <dgm:pt modelId="{383DAD70-49E1-451D-ACA7-E86158415DA9}" type="pres">
      <dgm:prSet presAssocID="{CBC6DC79-F8AC-4DFB-9E6A-EFCC265D8544}" presName="sibTrans" presStyleCnt="0"/>
      <dgm:spPr/>
    </dgm:pt>
    <dgm:pt modelId="{DEBE0DD8-5D56-4FF5-B262-77C03D9B7AB3}" type="pres">
      <dgm:prSet presAssocID="{0FC31526-7CB4-4E51-B6E8-DA73D34E374E}" presName="compNode" presStyleCnt="0"/>
      <dgm:spPr/>
    </dgm:pt>
    <dgm:pt modelId="{B8999540-E779-412B-9537-09C91045DCDF}" type="pres">
      <dgm:prSet presAssocID="{0FC31526-7CB4-4E51-B6E8-DA73D34E374E}" presName="bgRect" presStyleLbl="bgShp" presStyleIdx="1" presStyleCnt="5"/>
      <dgm:spPr/>
    </dgm:pt>
    <dgm:pt modelId="{338254D4-B96D-4399-A547-47A9B3B4709F}" type="pres">
      <dgm:prSet presAssocID="{0FC31526-7CB4-4E51-B6E8-DA73D34E37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46DA239-15A3-4655-93E5-A40F5C562AF7}" type="pres">
      <dgm:prSet presAssocID="{0FC31526-7CB4-4E51-B6E8-DA73D34E374E}" presName="spaceRect" presStyleCnt="0"/>
      <dgm:spPr/>
    </dgm:pt>
    <dgm:pt modelId="{815803DA-C5AA-4A95-9989-69BDAA2A02EE}" type="pres">
      <dgm:prSet presAssocID="{0FC31526-7CB4-4E51-B6E8-DA73D34E374E}" presName="parTx" presStyleLbl="revTx" presStyleIdx="1" presStyleCnt="5">
        <dgm:presLayoutVars>
          <dgm:chMax val="0"/>
          <dgm:chPref val="0"/>
        </dgm:presLayoutVars>
      </dgm:prSet>
      <dgm:spPr/>
    </dgm:pt>
    <dgm:pt modelId="{9A2EB144-6E27-4735-9FD6-1C43E977C663}" type="pres">
      <dgm:prSet presAssocID="{111F6520-3F17-4A7B-90E6-DF05F8E8A66E}" presName="sibTrans" presStyleCnt="0"/>
      <dgm:spPr/>
    </dgm:pt>
    <dgm:pt modelId="{B308ECEB-3C20-4045-95C0-EAF31DEF8935}" type="pres">
      <dgm:prSet presAssocID="{643383B2-8CAD-4C8C-B8F7-191E946EE320}" presName="compNode" presStyleCnt="0"/>
      <dgm:spPr/>
    </dgm:pt>
    <dgm:pt modelId="{4ED83353-B1BE-4448-8DB4-A06B244F3B68}" type="pres">
      <dgm:prSet presAssocID="{643383B2-8CAD-4C8C-B8F7-191E946EE320}" presName="bgRect" presStyleLbl="bgShp" presStyleIdx="2" presStyleCnt="5"/>
      <dgm:spPr/>
    </dgm:pt>
    <dgm:pt modelId="{83ACA6F8-DD1A-4423-8E19-2408048F0A8F}" type="pres">
      <dgm:prSet presAssocID="{643383B2-8CAD-4C8C-B8F7-191E946EE3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FC319264-8E76-4D31-8C97-2AEFD433EB35}" type="pres">
      <dgm:prSet presAssocID="{643383B2-8CAD-4C8C-B8F7-191E946EE320}" presName="spaceRect" presStyleCnt="0"/>
      <dgm:spPr/>
    </dgm:pt>
    <dgm:pt modelId="{66CC3EE2-24B3-46E4-AD8E-8776B96A25C1}" type="pres">
      <dgm:prSet presAssocID="{643383B2-8CAD-4C8C-B8F7-191E946EE320}" presName="parTx" presStyleLbl="revTx" presStyleIdx="2" presStyleCnt="5">
        <dgm:presLayoutVars>
          <dgm:chMax val="0"/>
          <dgm:chPref val="0"/>
        </dgm:presLayoutVars>
      </dgm:prSet>
      <dgm:spPr/>
    </dgm:pt>
    <dgm:pt modelId="{B8E736AC-DB9C-43C4-BE81-2CC37F289B79}" type="pres">
      <dgm:prSet presAssocID="{15ACFA99-A59A-48EE-93D6-E26E6900F750}" presName="sibTrans" presStyleCnt="0"/>
      <dgm:spPr/>
    </dgm:pt>
    <dgm:pt modelId="{069CC472-AFB0-4A5A-8038-26ED0EB0DB13}" type="pres">
      <dgm:prSet presAssocID="{1D86C4CD-03D0-4BA1-9A87-A728B292EFB6}" presName="compNode" presStyleCnt="0"/>
      <dgm:spPr/>
    </dgm:pt>
    <dgm:pt modelId="{DCDE58A8-45D9-4E7F-B53F-8D5DC961AB37}" type="pres">
      <dgm:prSet presAssocID="{1D86C4CD-03D0-4BA1-9A87-A728B292EFB6}" presName="bgRect" presStyleLbl="bgShp" presStyleIdx="3" presStyleCnt="5"/>
      <dgm:spPr/>
    </dgm:pt>
    <dgm:pt modelId="{41B4D6AE-A7C1-49EE-B898-84FC8A633ABA}" type="pres">
      <dgm:prSet presAssocID="{1D86C4CD-03D0-4BA1-9A87-A728B292EFB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F5464DB-F607-4997-9420-709136A2F7C7}" type="pres">
      <dgm:prSet presAssocID="{1D86C4CD-03D0-4BA1-9A87-A728B292EFB6}" presName="spaceRect" presStyleCnt="0"/>
      <dgm:spPr/>
    </dgm:pt>
    <dgm:pt modelId="{C2CAE5B2-6B19-4C3A-B954-75A515E0D008}" type="pres">
      <dgm:prSet presAssocID="{1D86C4CD-03D0-4BA1-9A87-A728B292EFB6}" presName="parTx" presStyleLbl="revTx" presStyleIdx="3" presStyleCnt="5">
        <dgm:presLayoutVars>
          <dgm:chMax val="0"/>
          <dgm:chPref val="0"/>
        </dgm:presLayoutVars>
      </dgm:prSet>
      <dgm:spPr/>
    </dgm:pt>
    <dgm:pt modelId="{9D5CE969-0D26-46FF-9138-46BB3197B12F}" type="pres">
      <dgm:prSet presAssocID="{5742F021-B4E2-4530-9BBB-E02823395A0E}" presName="sibTrans" presStyleCnt="0"/>
      <dgm:spPr/>
    </dgm:pt>
    <dgm:pt modelId="{2F815CDB-3A1D-4B85-BBCD-F8623F7A9748}" type="pres">
      <dgm:prSet presAssocID="{FAFA2600-CED5-4B2C-A131-2E6D88D22E53}" presName="compNode" presStyleCnt="0"/>
      <dgm:spPr/>
    </dgm:pt>
    <dgm:pt modelId="{F88B8470-15D3-4AD1-A62B-45F6A2C59767}" type="pres">
      <dgm:prSet presAssocID="{FAFA2600-CED5-4B2C-A131-2E6D88D22E53}" presName="bgRect" presStyleLbl="bgShp" presStyleIdx="4" presStyleCnt="5"/>
      <dgm:spPr/>
    </dgm:pt>
    <dgm:pt modelId="{3EA7D706-88AC-4B24-A8BE-0316858FFB39}" type="pres">
      <dgm:prSet presAssocID="{FAFA2600-CED5-4B2C-A131-2E6D88D22E53}" presName="iconRect" presStyleLbl="node1" presStyleIdx="4" presStyleCnt="5" custLinFactNeighborX="9344" custLinFactNeighborY="1321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04B3E6B-77E1-42FA-BCB1-115FAD9AA850}" type="pres">
      <dgm:prSet presAssocID="{FAFA2600-CED5-4B2C-A131-2E6D88D22E53}" presName="spaceRect" presStyleCnt="0"/>
      <dgm:spPr/>
    </dgm:pt>
    <dgm:pt modelId="{6B7BF1E0-97EC-49F0-A041-1E9E110DCA57}" type="pres">
      <dgm:prSet presAssocID="{FAFA2600-CED5-4B2C-A131-2E6D88D22E5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DBD021-8D28-4011-AB3E-B8C2CE27FB29}" type="presOf" srcId="{D4E39B38-BA04-47FC-B471-08E7CF49BDD8}" destId="{3DC83E89-26B7-41C4-BB95-79EE34987C5D}" srcOrd="0" destOrd="0" presId="urn:microsoft.com/office/officeart/2018/2/layout/IconVerticalSolidList"/>
    <dgm:cxn modelId="{C64D7B33-D87C-4B82-9727-C47FE6FBDC0A}" srcId="{D4E39B38-BA04-47FC-B471-08E7CF49BDD8}" destId="{1D86C4CD-03D0-4BA1-9A87-A728B292EFB6}" srcOrd="3" destOrd="0" parTransId="{2C797556-D41E-4721-9850-EE4FFBAB5C35}" sibTransId="{5742F021-B4E2-4530-9BBB-E02823395A0E}"/>
    <dgm:cxn modelId="{F4071138-3E87-4554-875E-470628D95FAC}" type="presOf" srcId="{643383B2-8CAD-4C8C-B8F7-191E946EE320}" destId="{66CC3EE2-24B3-46E4-AD8E-8776B96A25C1}" srcOrd="0" destOrd="0" presId="urn:microsoft.com/office/officeart/2018/2/layout/IconVerticalSolidList"/>
    <dgm:cxn modelId="{23427338-7FA2-4451-BF1A-FA8E5B012E7E}" srcId="{D4E39B38-BA04-47FC-B471-08E7CF49BDD8}" destId="{0FC31526-7CB4-4E51-B6E8-DA73D34E374E}" srcOrd="1" destOrd="0" parTransId="{6D6BF013-793F-47DD-B847-961719643ED3}" sibTransId="{111F6520-3F17-4A7B-90E6-DF05F8E8A66E}"/>
    <dgm:cxn modelId="{8F938845-AFB9-4211-98D4-842B33545E08}" type="presOf" srcId="{0FC31526-7CB4-4E51-B6E8-DA73D34E374E}" destId="{815803DA-C5AA-4A95-9989-69BDAA2A02EE}" srcOrd="0" destOrd="0" presId="urn:microsoft.com/office/officeart/2018/2/layout/IconVerticalSolidList"/>
    <dgm:cxn modelId="{E847467F-CD54-4E15-8186-3C15BCCE5C9A}" type="presOf" srcId="{FAFA2600-CED5-4B2C-A131-2E6D88D22E53}" destId="{6B7BF1E0-97EC-49F0-A041-1E9E110DCA57}" srcOrd="0" destOrd="0" presId="urn:microsoft.com/office/officeart/2018/2/layout/IconVerticalSolidList"/>
    <dgm:cxn modelId="{1E1D4E96-BB7C-4C91-B9A1-D2BBCDE8C117}" srcId="{D4E39B38-BA04-47FC-B471-08E7CF49BDD8}" destId="{FAFA2600-CED5-4B2C-A131-2E6D88D22E53}" srcOrd="4" destOrd="0" parTransId="{FFAFE694-7EFB-417D-8BA1-704E4C7387FE}" sibTransId="{965A51CC-95E0-4BAA-A08C-AFCA1B1A6960}"/>
    <dgm:cxn modelId="{BEDB5599-F9F9-439C-89D9-EB3185AB64AC}" type="presOf" srcId="{FF532212-519E-48F5-BC5B-31AA314ED9B3}" destId="{87C8AF42-D92C-4973-A166-8E16E197BA8D}" srcOrd="0" destOrd="0" presId="urn:microsoft.com/office/officeart/2018/2/layout/IconVerticalSolidList"/>
    <dgm:cxn modelId="{83F5F5A4-FD00-4E7A-896E-FB1693A877DA}" type="presOf" srcId="{1D86C4CD-03D0-4BA1-9A87-A728B292EFB6}" destId="{C2CAE5B2-6B19-4C3A-B954-75A515E0D008}" srcOrd="0" destOrd="0" presId="urn:microsoft.com/office/officeart/2018/2/layout/IconVerticalSolidList"/>
    <dgm:cxn modelId="{5FAA54E5-9FA5-44AE-A0DA-8B8406E14B46}" srcId="{D4E39B38-BA04-47FC-B471-08E7CF49BDD8}" destId="{643383B2-8CAD-4C8C-B8F7-191E946EE320}" srcOrd="2" destOrd="0" parTransId="{A0952A76-D3F0-42D7-A681-CE2BA02E7519}" sibTransId="{15ACFA99-A59A-48EE-93D6-E26E6900F750}"/>
    <dgm:cxn modelId="{9AD789FA-CCD7-454D-AB9C-2E88FA682756}" srcId="{D4E39B38-BA04-47FC-B471-08E7CF49BDD8}" destId="{FF532212-519E-48F5-BC5B-31AA314ED9B3}" srcOrd="0" destOrd="0" parTransId="{7281FA84-2602-4D49-B28F-5251BED2065C}" sibTransId="{CBC6DC79-F8AC-4DFB-9E6A-EFCC265D8544}"/>
    <dgm:cxn modelId="{DC7BCB4C-B4D7-4433-848C-2E24ED9AAEF0}" type="presParOf" srcId="{3DC83E89-26B7-41C4-BB95-79EE34987C5D}" destId="{197640B8-C324-4992-9A61-6146CF03203F}" srcOrd="0" destOrd="0" presId="urn:microsoft.com/office/officeart/2018/2/layout/IconVerticalSolidList"/>
    <dgm:cxn modelId="{ABD80100-78BF-4E6F-80F9-BED8FF5E5FDE}" type="presParOf" srcId="{197640B8-C324-4992-9A61-6146CF03203F}" destId="{EA4B8755-E327-4457-A336-EEDA5F01CA29}" srcOrd="0" destOrd="0" presId="urn:microsoft.com/office/officeart/2018/2/layout/IconVerticalSolidList"/>
    <dgm:cxn modelId="{B5613104-E747-4DA0-91C2-EEEF38DEC052}" type="presParOf" srcId="{197640B8-C324-4992-9A61-6146CF03203F}" destId="{D10A6A58-166E-4BFD-A8E7-AD9297BA8B60}" srcOrd="1" destOrd="0" presId="urn:microsoft.com/office/officeart/2018/2/layout/IconVerticalSolidList"/>
    <dgm:cxn modelId="{557DC680-B284-4A72-B824-4C863ABB8A69}" type="presParOf" srcId="{197640B8-C324-4992-9A61-6146CF03203F}" destId="{1ED38591-09F9-431B-9B64-045043F4C516}" srcOrd="2" destOrd="0" presId="urn:microsoft.com/office/officeart/2018/2/layout/IconVerticalSolidList"/>
    <dgm:cxn modelId="{31F9E70E-71D7-4698-9B0D-9985C337513F}" type="presParOf" srcId="{197640B8-C324-4992-9A61-6146CF03203F}" destId="{87C8AF42-D92C-4973-A166-8E16E197BA8D}" srcOrd="3" destOrd="0" presId="urn:microsoft.com/office/officeart/2018/2/layout/IconVerticalSolidList"/>
    <dgm:cxn modelId="{BE809065-2C0B-4348-958C-A55151617500}" type="presParOf" srcId="{3DC83E89-26B7-41C4-BB95-79EE34987C5D}" destId="{383DAD70-49E1-451D-ACA7-E86158415DA9}" srcOrd="1" destOrd="0" presId="urn:microsoft.com/office/officeart/2018/2/layout/IconVerticalSolidList"/>
    <dgm:cxn modelId="{E555520A-B1A3-405C-B902-DED9FE52C13E}" type="presParOf" srcId="{3DC83E89-26B7-41C4-BB95-79EE34987C5D}" destId="{DEBE0DD8-5D56-4FF5-B262-77C03D9B7AB3}" srcOrd="2" destOrd="0" presId="urn:microsoft.com/office/officeart/2018/2/layout/IconVerticalSolidList"/>
    <dgm:cxn modelId="{048A9189-7B52-4B32-8059-A378324B98FD}" type="presParOf" srcId="{DEBE0DD8-5D56-4FF5-B262-77C03D9B7AB3}" destId="{B8999540-E779-412B-9537-09C91045DCDF}" srcOrd="0" destOrd="0" presId="urn:microsoft.com/office/officeart/2018/2/layout/IconVerticalSolidList"/>
    <dgm:cxn modelId="{402CF5C2-9C60-4C02-B11E-187D8E4015FE}" type="presParOf" srcId="{DEBE0DD8-5D56-4FF5-B262-77C03D9B7AB3}" destId="{338254D4-B96D-4399-A547-47A9B3B4709F}" srcOrd="1" destOrd="0" presId="urn:microsoft.com/office/officeart/2018/2/layout/IconVerticalSolidList"/>
    <dgm:cxn modelId="{9BA5ED14-769F-4C69-8D7D-D53B5E35F1EC}" type="presParOf" srcId="{DEBE0DD8-5D56-4FF5-B262-77C03D9B7AB3}" destId="{446DA239-15A3-4655-93E5-A40F5C562AF7}" srcOrd="2" destOrd="0" presId="urn:microsoft.com/office/officeart/2018/2/layout/IconVerticalSolidList"/>
    <dgm:cxn modelId="{F389231E-4617-4670-87CB-502CBAF0083C}" type="presParOf" srcId="{DEBE0DD8-5D56-4FF5-B262-77C03D9B7AB3}" destId="{815803DA-C5AA-4A95-9989-69BDAA2A02EE}" srcOrd="3" destOrd="0" presId="urn:microsoft.com/office/officeart/2018/2/layout/IconVerticalSolidList"/>
    <dgm:cxn modelId="{1B98CA52-251F-4E63-BFA7-E31A10699536}" type="presParOf" srcId="{3DC83E89-26B7-41C4-BB95-79EE34987C5D}" destId="{9A2EB144-6E27-4735-9FD6-1C43E977C663}" srcOrd="3" destOrd="0" presId="urn:microsoft.com/office/officeart/2018/2/layout/IconVerticalSolidList"/>
    <dgm:cxn modelId="{7E797665-F2C5-40BC-8C96-8270B09B24EA}" type="presParOf" srcId="{3DC83E89-26B7-41C4-BB95-79EE34987C5D}" destId="{B308ECEB-3C20-4045-95C0-EAF31DEF8935}" srcOrd="4" destOrd="0" presId="urn:microsoft.com/office/officeart/2018/2/layout/IconVerticalSolidList"/>
    <dgm:cxn modelId="{CE0A8C69-349E-4969-8DB2-93D7910F6C11}" type="presParOf" srcId="{B308ECEB-3C20-4045-95C0-EAF31DEF8935}" destId="{4ED83353-B1BE-4448-8DB4-A06B244F3B68}" srcOrd="0" destOrd="0" presId="urn:microsoft.com/office/officeart/2018/2/layout/IconVerticalSolidList"/>
    <dgm:cxn modelId="{6444C759-FBAE-4CD5-A4B2-C134ED2E37A5}" type="presParOf" srcId="{B308ECEB-3C20-4045-95C0-EAF31DEF8935}" destId="{83ACA6F8-DD1A-4423-8E19-2408048F0A8F}" srcOrd="1" destOrd="0" presId="urn:microsoft.com/office/officeart/2018/2/layout/IconVerticalSolidList"/>
    <dgm:cxn modelId="{4D6D95DF-9A95-4ED2-A8FA-1D885E5EAB95}" type="presParOf" srcId="{B308ECEB-3C20-4045-95C0-EAF31DEF8935}" destId="{FC319264-8E76-4D31-8C97-2AEFD433EB35}" srcOrd="2" destOrd="0" presId="urn:microsoft.com/office/officeart/2018/2/layout/IconVerticalSolidList"/>
    <dgm:cxn modelId="{C8E90BFA-036E-4A7E-8FB5-DBB389EE995D}" type="presParOf" srcId="{B308ECEB-3C20-4045-95C0-EAF31DEF8935}" destId="{66CC3EE2-24B3-46E4-AD8E-8776B96A25C1}" srcOrd="3" destOrd="0" presId="urn:microsoft.com/office/officeart/2018/2/layout/IconVerticalSolidList"/>
    <dgm:cxn modelId="{9A5ED900-DE16-4E10-A8AD-1E74B785F5AE}" type="presParOf" srcId="{3DC83E89-26B7-41C4-BB95-79EE34987C5D}" destId="{B8E736AC-DB9C-43C4-BE81-2CC37F289B79}" srcOrd="5" destOrd="0" presId="urn:microsoft.com/office/officeart/2018/2/layout/IconVerticalSolidList"/>
    <dgm:cxn modelId="{B98CC291-67B3-4C47-9DE7-33FD3C0B0F35}" type="presParOf" srcId="{3DC83E89-26B7-41C4-BB95-79EE34987C5D}" destId="{069CC472-AFB0-4A5A-8038-26ED0EB0DB13}" srcOrd="6" destOrd="0" presId="urn:microsoft.com/office/officeart/2018/2/layout/IconVerticalSolidList"/>
    <dgm:cxn modelId="{FEDB5F11-E617-4934-8F94-392AF72133B9}" type="presParOf" srcId="{069CC472-AFB0-4A5A-8038-26ED0EB0DB13}" destId="{DCDE58A8-45D9-4E7F-B53F-8D5DC961AB37}" srcOrd="0" destOrd="0" presId="urn:microsoft.com/office/officeart/2018/2/layout/IconVerticalSolidList"/>
    <dgm:cxn modelId="{6A68EA52-7C0C-46F4-906E-EE044ADE2FF2}" type="presParOf" srcId="{069CC472-AFB0-4A5A-8038-26ED0EB0DB13}" destId="{41B4D6AE-A7C1-49EE-B898-84FC8A633ABA}" srcOrd="1" destOrd="0" presId="urn:microsoft.com/office/officeart/2018/2/layout/IconVerticalSolidList"/>
    <dgm:cxn modelId="{EA45CBEB-0E7A-44D1-924A-D8754543BEF2}" type="presParOf" srcId="{069CC472-AFB0-4A5A-8038-26ED0EB0DB13}" destId="{DF5464DB-F607-4997-9420-709136A2F7C7}" srcOrd="2" destOrd="0" presId="urn:microsoft.com/office/officeart/2018/2/layout/IconVerticalSolidList"/>
    <dgm:cxn modelId="{DD83E3CA-D948-47C4-BFCF-229D435DF95E}" type="presParOf" srcId="{069CC472-AFB0-4A5A-8038-26ED0EB0DB13}" destId="{C2CAE5B2-6B19-4C3A-B954-75A515E0D008}" srcOrd="3" destOrd="0" presId="urn:microsoft.com/office/officeart/2018/2/layout/IconVerticalSolidList"/>
    <dgm:cxn modelId="{64DC70B4-8383-4D7C-BCAA-5CCC7727479F}" type="presParOf" srcId="{3DC83E89-26B7-41C4-BB95-79EE34987C5D}" destId="{9D5CE969-0D26-46FF-9138-46BB3197B12F}" srcOrd="7" destOrd="0" presId="urn:microsoft.com/office/officeart/2018/2/layout/IconVerticalSolidList"/>
    <dgm:cxn modelId="{ECAE1689-1CF8-428C-AB63-6638F8727E1C}" type="presParOf" srcId="{3DC83E89-26B7-41C4-BB95-79EE34987C5D}" destId="{2F815CDB-3A1D-4B85-BBCD-F8623F7A9748}" srcOrd="8" destOrd="0" presId="urn:microsoft.com/office/officeart/2018/2/layout/IconVerticalSolidList"/>
    <dgm:cxn modelId="{E3388CFB-821D-49C3-83A7-F6179AFA3368}" type="presParOf" srcId="{2F815CDB-3A1D-4B85-BBCD-F8623F7A9748}" destId="{F88B8470-15D3-4AD1-A62B-45F6A2C59767}" srcOrd="0" destOrd="0" presId="urn:microsoft.com/office/officeart/2018/2/layout/IconVerticalSolidList"/>
    <dgm:cxn modelId="{4D05F030-E3AF-4D29-8FD4-417064287AD5}" type="presParOf" srcId="{2F815CDB-3A1D-4B85-BBCD-F8623F7A9748}" destId="{3EA7D706-88AC-4B24-A8BE-0316858FFB39}" srcOrd="1" destOrd="0" presId="urn:microsoft.com/office/officeart/2018/2/layout/IconVerticalSolidList"/>
    <dgm:cxn modelId="{B8799205-CB2F-4BB4-A14A-F75BBB7D0A9B}" type="presParOf" srcId="{2F815CDB-3A1D-4B85-BBCD-F8623F7A9748}" destId="{704B3E6B-77E1-42FA-BCB1-115FAD9AA850}" srcOrd="2" destOrd="0" presId="urn:microsoft.com/office/officeart/2018/2/layout/IconVerticalSolidList"/>
    <dgm:cxn modelId="{37FE69BB-6B61-4BA7-8428-A9293B9E0B9E}" type="presParOf" srcId="{2F815CDB-3A1D-4B85-BBCD-F8623F7A9748}" destId="{6B7BF1E0-97EC-49F0-A041-1E9E110DCA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ACC3D-91C0-4A64-9E57-C4FA84CC3E6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5A0C11-31BC-444E-9499-97599B4C2A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Exhibitor stands grouped together.</a:t>
          </a:r>
          <a:endParaRPr lang="en-US"/>
        </a:p>
      </dgm:t>
    </dgm:pt>
    <dgm:pt modelId="{AAA368A6-1CFE-4376-9B1B-C1F4E9E6C5D3}" type="parTrans" cxnId="{750B22C2-C333-481C-8B71-C8B5A3053C35}">
      <dgm:prSet/>
      <dgm:spPr/>
      <dgm:t>
        <a:bodyPr/>
        <a:lstStyle/>
        <a:p>
          <a:endParaRPr lang="en-US"/>
        </a:p>
      </dgm:t>
    </dgm:pt>
    <dgm:pt modelId="{9B3D9F6C-B7C3-4E7F-A99C-2553614EB9F1}" type="sibTrans" cxnId="{750B22C2-C333-481C-8B71-C8B5A3053C35}">
      <dgm:prSet/>
      <dgm:spPr/>
      <dgm:t>
        <a:bodyPr/>
        <a:lstStyle/>
        <a:p>
          <a:endParaRPr lang="en-US"/>
        </a:p>
      </dgm:t>
    </dgm:pt>
    <dgm:pt modelId="{BB209C69-49D9-42FA-8091-D2619695DB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Stand customisation includes logo/game advertising.</a:t>
          </a:r>
          <a:endParaRPr lang="en-US"/>
        </a:p>
      </dgm:t>
    </dgm:pt>
    <dgm:pt modelId="{3D16FCF8-0B96-451E-9D54-3047118FF1FA}" type="parTrans" cxnId="{F983B210-DE03-4F46-B569-A55523C18F2A}">
      <dgm:prSet/>
      <dgm:spPr/>
      <dgm:t>
        <a:bodyPr/>
        <a:lstStyle/>
        <a:p>
          <a:endParaRPr lang="en-US"/>
        </a:p>
      </dgm:t>
    </dgm:pt>
    <dgm:pt modelId="{517F3A41-69F6-450E-B07A-505CE2D1726E}" type="sibTrans" cxnId="{F983B210-DE03-4F46-B569-A55523C18F2A}">
      <dgm:prSet/>
      <dgm:spPr/>
      <dgm:t>
        <a:bodyPr/>
        <a:lstStyle/>
        <a:p>
          <a:endParaRPr lang="en-US"/>
        </a:p>
      </dgm:t>
    </dgm:pt>
    <dgm:pt modelId="{B60D4295-C95F-419A-AC0A-A29785C891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Friends and family welcome.</a:t>
          </a:r>
          <a:endParaRPr lang="en-US"/>
        </a:p>
      </dgm:t>
    </dgm:pt>
    <dgm:pt modelId="{DB175EF0-DAC1-41D0-905D-361D821202A4}" type="parTrans" cxnId="{F05C4933-28A2-4D8F-A9AC-AC31A6FCDFDE}">
      <dgm:prSet/>
      <dgm:spPr/>
      <dgm:t>
        <a:bodyPr/>
        <a:lstStyle/>
        <a:p>
          <a:endParaRPr lang="en-US"/>
        </a:p>
      </dgm:t>
    </dgm:pt>
    <dgm:pt modelId="{2CBE19F4-4713-478B-AC46-79A9D2B73826}" type="sibTrans" cxnId="{F05C4933-28A2-4D8F-A9AC-AC31A6FCDFDE}">
      <dgm:prSet/>
      <dgm:spPr/>
      <dgm:t>
        <a:bodyPr/>
        <a:lstStyle/>
        <a:p>
          <a:endParaRPr lang="en-US"/>
        </a:p>
      </dgm:t>
    </dgm:pt>
    <dgm:pt modelId="{F8892059-B949-4209-93FA-5CAB5D775A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 with the 3</a:t>
          </a:r>
          <a:r>
            <a:rPr lang="en-GB" baseline="30000"/>
            <a:t>rd</a:t>
          </a:r>
          <a:r>
            <a:rPr lang="en-GB"/>
            <a:t> year games, it is crucial that you check your builds before submitting. Your games will be on display to the public and we want to show off your hard work - so double triple check your build to make sure it functions properly.</a:t>
          </a:r>
          <a:endParaRPr lang="en-US"/>
        </a:p>
      </dgm:t>
    </dgm:pt>
    <dgm:pt modelId="{73E166EA-7D03-4E26-BAC7-9BE94FE69193}" type="parTrans" cxnId="{B836F3C6-9BEC-4873-9FF6-BBC02BFF0AF9}">
      <dgm:prSet/>
      <dgm:spPr/>
      <dgm:t>
        <a:bodyPr/>
        <a:lstStyle/>
        <a:p>
          <a:endParaRPr lang="en-US"/>
        </a:p>
      </dgm:t>
    </dgm:pt>
    <dgm:pt modelId="{D0FED421-FEF0-4F13-A65E-1E84150333EE}" type="sibTrans" cxnId="{B836F3C6-9BEC-4873-9FF6-BBC02BFF0AF9}">
      <dgm:prSet/>
      <dgm:spPr/>
      <dgm:t>
        <a:bodyPr/>
        <a:lstStyle/>
        <a:p>
          <a:endParaRPr lang="en-US"/>
        </a:p>
      </dgm:t>
    </dgm:pt>
    <dgm:pt modelId="{E33C7E44-8BDB-4507-A9C9-146B48801509}" type="pres">
      <dgm:prSet presAssocID="{ADCACC3D-91C0-4A64-9E57-C4FA84CC3E6F}" presName="linear" presStyleCnt="0">
        <dgm:presLayoutVars>
          <dgm:animLvl val="lvl"/>
          <dgm:resizeHandles val="exact"/>
        </dgm:presLayoutVars>
      </dgm:prSet>
      <dgm:spPr/>
    </dgm:pt>
    <dgm:pt modelId="{10918EA2-CCAF-4B97-9828-2B90E0193924}" type="pres">
      <dgm:prSet presAssocID="{A45A0C11-31BC-444E-9499-97599B4C2A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9CAB7A3-07A5-4AFE-B759-8C7BF0F3E2CA}" type="pres">
      <dgm:prSet presAssocID="{9B3D9F6C-B7C3-4E7F-A99C-2553614EB9F1}" presName="spacer" presStyleCnt="0"/>
      <dgm:spPr/>
    </dgm:pt>
    <dgm:pt modelId="{031D31CB-9827-45E7-B338-16AE72AF47F9}" type="pres">
      <dgm:prSet presAssocID="{BB209C69-49D9-42FA-8091-D2619695DB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F4E473-D07A-4564-BA64-81D47B09BD8C}" type="pres">
      <dgm:prSet presAssocID="{517F3A41-69F6-450E-B07A-505CE2D1726E}" presName="spacer" presStyleCnt="0"/>
      <dgm:spPr/>
    </dgm:pt>
    <dgm:pt modelId="{1D50ABA4-B04A-46E5-8040-79E7B70D6981}" type="pres">
      <dgm:prSet presAssocID="{B60D4295-C95F-419A-AC0A-A29785C891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FE3AA0-B756-4FF8-8ED4-9C363E14523C}" type="pres">
      <dgm:prSet presAssocID="{2CBE19F4-4713-478B-AC46-79A9D2B73826}" presName="spacer" presStyleCnt="0"/>
      <dgm:spPr/>
    </dgm:pt>
    <dgm:pt modelId="{88C33806-6297-40C8-8E56-51D1AC4D933E}" type="pres">
      <dgm:prSet presAssocID="{F8892059-B949-4209-93FA-5CAB5D775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83B210-DE03-4F46-B569-A55523C18F2A}" srcId="{ADCACC3D-91C0-4A64-9E57-C4FA84CC3E6F}" destId="{BB209C69-49D9-42FA-8091-D2619695DB6D}" srcOrd="1" destOrd="0" parTransId="{3D16FCF8-0B96-451E-9D54-3047118FF1FA}" sibTransId="{517F3A41-69F6-450E-B07A-505CE2D1726E}"/>
    <dgm:cxn modelId="{F05C4933-28A2-4D8F-A9AC-AC31A6FCDFDE}" srcId="{ADCACC3D-91C0-4A64-9E57-C4FA84CC3E6F}" destId="{B60D4295-C95F-419A-AC0A-A29785C891A0}" srcOrd="2" destOrd="0" parTransId="{DB175EF0-DAC1-41D0-905D-361D821202A4}" sibTransId="{2CBE19F4-4713-478B-AC46-79A9D2B73826}"/>
    <dgm:cxn modelId="{46753B5F-61DF-45D5-BCF9-501391DD479B}" type="presOf" srcId="{ADCACC3D-91C0-4A64-9E57-C4FA84CC3E6F}" destId="{E33C7E44-8BDB-4507-A9C9-146B48801509}" srcOrd="0" destOrd="0" presId="urn:microsoft.com/office/officeart/2005/8/layout/vList2"/>
    <dgm:cxn modelId="{53A7FF9C-EE21-471F-96CE-44D1E1446F86}" type="presOf" srcId="{BB209C69-49D9-42FA-8091-D2619695DB6D}" destId="{031D31CB-9827-45E7-B338-16AE72AF47F9}" srcOrd="0" destOrd="0" presId="urn:microsoft.com/office/officeart/2005/8/layout/vList2"/>
    <dgm:cxn modelId="{750B22C2-C333-481C-8B71-C8B5A3053C35}" srcId="{ADCACC3D-91C0-4A64-9E57-C4FA84CC3E6F}" destId="{A45A0C11-31BC-444E-9499-97599B4C2AED}" srcOrd="0" destOrd="0" parTransId="{AAA368A6-1CFE-4376-9B1B-C1F4E9E6C5D3}" sibTransId="{9B3D9F6C-B7C3-4E7F-A99C-2553614EB9F1}"/>
    <dgm:cxn modelId="{61B8E5C3-6779-4675-958D-D671EA2DCCE7}" type="presOf" srcId="{A45A0C11-31BC-444E-9499-97599B4C2AED}" destId="{10918EA2-CCAF-4B97-9828-2B90E0193924}" srcOrd="0" destOrd="0" presId="urn:microsoft.com/office/officeart/2005/8/layout/vList2"/>
    <dgm:cxn modelId="{B836F3C6-9BEC-4873-9FF6-BBC02BFF0AF9}" srcId="{ADCACC3D-91C0-4A64-9E57-C4FA84CC3E6F}" destId="{F8892059-B949-4209-93FA-5CAB5D775A2F}" srcOrd="3" destOrd="0" parTransId="{73E166EA-7D03-4E26-BAC7-9BE94FE69193}" sibTransId="{D0FED421-FEF0-4F13-A65E-1E84150333EE}"/>
    <dgm:cxn modelId="{E3A216C8-27EC-4F71-8DB0-0864DB5A7F30}" type="presOf" srcId="{B60D4295-C95F-419A-AC0A-A29785C891A0}" destId="{1D50ABA4-B04A-46E5-8040-79E7B70D6981}" srcOrd="0" destOrd="0" presId="urn:microsoft.com/office/officeart/2005/8/layout/vList2"/>
    <dgm:cxn modelId="{7FFD58DE-B13A-4349-9616-4EC2B0614F7A}" type="presOf" srcId="{F8892059-B949-4209-93FA-5CAB5D775A2F}" destId="{88C33806-6297-40C8-8E56-51D1AC4D933E}" srcOrd="0" destOrd="0" presId="urn:microsoft.com/office/officeart/2005/8/layout/vList2"/>
    <dgm:cxn modelId="{C65F7EA3-CEF6-4C08-9286-4D74AD8D53D4}" type="presParOf" srcId="{E33C7E44-8BDB-4507-A9C9-146B48801509}" destId="{10918EA2-CCAF-4B97-9828-2B90E0193924}" srcOrd="0" destOrd="0" presId="urn:microsoft.com/office/officeart/2005/8/layout/vList2"/>
    <dgm:cxn modelId="{8B696F8F-0AF9-4FC3-ABFC-97D8DC415265}" type="presParOf" srcId="{E33C7E44-8BDB-4507-A9C9-146B48801509}" destId="{B9CAB7A3-07A5-4AFE-B759-8C7BF0F3E2CA}" srcOrd="1" destOrd="0" presId="urn:microsoft.com/office/officeart/2005/8/layout/vList2"/>
    <dgm:cxn modelId="{01DAB2C9-CDF5-4A2E-84AD-24B04D3958D7}" type="presParOf" srcId="{E33C7E44-8BDB-4507-A9C9-146B48801509}" destId="{031D31CB-9827-45E7-B338-16AE72AF47F9}" srcOrd="2" destOrd="0" presId="urn:microsoft.com/office/officeart/2005/8/layout/vList2"/>
    <dgm:cxn modelId="{7D4FAF03-C344-4D0D-9959-249EB2D7EC88}" type="presParOf" srcId="{E33C7E44-8BDB-4507-A9C9-146B48801509}" destId="{BCF4E473-D07A-4564-BA64-81D47B09BD8C}" srcOrd="3" destOrd="0" presId="urn:microsoft.com/office/officeart/2005/8/layout/vList2"/>
    <dgm:cxn modelId="{B77A08C3-FA30-47A7-BC2D-049AC04B74FA}" type="presParOf" srcId="{E33C7E44-8BDB-4507-A9C9-146B48801509}" destId="{1D50ABA4-B04A-46E5-8040-79E7B70D6981}" srcOrd="4" destOrd="0" presId="urn:microsoft.com/office/officeart/2005/8/layout/vList2"/>
    <dgm:cxn modelId="{44E5B88A-BF92-4831-B5EC-E59C7D4107A2}" type="presParOf" srcId="{E33C7E44-8BDB-4507-A9C9-146B48801509}" destId="{8BFE3AA0-B756-4FF8-8ED4-9C363E14523C}" srcOrd="5" destOrd="0" presId="urn:microsoft.com/office/officeart/2005/8/layout/vList2"/>
    <dgm:cxn modelId="{34419EF1-BD9A-4818-848C-A65BAF3C0E2F}" type="presParOf" srcId="{E33C7E44-8BDB-4507-A9C9-146B48801509}" destId="{88C33806-6297-40C8-8E56-51D1AC4D93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C3318D-0C66-4DA2-A1DB-FB36D23F18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4591A1-E9E2-4652-B388-56DD465BBA73}">
      <dgm:prSet/>
      <dgm:spPr/>
      <dgm:t>
        <a:bodyPr/>
        <a:lstStyle/>
        <a:p>
          <a:r>
            <a:rPr lang="en-GB"/>
            <a:t>Alongside the game stands, GARTwork will be exhibited on touchscreen displays throughout the expo.</a:t>
          </a:r>
          <a:endParaRPr lang="en-US"/>
        </a:p>
      </dgm:t>
    </dgm:pt>
    <dgm:pt modelId="{0E7527AD-A9B3-42B9-9409-ABDFB881EE18}" type="parTrans" cxnId="{B8058B4E-39A3-4543-AC03-CA2B28834F5C}">
      <dgm:prSet/>
      <dgm:spPr/>
      <dgm:t>
        <a:bodyPr/>
        <a:lstStyle/>
        <a:p>
          <a:endParaRPr lang="en-US"/>
        </a:p>
      </dgm:t>
    </dgm:pt>
    <dgm:pt modelId="{9A07C079-1916-44FC-910C-79566C2825EA}" type="sibTrans" cxnId="{B8058B4E-39A3-4543-AC03-CA2B28834F5C}">
      <dgm:prSet/>
      <dgm:spPr/>
      <dgm:t>
        <a:bodyPr/>
        <a:lstStyle/>
        <a:p>
          <a:endParaRPr lang="en-US"/>
        </a:p>
      </dgm:t>
    </dgm:pt>
    <dgm:pt modelId="{6F0653D9-40EE-4089-A8F9-8AD4B3BBDB70}">
      <dgm:prSet/>
      <dgm:spPr/>
      <dgm:t>
        <a:bodyPr/>
        <a:lstStyle/>
        <a:p>
          <a:r>
            <a:rPr lang="en-GB"/>
            <a:t>In the build up to the event, you will be prompted to prepare work on Sketchfab/Artstation, ready for the event.</a:t>
          </a:r>
          <a:endParaRPr lang="en-US"/>
        </a:p>
      </dgm:t>
    </dgm:pt>
    <dgm:pt modelId="{C0983C63-7A17-4D81-A388-8C7244BCCDA3}" type="parTrans" cxnId="{BBB5BE21-D732-473D-878D-2E69AC701245}">
      <dgm:prSet/>
      <dgm:spPr/>
      <dgm:t>
        <a:bodyPr/>
        <a:lstStyle/>
        <a:p>
          <a:endParaRPr lang="en-US"/>
        </a:p>
      </dgm:t>
    </dgm:pt>
    <dgm:pt modelId="{BC44EB0A-E651-4419-B332-07530EB386C1}" type="sibTrans" cxnId="{BBB5BE21-D732-473D-878D-2E69AC701245}">
      <dgm:prSet/>
      <dgm:spPr/>
      <dgm:t>
        <a:bodyPr/>
        <a:lstStyle/>
        <a:p>
          <a:endParaRPr lang="en-US"/>
        </a:p>
      </dgm:t>
    </dgm:pt>
    <dgm:pt modelId="{B81AFC93-7069-49C8-8349-427A407CC99A}">
      <dgm:prSet/>
      <dgm:spPr/>
      <dgm:t>
        <a:bodyPr/>
        <a:lstStyle/>
        <a:p>
          <a:r>
            <a:rPr lang="en-GB"/>
            <a:t>If you have never uploaded work to the platform, it is advised that you do a practice run </a:t>
          </a:r>
          <a:r>
            <a:rPr lang="en-GB" b="1"/>
            <a:t>well in advance</a:t>
          </a:r>
          <a:r>
            <a:rPr lang="en-GB"/>
            <a:t> to make sure that your artwork displays properly.</a:t>
          </a:r>
          <a:endParaRPr lang="en-US"/>
        </a:p>
      </dgm:t>
    </dgm:pt>
    <dgm:pt modelId="{1E211A23-266B-4115-A2DD-2BC63CED1B5C}" type="parTrans" cxnId="{66597350-9A3E-4861-9FFB-2FE2C0116D46}">
      <dgm:prSet/>
      <dgm:spPr/>
      <dgm:t>
        <a:bodyPr/>
        <a:lstStyle/>
        <a:p>
          <a:endParaRPr lang="en-US"/>
        </a:p>
      </dgm:t>
    </dgm:pt>
    <dgm:pt modelId="{58468AE7-8840-415F-B565-E9A69ACE7EEE}" type="sibTrans" cxnId="{66597350-9A3E-4861-9FFB-2FE2C0116D46}">
      <dgm:prSet/>
      <dgm:spPr/>
      <dgm:t>
        <a:bodyPr/>
        <a:lstStyle/>
        <a:p>
          <a:endParaRPr lang="en-US"/>
        </a:p>
      </dgm:t>
    </dgm:pt>
    <dgm:pt modelId="{D300BFCC-1D6E-4DF7-84E8-CE39A1AE1314}">
      <dgm:prSet/>
      <dgm:spPr/>
      <dgm:t>
        <a:bodyPr/>
        <a:lstStyle/>
        <a:p>
          <a:r>
            <a:rPr lang="en-GB"/>
            <a:t>A custom tag will be created for the event, please ensure you have tagged your work appropriately so that the public will be able to appreciate your work.</a:t>
          </a:r>
          <a:endParaRPr lang="en-US"/>
        </a:p>
      </dgm:t>
    </dgm:pt>
    <dgm:pt modelId="{380F6CE7-6863-47D7-A7CA-46E964D059A4}" type="parTrans" cxnId="{629D3407-1601-4434-B808-20F0F752F4AB}">
      <dgm:prSet/>
      <dgm:spPr/>
      <dgm:t>
        <a:bodyPr/>
        <a:lstStyle/>
        <a:p>
          <a:endParaRPr lang="en-US"/>
        </a:p>
      </dgm:t>
    </dgm:pt>
    <dgm:pt modelId="{5764C7BA-9BDA-47E6-B073-BEC542435288}" type="sibTrans" cxnId="{629D3407-1601-4434-B808-20F0F752F4AB}">
      <dgm:prSet/>
      <dgm:spPr/>
      <dgm:t>
        <a:bodyPr/>
        <a:lstStyle/>
        <a:p>
          <a:endParaRPr lang="en-US"/>
        </a:p>
      </dgm:t>
    </dgm:pt>
    <dgm:pt modelId="{515E2562-19A8-45DB-B3BC-FDB3F5C31620}" type="pres">
      <dgm:prSet presAssocID="{8DC3318D-0C66-4DA2-A1DB-FB36D23F18D0}" presName="linear" presStyleCnt="0">
        <dgm:presLayoutVars>
          <dgm:animLvl val="lvl"/>
          <dgm:resizeHandles val="exact"/>
        </dgm:presLayoutVars>
      </dgm:prSet>
      <dgm:spPr/>
    </dgm:pt>
    <dgm:pt modelId="{EF7F4814-0C53-4AA7-AE7E-94043D472844}" type="pres">
      <dgm:prSet presAssocID="{564591A1-E9E2-4652-B388-56DD465BBA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731420-D0AE-4B9B-A5CD-3260F653FF17}" type="pres">
      <dgm:prSet presAssocID="{9A07C079-1916-44FC-910C-79566C2825EA}" presName="spacer" presStyleCnt="0"/>
      <dgm:spPr/>
    </dgm:pt>
    <dgm:pt modelId="{8A304184-280B-4C5A-B6B2-3C9C99F9EACE}" type="pres">
      <dgm:prSet presAssocID="{6F0653D9-40EE-4089-A8F9-8AD4B3BBDB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5DA053-A7E1-4F86-AB13-9C03B07424ED}" type="pres">
      <dgm:prSet presAssocID="{BC44EB0A-E651-4419-B332-07530EB386C1}" presName="spacer" presStyleCnt="0"/>
      <dgm:spPr/>
    </dgm:pt>
    <dgm:pt modelId="{C082E4D3-04EC-44CA-A388-B0C22ABB8B8B}" type="pres">
      <dgm:prSet presAssocID="{B81AFC93-7069-49C8-8349-427A407CC9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92054C-972A-4C33-B86D-1111786A1AFE}" type="pres">
      <dgm:prSet presAssocID="{58468AE7-8840-415F-B565-E9A69ACE7EEE}" presName="spacer" presStyleCnt="0"/>
      <dgm:spPr/>
    </dgm:pt>
    <dgm:pt modelId="{E46BA757-4EED-47A8-8AF5-D7CA6BE571F4}" type="pres">
      <dgm:prSet presAssocID="{D300BFCC-1D6E-4DF7-84E8-CE39A1AE13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9D3407-1601-4434-B808-20F0F752F4AB}" srcId="{8DC3318D-0C66-4DA2-A1DB-FB36D23F18D0}" destId="{D300BFCC-1D6E-4DF7-84E8-CE39A1AE1314}" srcOrd="3" destOrd="0" parTransId="{380F6CE7-6863-47D7-A7CA-46E964D059A4}" sibTransId="{5764C7BA-9BDA-47E6-B073-BEC542435288}"/>
    <dgm:cxn modelId="{DF94C309-3EE5-4114-A538-09C34201CBAC}" type="presOf" srcId="{D300BFCC-1D6E-4DF7-84E8-CE39A1AE1314}" destId="{E46BA757-4EED-47A8-8AF5-D7CA6BE571F4}" srcOrd="0" destOrd="0" presId="urn:microsoft.com/office/officeart/2005/8/layout/vList2"/>
    <dgm:cxn modelId="{BBB5BE21-D732-473D-878D-2E69AC701245}" srcId="{8DC3318D-0C66-4DA2-A1DB-FB36D23F18D0}" destId="{6F0653D9-40EE-4089-A8F9-8AD4B3BBDB70}" srcOrd="1" destOrd="0" parTransId="{C0983C63-7A17-4D81-A388-8C7244BCCDA3}" sibTransId="{BC44EB0A-E651-4419-B332-07530EB386C1}"/>
    <dgm:cxn modelId="{C5CA3847-6C3A-428A-A0E9-6782DBCB98E7}" type="presOf" srcId="{8DC3318D-0C66-4DA2-A1DB-FB36D23F18D0}" destId="{515E2562-19A8-45DB-B3BC-FDB3F5C31620}" srcOrd="0" destOrd="0" presId="urn:microsoft.com/office/officeart/2005/8/layout/vList2"/>
    <dgm:cxn modelId="{B8058B4E-39A3-4543-AC03-CA2B28834F5C}" srcId="{8DC3318D-0C66-4DA2-A1DB-FB36D23F18D0}" destId="{564591A1-E9E2-4652-B388-56DD465BBA73}" srcOrd="0" destOrd="0" parTransId="{0E7527AD-A9B3-42B9-9409-ABDFB881EE18}" sibTransId="{9A07C079-1916-44FC-910C-79566C2825EA}"/>
    <dgm:cxn modelId="{66597350-9A3E-4861-9FFB-2FE2C0116D46}" srcId="{8DC3318D-0C66-4DA2-A1DB-FB36D23F18D0}" destId="{B81AFC93-7069-49C8-8349-427A407CC99A}" srcOrd="2" destOrd="0" parTransId="{1E211A23-266B-4115-A2DD-2BC63CED1B5C}" sibTransId="{58468AE7-8840-415F-B565-E9A69ACE7EEE}"/>
    <dgm:cxn modelId="{79A6276D-D6F1-469D-878E-4F14344B4CEC}" type="presOf" srcId="{6F0653D9-40EE-4089-A8F9-8AD4B3BBDB70}" destId="{8A304184-280B-4C5A-B6B2-3C9C99F9EACE}" srcOrd="0" destOrd="0" presId="urn:microsoft.com/office/officeart/2005/8/layout/vList2"/>
    <dgm:cxn modelId="{6919B281-158E-4836-B735-F733BECB6BB2}" type="presOf" srcId="{B81AFC93-7069-49C8-8349-427A407CC99A}" destId="{C082E4D3-04EC-44CA-A388-B0C22ABB8B8B}" srcOrd="0" destOrd="0" presId="urn:microsoft.com/office/officeart/2005/8/layout/vList2"/>
    <dgm:cxn modelId="{27A0089B-464B-4C33-A86C-9BC909EA5AC7}" type="presOf" srcId="{564591A1-E9E2-4652-B388-56DD465BBA73}" destId="{EF7F4814-0C53-4AA7-AE7E-94043D472844}" srcOrd="0" destOrd="0" presId="urn:microsoft.com/office/officeart/2005/8/layout/vList2"/>
    <dgm:cxn modelId="{33672225-A9AA-4840-BC82-2A4823607A40}" type="presParOf" srcId="{515E2562-19A8-45DB-B3BC-FDB3F5C31620}" destId="{EF7F4814-0C53-4AA7-AE7E-94043D472844}" srcOrd="0" destOrd="0" presId="urn:microsoft.com/office/officeart/2005/8/layout/vList2"/>
    <dgm:cxn modelId="{022B68F0-B21F-4E9D-B150-97A059B13354}" type="presParOf" srcId="{515E2562-19A8-45DB-B3BC-FDB3F5C31620}" destId="{B6731420-D0AE-4B9B-A5CD-3260F653FF17}" srcOrd="1" destOrd="0" presId="urn:microsoft.com/office/officeart/2005/8/layout/vList2"/>
    <dgm:cxn modelId="{BB7E376B-5D0A-43C9-B6B5-740966CAEBCB}" type="presParOf" srcId="{515E2562-19A8-45DB-B3BC-FDB3F5C31620}" destId="{8A304184-280B-4C5A-B6B2-3C9C99F9EACE}" srcOrd="2" destOrd="0" presId="urn:microsoft.com/office/officeart/2005/8/layout/vList2"/>
    <dgm:cxn modelId="{E411286D-111C-4504-9238-8E5A0AD10CA5}" type="presParOf" srcId="{515E2562-19A8-45DB-B3BC-FDB3F5C31620}" destId="{0C5DA053-A7E1-4F86-AB13-9C03B07424ED}" srcOrd="3" destOrd="0" presId="urn:microsoft.com/office/officeart/2005/8/layout/vList2"/>
    <dgm:cxn modelId="{2D386FE9-8E38-4353-B330-59CD97DB7C7B}" type="presParOf" srcId="{515E2562-19A8-45DB-B3BC-FDB3F5C31620}" destId="{C082E4D3-04EC-44CA-A388-B0C22ABB8B8B}" srcOrd="4" destOrd="0" presId="urn:microsoft.com/office/officeart/2005/8/layout/vList2"/>
    <dgm:cxn modelId="{1E32DABE-1795-4A2F-80B0-8D52E00EE6F5}" type="presParOf" srcId="{515E2562-19A8-45DB-B3BC-FDB3F5C31620}" destId="{E792054C-972A-4C33-B86D-1111786A1AFE}" srcOrd="5" destOrd="0" presId="urn:microsoft.com/office/officeart/2005/8/layout/vList2"/>
    <dgm:cxn modelId="{64A84714-ACD3-45DA-96DD-D00B95D621AA}" type="presParOf" srcId="{515E2562-19A8-45DB-B3BC-FDB3F5C31620}" destId="{E46BA757-4EED-47A8-8AF5-D7CA6BE571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5D451B-7C34-44A4-B4BF-9FF7F8AF0D0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06D35C-AB06-4741-904D-6102835A749D}">
      <dgm:prSet/>
      <dgm:spPr/>
      <dgm:t>
        <a:bodyPr/>
        <a:lstStyle/>
        <a:p>
          <a:r>
            <a:rPr lang="en-US"/>
            <a:t>Plan</a:t>
          </a:r>
        </a:p>
      </dgm:t>
    </dgm:pt>
    <dgm:pt modelId="{07E145B7-FBF7-4D6D-8995-3FEFFEFC0605}" type="parTrans" cxnId="{E4188285-3A98-4A6D-85FF-BA2059268A73}">
      <dgm:prSet/>
      <dgm:spPr/>
      <dgm:t>
        <a:bodyPr/>
        <a:lstStyle/>
        <a:p>
          <a:endParaRPr lang="en-US"/>
        </a:p>
      </dgm:t>
    </dgm:pt>
    <dgm:pt modelId="{2569EB98-940C-405C-B661-04C0C2B00FB7}" type="sibTrans" cxnId="{E4188285-3A98-4A6D-85FF-BA2059268A73}">
      <dgm:prSet/>
      <dgm:spPr/>
      <dgm:t>
        <a:bodyPr/>
        <a:lstStyle/>
        <a:p>
          <a:endParaRPr lang="en-US"/>
        </a:p>
      </dgm:t>
    </dgm:pt>
    <dgm:pt modelId="{CBD752A0-1F7C-475A-B10A-D88E821B47D6}">
      <dgm:prSet/>
      <dgm:spPr/>
      <dgm:t>
        <a:bodyPr/>
        <a:lstStyle/>
        <a:p>
          <a:r>
            <a:rPr lang="en-US"/>
            <a:t>Keep the expo in mind when developing. A hastily put together stand will be obvious, as will the game itself!</a:t>
          </a:r>
        </a:p>
      </dgm:t>
    </dgm:pt>
    <dgm:pt modelId="{F47F2BC0-6CE9-43B5-A0D4-7723EB52C351}" type="parTrans" cxnId="{FDC18897-9262-43F5-8C59-254696976488}">
      <dgm:prSet/>
      <dgm:spPr/>
      <dgm:t>
        <a:bodyPr/>
        <a:lstStyle/>
        <a:p>
          <a:endParaRPr lang="en-US"/>
        </a:p>
      </dgm:t>
    </dgm:pt>
    <dgm:pt modelId="{06757E56-027D-4C68-A143-3BFADBFBD81F}" type="sibTrans" cxnId="{FDC18897-9262-43F5-8C59-254696976488}">
      <dgm:prSet/>
      <dgm:spPr/>
      <dgm:t>
        <a:bodyPr/>
        <a:lstStyle/>
        <a:p>
          <a:endParaRPr lang="en-US"/>
        </a:p>
      </dgm:t>
    </dgm:pt>
    <dgm:pt modelId="{313B9CC3-BB1A-43C1-83B7-4D55A531EFED}">
      <dgm:prSet/>
      <dgm:spPr/>
      <dgm:t>
        <a:bodyPr/>
        <a:lstStyle/>
        <a:p>
          <a:r>
            <a:rPr lang="en-US"/>
            <a:t>Scope</a:t>
          </a:r>
        </a:p>
      </dgm:t>
    </dgm:pt>
    <dgm:pt modelId="{5D4E157F-FD74-45D5-ACB5-BB3CF0A53A80}" type="parTrans" cxnId="{69EB60EA-BFCB-49B2-A6F8-0911B054B3A6}">
      <dgm:prSet/>
      <dgm:spPr/>
      <dgm:t>
        <a:bodyPr/>
        <a:lstStyle/>
        <a:p>
          <a:endParaRPr lang="en-US"/>
        </a:p>
      </dgm:t>
    </dgm:pt>
    <dgm:pt modelId="{19049F20-86F6-40C1-86FA-105337499AF4}" type="sibTrans" cxnId="{69EB60EA-BFCB-49B2-A6F8-0911B054B3A6}">
      <dgm:prSet/>
      <dgm:spPr/>
      <dgm:t>
        <a:bodyPr/>
        <a:lstStyle/>
        <a:p>
          <a:endParaRPr lang="en-US"/>
        </a:p>
      </dgm:t>
    </dgm:pt>
    <dgm:pt modelId="{9CC16599-0967-4B68-9711-DB7D417604E8}">
      <dgm:prSet/>
      <dgm:spPr/>
      <dgm:t>
        <a:bodyPr/>
        <a:lstStyle/>
        <a:p>
          <a:r>
            <a:rPr lang="en-US"/>
            <a:t>When scoping your work, remember that staff, industry professionals and the public will have their eyes on your creations. Blow them away, don’t leave them baffled.</a:t>
          </a:r>
        </a:p>
      </dgm:t>
    </dgm:pt>
    <dgm:pt modelId="{691EAB34-28AC-48B0-82D0-B9791BA557F6}" type="parTrans" cxnId="{76071A54-DE3F-4A89-9F8C-22E0D7EBA65F}">
      <dgm:prSet/>
      <dgm:spPr/>
      <dgm:t>
        <a:bodyPr/>
        <a:lstStyle/>
        <a:p>
          <a:endParaRPr lang="en-US"/>
        </a:p>
      </dgm:t>
    </dgm:pt>
    <dgm:pt modelId="{F813A4E0-E407-4B9A-956B-FD550C7B4AC0}" type="sibTrans" cxnId="{76071A54-DE3F-4A89-9F8C-22E0D7EBA65F}">
      <dgm:prSet/>
      <dgm:spPr/>
      <dgm:t>
        <a:bodyPr/>
        <a:lstStyle/>
        <a:p>
          <a:endParaRPr lang="en-US"/>
        </a:p>
      </dgm:t>
    </dgm:pt>
    <dgm:pt modelId="{EB52B90F-A19E-44D5-8F0A-D5E20E3C037B}">
      <dgm:prSet/>
      <dgm:spPr/>
      <dgm:t>
        <a:bodyPr/>
        <a:lstStyle/>
        <a:p>
          <a:r>
            <a:rPr lang="en-US"/>
            <a:t>Prepare</a:t>
          </a:r>
        </a:p>
      </dgm:t>
    </dgm:pt>
    <dgm:pt modelId="{BE2AC529-070F-4235-9BE4-981488D50A27}" type="parTrans" cxnId="{8699B440-C8F3-4F1C-BE89-092F0979B422}">
      <dgm:prSet/>
      <dgm:spPr/>
      <dgm:t>
        <a:bodyPr/>
        <a:lstStyle/>
        <a:p>
          <a:endParaRPr lang="en-US"/>
        </a:p>
      </dgm:t>
    </dgm:pt>
    <dgm:pt modelId="{2B6C59D9-BFB0-45FE-9AC6-B485B922F227}" type="sibTrans" cxnId="{8699B440-C8F3-4F1C-BE89-092F0979B422}">
      <dgm:prSet/>
      <dgm:spPr/>
      <dgm:t>
        <a:bodyPr/>
        <a:lstStyle/>
        <a:p>
          <a:endParaRPr lang="en-US"/>
        </a:p>
      </dgm:t>
    </dgm:pt>
    <dgm:pt modelId="{E656E436-2E02-4043-BF68-706549290604}">
      <dgm:prSet/>
      <dgm:spPr/>
      <dgm:t>
        <a:bodyPr/>
        <a:lstStyle/>
        <a:p>
          <a:r>
            <a:rPr lang="en-US"/>
            <a:t>All logos, stand materials and associated plans need to be submitted to your supervisors/lecturers well in advance to allow for proper preparation.</a:t>
          </a:r>
        </a:p>
      </dgm:t>
    </dgm:pt>
    <dgm:pt modelId="{C2915419-9CFF-4B86-A76C-E7D849690DCD}" type="parTrans" cxnId="{E6E8CA1C-873E-4013-A477-2E002287CBF9}">
      <dgm:prSet/>
      <dgm:spPr/>
      <dgm:t>
        <a:bodyPr/>
        <a:lstStyle/>
        <a:p>
          <a:endParaRPr lang="en-US"/>
        </a:p>
      </dgm:t>
    </dgm:pt>
    <dgm:pt modelId="{16ABAC30-1F59-41D2-9DB6-49885B979D6E}" type="sibTrans" cxnId="{E6E8CA1C-873E-4013-A477-2E002287CBF9}">
      <dgm:prSet/>
      <dgm:spPr/>
      <dgm:t>
        <a:bodyPr/>
        <a:lstStyle/>
        <a:p>
          <a:endParaRPr lang="en-US"/>
        </a:p>
      </dgm:t>
    </dgm:pt>
    <dgm:pt modelId="{8C327876-7B7D-4B61-9FA9-69D1C84F1180}" type="pres">
      <dgm:prSet presAssocID="{E65D451B-7C34-44A4-B4BF-9FF7F8AF0D0E}" presName="Name0" presStyleCnt="0">
        <dgm:presLayoutVars>
          <dgm:dir/>
          <dgm:animLvl val="lvl"/>
          <dgm:resizeHandles val="exact"/>
        </dgm:presLayoutVars>
      </dgm:prSet>
      <dgm:spPr/>
    </dgm:pt>
    <dgm:pt modelId="{68DE2D4B-C5D0-4F12-9DCD-7801B7E8E321}" type="pres">
      <dgm:prSet presAssocID="{BF06D35C-AB06-4741-904D-6102835A749D}" presName="linNode" presStyleCnt="0"/>
      <dgm:spPr/>
    </dgm:pt>
    <dgm:pt modelId="{0AA9D0E1-2220-4A6B-A110-3B145AE5E244}" type="pres">
      <dgm:prSet presAssocID="{BF06D35C-AB06-4741-904D-6102835A749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6F22F6E-10F6-4B25-96DC-7E122D7F3CFA}" type="pres">
      <dgm:prSet presAssocID="{BF06D35C-AB06-4741-904D-6102835A749D}" presName="descendantText" presStyleLbl="alignAccFollowNode1" presStyleIdx="0" presStyleCnt="3">
        <dgm:presLayoutVars>
          <dgm:bulletEnabled val="1"/>
        </dgm:presLayoutVars>
      </dgm:prSet>
      <dgm:spPr/>
    </dgm:pt>
    <dgm:pt modelId="{22D2259C-0578-4DE1-88E7-8AAC4A0310BB}" type="pres">
      <dgm:prSet presAssocID="{2569EB98-940C-405C-B661-04C0C2B00FB7}" presName="sp" presStyleCnt="0"/>
      <dgm:spPr/>
    </dgm:pt>
    <dgm:pt modelId="{F09A8D5B-87F4-4525-88F0-E4744B0C798C}" type="pres">
      <dgm:prSet presAssocID="{313B9CC3-BB1A-43C1-83B7-4D55A531EFED}" presName="linNode" presStyleCnt="0"/>
      <dgm:spPr/>
    </dgm:pt>
    <dgm:pt modelId="{F739EFC5-E6CD-42A2-9976-D3BE6B6BED9B}" type="pres">
      <dgm:prSet presAssocID="{313B9CC3-BB1A-43C1-83B7-4D55A531EFE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4F49E62-78ED-4568-A643-DC745F5ECD5B}" type="pres">
      <dgm:prSet presAssocID="{313B9CC3-BB1A-43C1-83B7-4D55A531EFED}" presName="descendantText" presStyleLbl="alignAccFollowNode1" presStyleIdx="1" presStyleCnt="3">
        <dgm:presLayoutVars>
          <dgm:bulletEnabled val="1"/>
        </dgm:presLayoutVars>
      </dgm:prSet>
      <dgm:spPr/>
    </dgm:pt>
    <dgm:pt modelId="{97A67190-ADDC-4DFC-B261-B79B13CE5102}" type="pres">
      <dgm:prSet presAssocID="{19049F20-86F6-40C1-86FA-105337499AF4}" presName="sp" presStyleCnt="0"/>
      <dgm:spPr/>
    </dgm:pt>
    <dgm:pt modelId="{210E961A-6A01-47D9-96E3-8348D501BAF2}" type="pres">
      <dgm:prSet presAssocID="{EB52B90F-A19E-44D5-8F0A-D5E20E3C037B}" presName="linNode" presStyleCnt="0"/>
      <dgm:spPr/>
    </dgm:pt>
    <dgm:pt modelId="{E1D3C486-4D00-4F86-9A6E-96D5800B9720}" type="pres">
      <dgm:prSet presAssocID="{EB52B90F-A19E-44D5-8F0A-D5E20E3C037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9EF0A8-94BF-409B-82C4-4DF16500ED21}" type="pres">
      <dgm:prSet presAssocID="{EB52B90F-A19E-44D5-8F0A-D5E20E3C037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6E8CA1C-873E-4013-A477-2E002287CBF9}" srcId="{EB52B90F-A19E-44D5-8F0A-D5E20E3C037B}" destId="{E656E436-2E02-4043-BF68-706549290604}" srcOrd="0" destOrd="0" parTransId="{C2915419-9CFF-4B86-A76C-E7D849690DCD}" sibTransId="{16ABAC30-1F59-41D2-9DB6-49885B979D6E}"/>
    <dgm:cxn modelId="{7307F024-DAE6-48C5-A2E2-8C9923530499}" type="presOf" srcId="{BF06D35C-AB06-4741-904D-6102835A749D}" destId="{0AA9D0E1-2220-4A6B-A110-3B145AE5E244}" srcOrd="0" destOrd="0" presId="urn:microsoft.com/office/officeart/2005/8/layout/vList5"/>
    <dgm:cxn modelId="{8699B440-C8F3-4F1C-BE89-092F0979B422}" srcId="{E65D451B-7C34-44A4-B4BF-9FF7F8AF0D0E}" destId="{EB52B90F-A19E-44D5-8F0A-D5E20E3C037B}" srcOrd="2" destOrd="0" parTransId="{BE2AC529-070F-4235-9BE4-981488D50A27}" sibTransId="{2B6C59D9-BFB0-45FE-9AC6-B485B922F227}"/>
    <dgm:cxn modelId="{76071A54-DE3F-4A89-9F8C-22E0D7EBA65F}" srcId="{313B9CC3-BB1A-43C1-83B7-4D55A531EFED}" destId="{9CC16599-0967-4B68-9711-DB7D417604E8}" srcOrd="0" destOrd="0" parTransId="{691EAB34-28AC-48B0-82D0-B9791BA557F6}" sibTransId="{F813A4E0-E407-4B9A-956B-FD550C7B4AC0}"/>
    <dgm:cxn modelId="{864F7F62-95D7-4EDB-889F-A0F55C18C53E}" type="presOf" srcId="{EB52B90F-A19E-44D5-8F0A-D5E20E3C037B}" destId="{E1D3C486-4D00-4F86-9A6E-96D5800B9720}" srcOrd="0" destOrd="0" presId="urn:microsoft.com/office/officeart/2005/8/layout/vList5"/>
    <dgm:cxn modelId="{B405F070-140F-4C3E-AB83-090F0E948E8B}" type="presOf" srcId="{313B9CC3-BB1A-43C1-83B7-4D55A531EFED}" destId="{F739EFC5-E6CD-42A2-9976-D3BE6B6BED9B}" srcOrd="0" destOrd="0" presId="urn:microsoft.com/office/officeart/2005/8/layout/vList5"/>
    <dgm:cxn modelId="{E4188285-3A98-4A6D-85FF-BA2059268A73}" srcId="{E65D451B-7C34-44A4-B4BF-9FF7F8AF0D0E}" destId="{BF06D35C-AB06-4741-904D-6102835A749D}" srcOrd="0" destOrd="0" parTransId="{07E145B7-FBF7-4D6D-8995-3FEFFEFC0605}" sibTransId="{2569EB98-940C-405C-B661-04C0C2B00FB7}"/>
    <dgm:cxn modelId="{565B8A8C-E0A3-40D6-9C04-82D36B262BCC}" type="presOf" srcId="{E656E436-2E02-4043-BF68-706549290604}" destId="{399EF0A8-94BF-409B-82C4-4DF16500ED21}" srcOrd="0" destOrd="0" presId="urn:microsoft.com/office/officeart/2005/8/layout/vList5"/>
    <dgm:cxn modelId="{FDC18897-9262-43F5-8C59-254696976488}" srcId="{BF06D35C-AB06-4741-904D-6102835A749D}" destId="{CBD752A0-1F7C-475A-B10A-D88E821B47D6}" srcOrd="0" destOrd="0" parTransId="{F47F2BC0-6CE9-43B5-A0D4-7723EB52C351}" sibTransId="{06757E56-027D-4C68-A143-3BFADBFBD81F}"/>
    <dgm:cxn modelId="{C80BF5D0-EB55-406D-BC0D-AD9A0C85C579}" type="presOf" srcId="{9CC16599-0967-4B68-9711-DB7D417604E8}" destId="{84F49E62-78ED-4568-A643-DC745F5ECD5B}" srcOrd="0" destOrd="0" presId="urn:microsoft.com/office/officeart/2005/8/layout/vList5"/>
    <dgm:cxn modelId="{2C8EF2DE-76AA-4094-8583-E38C8ECC0070}" type="presOf" srcId="{E65D451B-7C34-44A4-B4BF-9FF7F8AF0D0E}" destId="{8C327876-7B7D-4B61-9FA9-69D1C84F1180}" srcOrd="0" destOrd="0" presId="urn:microsoft.com/office/officeart/2005/8/layout/vList5"/>
    <dgm:cxn modelId="{01A35BE6-6B91-4A27-AD4E-E30E5CDC7BD0}" type="presOf" srcId="{CBD752A0-1F7C-475A-B10A-D88E821B47D6}" destId="{B6F22F6E-10F6-4B25-96DC-7E122D7F3CFA}" srcOrd="0" destOrd="0" presId="urn:microsoft.com/office/officeart/2005/8/layout/vList5"/>
    <dgm:cxn modelId="{69EB60EA-BFCB-49B2-A6F8-0911B054B3A6}" srcId="{E65D451B-7C34-44A4-B4BF-9FF7F8AF0D0E}" destId="{313B9CC3-BB1A-43C1-83B7-4D55A531EFED}" srcOrd="1" destOrd="0" parTransId="{5D4E157F-FD74-45D5-ACB5-BB3CF0A53A80}" sibTransId="{19049F20-86F6-40C1-86FA-105337499AF4}"/>
    <dgm:cxn modelId="{638E8D54-6A03-460E-96F2-C0352AA84082}" type="presParOf" srcId="{8C327876-7B7D-4B61-9FA9-69D1C84F1180}" destId="{68DE2D4B-C5D0-4F12-9DCD-7801B7E8E321}" srcOrd="0" destOrd="0" presId="urn:microsoft.com/office/officeart/2005/8/layout/vList5"/>
    <dgm:cxn modelId="{3C65316E-9B2B-4B45-9A27-928C4F4AAB65}" type="presParOf" srcId="{68DE2D4B-C5D0-4F12-9DCD-7801B7E8E321}" destId="{0AA9D0E1-2220-4A6B-A110-3B145AE5E244}" srcOrd="0" destOrd="0" presId="urn:microsoft.com/office/officeart/2005/8/layout/vList5"/>
    <dgm:cxn modelId="{AFEF5A69-44F9-4558-91BE-02B303B1EC2F}" type="presParOf" srcId="{68DE2D4B-C5D0-4F12-9DCD-7801B7E8E321}" destId="{B6F22F6E-10F6-4B25-96DC-7E122D7F3CFA}" srcOrd="1" destOrd="0" presId="urn:microsoft.com/office/officeart/2005/8/layout/vList5"/>
    <dgm:cxn modelId="{39569C55-7037-4EE2-B370-908FA57CFC55}" type="presParOf" srcId="{8C327876-7B7D-4B61-9FA9-69D1C84F1180}" destId="{22D2259C-0578-4DE1-88E7-8AAC4A0310BB}" srcOrd="1" destOrd="0" presId="urn:microsoft.com/office/officeart/2005/8/layout/vList5"/>
    <dgm:cxn modelId="{8FEF5F49-1286-4E52-8E7B-EA4EB9A72113}" type="presParOf" srcId="{8C327876-7B7D-4B61-9FA9-69D1C84F1180}" destId="{F09A8D5B-87F4-4525-88F0-E4744B0C798C}" srcOrd="2" destOrd="0" presId="urn:microsoft.com/office/officeart/2005/8/layout/vList5"/>
    <dgm:cxn modelId="{EA38F7E8-643B-4168-B8A5-7FD5A2AAFB7F}" type="presParOf" srcId="{F09A8D5B-87F4-4525-88F0-E4744B0C798C}" destId="{F739EFC5-E6CD-42A2-9976-D3BE6B6BED9B}" srcOrd="0" destOrd="0" presId="urn:microsoft.com/office/officeart/2005/8/layout/vList5"/>
    <dgm:cxn modelId="{D07A6D6F-C241-45B1-B2D0-5A891ADBB11E}" type="presParOf" srcId="{F09A8D5B-87F4-4525-88F0-E4744B0C798C}" destId="{84F49E62-78ED-4568-A643-DC745F5ECD5B}" srcOrd="1" destOrd="0" presId="urn:microsoft.com/office/officeart/2005/8/layout/vList5"/>
    <dgm:cxn modelId="{0D40B0FD-BDB0-4EDF-8334-B1FBE3424703}" type="presParOf" srcId="{8C327876-7B7D-4B61-9FA9-69D1C84F1180}" destId="{97A67190-ADDC-4DFC-B261-B79B13CE5102}" srcOrd="3" destOrd="0" presId="urn:microsoft.com/office/officeart/2005/8/layout/vList5"/>
    <dgm:cxn modelId="{46E7CDF3-9AA0-42C5-9B19-7D4379140720}" type="presParOf" srcId="{8C327876-7B7D-4B61-9FA9-69D1C84F1180}" destId="{210E961A-6A01-47D9-96E3-8348D501BAF2}" srcOrd="4" destOrd="0" presId="urn:microsoft.com/office/officeart/2005/8/layout/vList5"/>
    <dgm:cxn modelId="{7F7AD376-1C98-4AFE-AB98-46B408D2206F}" type="presParOf" srcId="{210E961A-6A01-47D9-96E3-8348D501BAF2}" destId="{E1D3C486-4D00-4F86-9A6E-96D5800B9720}" srcOrd="0" destOrd="0" presId="urn:microsoft.com/office/officeart/2005/8/layout/vList5"/>
    <dgm:cxn modelId="{5A320A30-AAE0-4282-B0CB-8F77DC9BE894}" type="presParOf" srcId="{210E961A-6A01-47D9-96E3-8348D501BAF2}" destId="{399EF0A8-94BF-409B-82C4-4DF16500ED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B8755-E327-4457-A336-EEDA5F01CA29}">
      <dsp:nvSpPr>
        <dsp:cNvPr id="0" name=""/>
        <dsp:cNvSpPr/>
      </dsp:nvSpPr>
      <dsp:spPr>
        <a:xfrm>
          <a:off x="0" y="4597"/>
          <a:ext cx="48852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A6A58-166E-4BFD-A8E7-AD9297BA8B6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AF42-D92C-4973-A166-8E16E197BA8D}">
      <dsp:nvSpPr>
        <dsp:cNvPr id="0" name=""/>
        <dsp:cNvSpPr/>
      </dsp:nvSpPr>
      <dsp:spPr>
        <a:xfrm>
          <a:off x="1131174" y="4597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 replace our regular demo </a:t>
          </a:r>
          <a:r>
            <a:rPr lang="en-GB" sz="1600" kern="1200">
              <a:latin typeface="Calibri" panose="020F0502020204030204"/>
            </a:rPr>
            <a:t>day in Study Block 2</a:t>
          </a:r>
          <a:r>
            <a:rPr lang="en-GB" sz="1600" kern="1200"/>
            <a:t>, we are introducing the expo this year.</a:t>
          </a:r>
          <a:r>
            <a:rPr lang="en-GB" sz="1600" kern="1200">
              <a:latin typeface="Calibri" panose="020F0502020204030204"/>
            </a:rPr>
            <a:t> </a:t>
          </a:r>
          <a:endParaRPr lang="en-US" sz="1600" kern="1200"/>
        </a:p>
      </dsp:txBody>
      <dsp:txXfrm>
        <a:off x="1131174" y="4597"/>
        <a:ext cx="3754028" cy="979371"/>
      </dsp:txXfrm>
    </dsp:sp>
    <dsp:sp modelId="{B8999540-E779-412B-9537-09C91045DCDF}">
      <dsp:nvSpPr>
        <dsp:cNvPr id="0" name=""/>
        <dsp:cNvSpPr/>
      </dsp:nvSpPr>
      <dsp:spPr>
        <a:xfrm>
          <a:off x="0" y="1228812"/>
          <a:ext cx="48852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54D4-B96D-4399-A547-47A9B3B4709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803DA-C5AA-4A95-9989-69BDAA2A02EE}">
      <dsp:nvSpPr>
        <dsp:cNvPr id="0" name=""/>
        <dsp:cNvSpPr/>
      </dsp:nvSpPr>
      <dsp:spPr>
        <a:xfrm>
          <a:off x="1131174" y="1228812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Teams will have a table, with one monitor and keyboard. Please chat to your supervisor if you need </a:t>
          </a:r>
          <a:r>
            <a:rPr lang="en-GB" sz="1600" kern="1200"/>
            <a:t>additional support.</a:t>
          </a:r>
          <a:endParaRPr lang="en-US" sz="1600" kern="1200" dirty="0"/>
        </a:p>
      </dsp:txBody>
      <dsp:txXfrm>
        <a:off x="1131174" y="1228812"/>
        <a:ext cx="3754028" cy="979371"/>
      </dsp:txXfrm>
    </dsp:sp>
    <dsp:sp modelId="{4ED83353-B1BE-4448-8DB4-A06B244F3B68}">
      <dsp:nvSpPr>
        <dsp:cNvPr id="0" name=""/>
        <dsp:cNvSpPr/>
      </dsp:nvSpPr>
      <dsp:spPr>
        <a:xfrm>
          <a:off x="0" y="2453027"/>
          <a:ext cx="48852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CA6F8-DD1A-4423-8E19-2408048F0A8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C3EE2-24B3-46E4-AD8E-8776B96A25C1}">
      <dsp:nvSpPr>
        <dsp:cNvPr id="0" name=""/>
        <dsp:cNvSpPr/>
      </dsp:nvSpPr>
      <dsp:spPr>
        <a:xfrm>
          <a:off x="1131174" y="2453027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This will be a </a:t>
          </a:r>
          <a:r>
            <a:rPr lang="en-GB" sz="1600" kern="1200" dirty="0">
              <a:latin typeface="Calibri" panose="020F0502020204030204"/>
            </a:rPr>
            <a:t>long</a:t>
          </a:r>
          <a:r>
            <a:rPr lang="en-GB" sz="1600" kern="1200" dirty="0"/>
            <a:t> event where we get to show off our games to the public and peers.</a:t>
          </a:r>
          <a:endParaRPr lang="en-US" sz="1600" kern="1200" dirty="0"/>
        </a:p>
      </dsp:txBody>
      <dsp:txXfrm>
        <a:off x="1131174" y="2453027"/>
        <a:ext cx="3754028" cy="979371"/>
      </dsp:txXfrm>
    </dsp:sp>
    <dsp:sp modelId="{DCDE58A8-45D9-4E7F-B53F-8D5DC961AB37}">
      <dsp:nvSpPr>
        <dsp:cNvPr id="0" name=""/>
        <dsp:cNvSpPr/>
      </dsp:nvSpPr>
      <dsp:spPr>
        <a:xfrm>
          <a:off x="0" y="3677241"/>
          <a:ext cx="48852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4D6AE-A7C1-49EE-B898-84FC8A633AB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AE5B2-6B19-4C3A-B954-75A515E0D008}">
      <dsp:nvSpPr>
        <dsp:cNvPr id="0" name=""/>
        <dsp:cNvSpPr/>
      </dsp:nvSpPr>
      <dsp:spPr>
        <a:xfrm>
          <a:off x="1131174" y="3677241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Marking &amp; industry judging will also be conducted here.</a:t>
          </a:r>
          <a:endParaRPr lang="en-US" sz="1600" kern="1200"/>
        </a:p>
      </dsp:txBody>
      <dsp:txXfrm>
        <a:off x="1131174" y="3677241"/>
        <a:ext cx="3754028" cy="979371"/>
      </dsp:txXfrm>
    </dsp:sp>
    <dsp:sp modelId="{F88B8470-15D3-4AD1-A62B-45F6A2C59767}">
      <dsp:nvSpPr>
        <dsp:cNvPr id="0" name=""/>
        <dsp:cNvSpPr/>
      </dsp:nvSpPr>
      <dsp:spPr>
        <a:xfrm>
          <a:off x="0" y="4901456"/>
          <a:ext cx="48852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7D706-88AC-4B24-A8BE-0316858FFB39}">
      <dsp:nvSpPr>
        <dsp:cNvPr id="0" name=""/>
        <dsp:cNvSpPr/>
      </dsp:nvSpPr>
      <dsp:spPr>
        <a:xfrm>
          <a:off x="346591" y="5192998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BF1E0-97EC-49F0-A041-1E9E110DCA57}">
      <dsp:nvSpPr>
        <dsp:cNvPr id="0" name=""/>
        <dsp:cNvSpPr/>
      </dsp:nvSpPr>
      <dsp:spPr>
        <a:xfrm>
          <a:off x="1131174" y="4901456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Students will be responsible (with staff assistance) for creating an engaging stand for the exhibition.</a:t>
          </a:r>
          <a:endParaRPr lang="en-US" sz="1600" kern="1200"/>
        </a:p>
      </dsp:txBody>
      <dsp:txXfrm>
        <a:off x="1131174" y="4901456"/>
        <a:ext cx="3754028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18EA2-CCAF-4B97-9828-2B90E0193924}">
      <dsp:nvSpPr>
        <dsp:cNvPr id="0" name=""/>
        <dsp:cNvSpPr/>
      </dsp:nvSpPr>
      <dsp:spPr>
        <a:xfrm>
          <a:off x="0" y="30425"/>
          <a:ext cx="4885203" cy="14237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Exhibitor stands grouped together.</a:t>
          </a:r>
          <a:endParaRPr lang="en-US" sz="1500" kern="1200"/>
        </a:p>
      </dsp:txBody>
      <dsp:txXfrm>
        <a:off x="69501" y="99926"/>
        <a:ext cx="4746201" cy="1284741"/>
      </dsp:txXfrm>
    </dsp:sp>
    <dsp:sp modelId="{031D31CB-9827-45E7-B338-16AE72AF47F9}">
      <dsp:nvSpPr>
        <dsp:cNvPr id="0" name=""/>
        <dsp:cNvSpPr/>
      </dsp:nvSpPr>
      <dsp:spPr>
        <a:xfrm>
          <a:off x="0" y="1497369"/>
          <a:ext cx="4885203" cy="142374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Stand customisation includes logo/game advertising.</a:t>
          </a:r>
          <a:endParaRPr lang="en-US" sz="1500" kern="1200"/>
        </a:p>
      </dsp:txBody>
      <dsp:txXfrm>
        <a:off x="69501" y="1566870"/>
        <a:ext cx="4746201" cy="1284741"/>
      </dsp:txXfrm>
    </dsp:sp>
    <dsp:sp modelId="{1D50ABA4-B04A-46E5-8040-79E7B70D6981}">
      <dsp:nvSpPr>
        <dsp:cNvPr id="0" name=""/>
        <dsp:cNvSpPr/>
      </dsp:nvSpPr>
      <dsp:spPr>
        <a:xfrm>
          <a:off x="0" y="2964313"/>
          <a:ext cx="4885203" cy="142374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Friends and family welcome.</a:t>
          </a:r>
          <a:endParaRPr lang="en-US" sz="1500" kern="1200"/>
        </a:p>
      </dsp:txBody>
      <dsp:txXfrm>
        <a:off x="69501" y="3033814"/>
        <a:ext cx="4746201" cy="1284741"/>
      </dsp:txXfrm>
    </dsp:sp>
    <dsp:sp modelId="{88C33806-6297-40C8-8E56-51D1AC4D933E}">
      <dsp:nvSpPr>
        <dsp:cNvPr id="0" name=""/>
        <dsp:cNvSpPr/>
      </dsp:nvSpPr>
      <dsp:spPr>
        <a:xfrm>
          <a:off x="0" y="4431256"/>
          <a:ext cx="4885203" cy="142374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As with the 3</a:t>
          </a:r>
          <a:r>
            <a:rPr lang="en-GB" sz="1500" kern="1200" baseline="30000"/>
            <a:t>rd</a:t>
          </a:r>
          <a:r>
            <a:rPr lang="en-GB" sz="1500" kern="1200"/>
            <a:t> year games, it is crucial that you check your builds before submitting. Your games will be on display to the public and we want to show off your hard work - so double triple check your build to make sure it functions properly.</a:t>
          </a:r>
          <a:endParaRPr lang="en-US" sz="1500" kern="1200"/>
        </a:p>
      </dsp:txBody>
      <dsp:txXfrm>
        <a:off x="69501" y="4500757"/>
        <a:ext cx="4746201" cy="1284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F4814-0C53-4AA7-AE7E-94043D472844}">
      <dsp:nvSpPr>
        <dsp:cNvPr id="0" name=""/>
        <dsp:cNvSpPr/>
      </dsp:nvSpPr>
      <dsp:spPr>
        <a:xfrm>
          <a:off x="0" y="38075"/>
          <a:ext cx="4885203" cy="14091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Alongside the game stands, GARTwork will be exhibited on touchscreen displays throughout the expo.</a:t>
          </a:r>
          <a:endParaRPr lang="en-US" sz="2000" kern="1200"/>
        </a:p>
      </dsp:txBody>
      <dsp:txXfrm>
        <a:off x="68787" y="106862"/>
        <a:ext cx="4747629" cy="1271544"/>
      </dsp:txXfrm>
    </dsp:sp>
    <dsp:sp modelId="{8A304184-280B-4C5A-B6B2-3C9C99F9EACE}">
      <dsp:nvSpPr>
        <dsp:cNvPr id="0" name=""/>
        <dsp:cNvSpPr/>
      </dsp:nvSpPr>
      <dsp:spPr>
        <a:xfrm>
          <a:off x="0" y="1504794"/>
          <a:ext cx="4885203" cy="1409118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 the build up to the event, you will be prompted to prepare work on Sketchfab/Artstation, ready for the event.</a:t>
          </a:r>
          <a:endParaRPr lang="en-US" sz="2000" kern="1200"/>
        </a:p>
      </dsp:txBody>
      <dsp:txXfrm>
        <a:off x="68787" y="1573581"/>
        <a:ext cx="4747629" cy="1271544"/>
      </dsp:txXfrm>
    </dsp:sp>
    <dsp:sp modelId="{C082E4D3-04EC-44CA-A388-B0C22ABB8B8B}">
      <dsp:nvSpPr>
        <dsp:cNvPr id="0" name=""/>
        <dsp:cNvSpPr/>
      </dsp:nvSpPr>
      <dsp:spPr>
        <a:xfrm>
          <a:off x="0" y="2971513"/>
          <a:ext cx="4885203" cy="1409118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If you have never uploaded work to the platform, it is advised that you do a practice run </a:t>
          </a:r>
          <a:r>
            <a:rPr lang="en-GB" sz="2000" b="1" kern="1200"/>
            <a:t>well in advance</a:t>
          </a:r>
          <a:r>
            <a:rPr lang="en-GB" sz="2000" kern="1200"/>
            <a:t> to make sure that your artwork displays properly.</a:t>
          </a:r>
          <a:endParaRPr lang="en-US" sz="2000" kern="1200"/>
        </a:p>
      </dsp:txBody>
      <dsp:txXfrm>
        <a:off x="68787" y="3040300"/>
        <a:ext cx="4747629" cy="1271544"/>
      </dsp:txXfrm>
    </dsp:sp>
    <dsp:sp modelId="{E46BA757-4EED-47A8-8AF5-D7CA6BE571F4}">
      <dsp:nvSpPr>
        <dsp:cNvPr id="0" name=""/>
        <dsp:cNvSpPr/>
      </dsp:nvSpPr>
      <dsp:spPr>
        <a:xfrm>
          <a:off x="0" y="4438231"/>
          <a:ext cx="4885203" cy="140911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 custom tag will be created for the event, please ensure you have tagged your work appropriately so that the public will be able to appreciate your work.</a:t>
          </a:r>
          <a:endParaRPr lang="en-US" sz="2000" kern="1200"/>
        </a:p>
      </dsp:txBody>
      <dsp:txXfrm>
        <a:off x="68787" y="4507018"/>
        <a:ext cx="4747629" cy="12715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22F6E-10F6-4B25-96DC-7E122D7F3CFA}">
      <dsp:nvSpPr>
        <dsp:cNvPr id="0" name=""/>
        <dsp:cNvSpPr/>
      </dsp:nvSpPr>
      <dsp:spPr>
        <a:xfrm rot="5400000">
          <a:off x="4836892" y="-1864172"/>
          <a:ext cx="1052126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Keep the expo in mind when developing. A hastily put together stand will be obvious, as will the game itself!</a:t>
          </a:r>
        </a:p>
      </dsp:txBody>
      <dsp:txXfrm rot="-5400000">
        <a:off x="2839212" y="184869"/>
        <a:ext cx="4996127" cy="949404"/>
      </dsp:txXfrm>
    </dsp:sp>
    <dsp:sp modelId="{0AA9D0E1-2220-4A6B-A110-3B145AE5E244}">
      <dsp:nvSpPr>
        <dsp:cNvPr id="0" name=""/>
        <dsp:cNvSpPr/>
      </dsp:nvSpPr>
      <dsp:spPr>
        <a:xfrm>
          <a:off x="0" y="1992"/>
          <a:ext cx="2839212" cy="13151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Plan</a:t>
          </a:r>
        </a:p>
      </dsp:txBody>
      <dsp:txXfrm>
        <a:off x="64201" y="66193"/>
        <a:ext cx="2710810" cy="1186755"/>
      </dsp:txXfrm>
    </dsp:sp>
    <dsp:sp modelId="{84F49E62-78ED-4568-A643-DC745F5ECD5B}">
      <dsp:nvSpPr>
        <dsp:cNvPr id="0" name=""/>
        <dsp:cNvSpPr/>
      </dsp:nvSpPr>
      <dsp:spPr>
        <a:xfrm rot="5400000">
          <a:off x="4836892" y="-483257"/>
          <a:ext cx="1052126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When scoping your work, remember that staff, industry professionals and the public will have their eyes on your creations. Blow them away, don’t leave them baffled.</a:t>
          </a:r>
        </a:p>
      </dsp:txBody>
      <dsp:txXfrm rot="-5400000">
        <a:off x="2839212" y="1565784"/>
        <a:ext cx="4996127" cy="949404"/>
      </dsp:txXfrm>
    </dsp:sp>
    <dsp:sp modelId="{F739EFC5-E6CD-42A2-9976-D3BE6B6BED9B}">
      <dsp:nvSpPr>
        <dsp:cNvPr id="0" name=""/>
        <dsp:cNvSpPr/>
      </dsp:nvSpPr>
      <dsp:spPr>
        <a:xfrm>
          <a:off x="0" y="1382908"/>
          <a:ext cx="2839212" cy="13151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Scope</a:t>
          </a:r>
        </a:p>
      </dsp:txBody>
      <dsp:txXfrm>
        <a:off x="64201" y="1447109"/>
        <a:ext cx="2710810" cy="1186755"/>
      </dsp:txXfrm>
    </dsp:sp>
    <dsp:sp modelId="{399EF0A8-94BF-409B-82C4-4DF16500ED21}">
      <dsp:nvSpPr>
        <dsp:cNvPr id="0" name=""/>
        <dsp:cNvSpPr/>
      </dsp:nvSpPr>
      <dsp:spPr>
        <a:xfrm rot="5400000">
          <a:off x="4836892" y="897658"/>
          <a:ext cx="1052126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All logos, stand materials and associated plans need to be submitted to your supervisors/lecturers well in advance to allow for proper preparation.</a:t>
          </a:r>
        </a:p>
      </dsp:txBody>
      <dsp:txXfrm rot="-5400000">
        <a:off x="2839212" y="2946700"/>
        <a:ext cx="4996127" cy="949404"/>
      </dsp:txXfrm>
    </dsp:sp>
    <dsp:sp modelId="{E1D3C486-4D00-4F86-9A6E-96D5800B9720}">
      <dsp:nvSpPr>
        <dsp:cNvPr id="0" name=""/>
        <dsp:cNvSpPr/>
      </dsp:nvSpPr>
      <dsp:spPr>
        <a:xfrm>
          <a:off x="0" y="2763823"/>
          <a:ext cx="2839212" cy="13151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Prepare</a:t>
          </a:r>
        </a:p>
      </dsp:txBody>
      <dsp:txXfrm>
        <a:off x="64201" y="2828024"/>
        <a:ext cx="2710810" cy="1186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2585-FC44-481E-993D-5740A7A3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1C22F-FE5C-44BA-B74F-C8669FF8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7128-4458-49A2-B10F-BF0EFAF4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C1A7-FE76-4BB3-B8B6-7C849052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52D7-C1B7-4E1C-86F4-65FE39AC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9C1A-44C2-42F2-A2CF-90210DF1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D4AEF-730B-4B8F-A954-2AEE4393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3C6E-4BE7-4EEC-87FB-F2C9A677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84EB-5049-4FD3-B32B-475CB83D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5198-E17E-4085-82EC-AE64CAC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1C247-6523-48E9-B0AB-A11374506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A35DE-A8C1-4B85-B5E5-7BC29CA3C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3638-A456-4F7A-BE2A-8788266F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1F43-99FC-4E5D-B623-F49F388A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CC7C-141D-4F59-AA81-BBFA6867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1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6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84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76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96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617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9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05A6-A49F-41AA-9CC4-E165CD62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D957-265A-443F-A1ED-292F130D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6410-67AA-4FE2-B6F8-0F4029DB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B190-9A67-4677-938F-8C1C432C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6E57-FC58-4FF2-BCA4-BC1A96E6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457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5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38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8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DC06-BD85-4FE1-82C2-711F8B81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5DD0A-16F7-4363-A647-1A4DE3F8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A401-C416-470D-BD37-D41685F7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9F3F-9746-4DD5-A257-CC3E47FF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A3C7-E960-4B63-AF4C-6253551B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9BFC-3667-4683-AAC2-393D773A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2DCB-B6D0-4C52-88A8-EE97E108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88F2C-7144-4334-B04B-3C75E3771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4388-2768-4A62-ACCD-4F44C302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A8B00-207F-4FAA-BF41-D2BF443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97F1C-A161-4F1B-A3F5-1FCE53A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5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73E9-4230-49B1-B656-8DC8C0B7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82A11-1524-4C02-A1BD-96242510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877D3-7E70-4468-A0A0-769352D9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23FE0-3E8D-4550-8A91-822209B68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2AE3D-AAB5-453E-B460-0811F31E1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7FD79-E3D1-4CC1-A35D-5950BD3D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28A1D-D129-47D9-BBD4-ABB2E9C4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CC4A3-A070-4379-8771-7C19834C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4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061F-AF1E-4852-84A4-3BA4A289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42E9D-E6E3-4342-9795-2541F0AA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BE5D-639F-4318-9C7A-0706DB17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E1E8F-B586-4278-A98A-C19F587A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3E221-A88A-4490-9F2B-59B918CF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B1033-7AF3-4FDD-9092-B5CF2682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6E16B-1CA5-4A32-850A-FBF741B2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5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441D-C1E1-422B-9F4C-AC152F5C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70E0-D1CB-4AAC-AE61-C0A69212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2ABFB-BD69-40D4-AD27-4D49C92BD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AEAF2-0FB9-417B-B57C-54EA1A07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A42B-05F1-4C5F-A2C0-34ADD204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6612C-C5BA-4C92-BC1B-EFC254B9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5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3A07-D738-4F59-A6D2-58181EC6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CDBBD-A481-41A1-A4F2-DEE28149A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10A60-EEE3-471C-B9FC-E4BBB3F56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BA40-2DF5-4822-8B94-5E3930C4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AAC45-448F-4DCB-886A-53AA109D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23DB7-426F-431D-9C3E-ED90101F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0DCE8-1C30-4B50-A044-C444B9E3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73158-B236-4F56-B67C-8056B979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0548-0497-4F93-9AA1-FE26726A0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0BE4-3E7F-4034-8813-3BAFA9A2DA53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A7B8-FE61-4EAB-B808-C8B88D273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07F1-8DB6-4E73-AC41-46D57BCB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E8F4-2720-4FDD-9016-734429521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7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E17D-98BB-401E-86C8-B9115934F2B1}" type="datetimeFigureOut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44DC-A5D4-431B-B784-57F317EB25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77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A2AF877-4FBE-419B-94C2-DB8CA7105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1" t="-4858" r="4101" b="4858"/>
          <a:stretch/>
        </p:blipFill>
        <p:spPr>
          <a:xfrm>
            <a:off x="4205531" y="2408566"/>
            <a:ext cx="7229087" cy="4068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AC499E-0CF9-4CC2-B705-0DA68E68EDDB}"/>
              </a:ext>
            </a:extLst>
          </p:cNvPr>
          <p:cNvSpPr/>
          <p:nvPr/>
        </p:nvSpPr>
        <p:spPr>
          <a:xfrm>
            <a:off x="8054109" y="3768436"/>
            <a:ext cx="1911927" cy="46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2F31B-B051-4F71-8428-F4660DC80A38}"/>
              </a:ext>
            </a:extLst>
          </p:cNvPr>
          <p:cNvSpPr txBox="1"/>
          <p:nvPr/>
        </p:nvSpPr>
        <p:spPr>
          <a:xfrm rot="19445185">
            <a:off x="10060239" y="5310419"/>
            <a:ext cx="2142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EXPO</a:t>
            </a:r>
          </a:p>
        </p:txBody>
      </p:sp>
    </p:spTree>
    <p:extLst>
      <p:ext uri="{BB962C8B-B14F-4D97-AF65-F5344CB8AC3E}">
        <p14:creationId xmlns:p14="http://schemas.microsoft.com/office/powerpoint/2010/main" val="240528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043C-78AC-475B-91FA-34AE5E01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529885"/>
            <a:ext cx="6058756" cy="109633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Important info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B9DD16-96A3-4FB7-90F0-BF5F4DD77D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1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A2AF877-4FBE-419B-94C2-DB8CA7105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1" t="-4858" r="4101" b="4858"/>
          <a:stretch/>
        </p:blipFill>
        <p:spPr>
          <a:xfrm>
            <a:off x="4205531" y="2408566"/>
            <a:ext cx="7229087" cy="4068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AC499E-0CF9-4CC2-B705-0DA68E68EDDB}"/>
              </a:ext>
            </a:extLst>
          </p:cNvPr>
          <p:cNvSpPr/>
          <p:nvPr/>
        </p:nvSpPr>
        <p:spPr>
          <a:xfrm>
            <a:off x="8054109" y="3768436"/>
            <a:ext cx="1911927" cy="46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2F31B-B051-4F71-8428-F4660DC80A38}"/>
              </a:ext>
            </a:extLst>
          </p:cNvPr>
          <p:cNvSpPr txBox="1"/>
          <p:nvPr/>
        </p:nvSpPr>
        <p:spPr>
          <a:xfrm rot="19445185">
            <a:off x="10060239" y="5310419"/>
            <a:ext cx="2142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EXPO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E59A0-24E9-43F8-9F71-74B405A586B8}"/>
              </a:ext>
            </a:extLst>
          </p:cNvPr>
          <p:cNvSpPr txBox="1"/>
          <p:nvPr/>
        </p:nvSpPr>
        <p:spPr>
          <a:xfrm>
            <a:off x="310025" y="1905506"/>
            <a:ext cx="48638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Industry Guests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Trade-Show Format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Grad Panel of Alumni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Tutors/Industry/Students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Dates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– 7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MAY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Venue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Sports Hall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0A993-115E-48DB-9EDF-CA4E39291C38}"/>
              </a:ext>
            </a:extLst>
          </p:cNvPr>
          <p:cNvSpPr txBox="1"/>
          <p:nvPr/>
        </p:nvSpPr>
        <p:spPr>
          <a:xfrm>
            <a:off x="8209786" y="874454"/>
            <a:ext cx="35125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Make sure you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have something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sz="3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EPIC</a:t>
            </a: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to show off!</a:t>
            </a:r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A2AF877-4FBE-419B-94C2-DB8CA7105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1" t="-4858" r="4101" b="4858"/>
          <a:stretch/>
        </p:blipFill>
        <p:spPr>
          <a:xfrm>
            <a:off x="4205531" y="2408566"/>
            <a:ext cx="7229087" cy="4068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AC499E-0CF9-4CC2-B705-0DA68E68EDDB}"/>
              </a:ext>
            </a:extLst>
          </p:cNvPr>
          <p:cNvSpPr/>
          <p:nvPr/>
        </p:nvSpPr>
        <p:spPr>
          <a:xfrm>
            <a:off x="8054109" y="3768436"/>
            <a:ext cx="1911927" cy="46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2F31B-B051-4F71-8428-F4660DC80A38}"/>
              </a:ext>
            </a:extLst>
          </p:cNvPr>
          <p:cNvSpPr txBox="1"/>
          <p:nvPr/>
        </p:nvSpPr>
        <p:spPr>
          <a:xfrm rot="19445185">
            <a:off x="10060239" y="5310419"/>
            <a:ext cx="2142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EXPO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CB9F7-4FB3-4142-B3B4-22BA9042E184}"/>
              </a:ext>
            </a:extLst>
          </p:cNvPr>
          <p:cNvSpPr txBox="1"/>
          <p:nvPr/>
        </p:nvSpPr>
        <p:spPr>
          <a:xfrm>
            <a:off x="408336" y="736990"/>
            <a:ext cx="498897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The Expo event will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be taking place during week 13 of next term. This is after Easter holidays. </a:t>
            </a:r>
          </a:p>
          <a:p>
            <a:pPr algn="ctr"/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Dates : 4</a:t>
            </a:r>
            <a:r>
              <a:rPr lang="en-GB" sz="3200" b="1" u="sng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– 7</a:t>
            </a:r>
            <a:r>
              <a:rPr lang="en-GB" sz="3200" b="1" u="sng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MAY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Venue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Sports Hall</a:t>
            </a:r>
          </a:p>
          <a:p>
            <a:pPr algn="ctr"/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Expo replaces Show &amp; Tell Day, as well as study block 2 Demo Day. </a:t>
            </a:r>
          </a:p>
          <a:p>
            <a:pPr algn="ctr"/>
            <a:endParaRPr lang="en-GB" sz="3200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E0E8F-2269-444B-A619-E192DA9E3EBF}"/>
              </a:ext>
            </a:extLst>
          </p:cNvPr>
          <p:cNvSpPr txBox="1"/>
          <p:nvPr/>
        </p:nvSpPr>
        <p:spPr>
          <a:xfrm>
            <a:off x="1803912" y="189652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Expo Dates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13D5B-51C5-4E5C-8BB1-8D8948B8AA1B}"/>
              </a:ext>
            </a:extLst>
          </p:cNvPr>
          <p:cNvSpPr txBox="1"/>
          <p:nvPr/>
        </p:nvSpPr>
        <p:spPr>
          <a:xfrm>
            <a:off x="6957285" y="447325"/>
            <a:ext cx="48638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Century Gothic" panose="020B0502020202020204" pitchFamily="34" charset="0"/>
              </a:rPr>
              <a:t>Industry Guests</a:t>
            </a:r>
          </a:p>
          <a:p>
            <a:pPr algn="ctr"/>
            <a:r>
              <a:rPr lang="en-GB" sz="3200" dirty="0">
                <a:latin typeface="Century Gothic" panose="020B0502020202020204" pitchFamily="34" charset="0"/>
              </a:rPr>
              <a:t>Trade-Show Format.</a:t>
            </a:r>
          </a:p>
          <a:p>
            <a:pPr algn="ctr"/>
            <a:r>
              <a:rPr lang="en-GB" sz="3200" dirty="0">
                <a:latin typeface="Century Gothic" panose="020B0502020202020204" pitchFamily="34" charset="0"/>
              </a:rPr>
              <a:t>Grad Panel of Alumni.</a:t>
            </a:r>
          </a:p>
          <a:p>
            <a:pPr algn="ctr"/>
            <a:r>
              <a:rPr lang="en-GB" sz="3200" dirty="0">
                <a:latin typeface="Century Gothic" panose="020B0502020202020204" pitchFamily="34" charset="0"/>
              </a:rPr>
              <a:t>Tutors/Industry/Students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Dates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– 7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MAY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Venue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Sports Hall </a:t>
            </a:r>
          </a:p>
        </p:txBody>
      </p:sp>
    </p:spTree>
    <p:extLst>
      <p:ext uri="{BB962C8B-B14F-4D97-AF65-F5344CB8AC3E}">
        <p14:creationId xmlns:p14="http://schemas.microsoft.com/office/powerpoint/2010/main" val="326765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7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272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is the Expo?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B69610-4E14-445D-AC30-214CC6734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424250"/>
              </p:ext>
            </p:extLst>
          </p:nvPr>
        </p:nvGraphicFramePr>
        <p:xfrm>
          <a:off x="5419726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A2AF877-4FBE-419B-94C2-DB8CA7105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1" t="-4858" r="4101" b="4858"/>
          <a:stretch/>
        </p:blipFill>
        <p:spPr>
          <a:xfrm>
            <a:off x="4205531" y="2408566"/>
            <a:ext cx="7229087" cy="4068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AC499E-0CF9-4CC2-B705-0DA68E68EDDB}"/>
              </a:ext>
            </a:extLst>
          </p:cNvPr>
          <p:cNvSpPr/>
          <p:nvPr/>
        </p:nvSpPr>
        <p:spPr>
          <a:xfrm>
            <a:off x="8054109" y="3768436"/>
            <a:ext cx="1911927" cy="46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2F31B-B051-4F71-8428-F4660DC80A38}"/>
              </a:ext>
            </a:extLst>
          </p:cNvPr>
          <p:cNvSpPr txBox="1"/>
          <p:nvPr/>
        </p:nvSpPr>
        <p:spPr>
          <a:xfrm rot="19445185">
            <a:off x="10060239" y="5310419"/>
            <a:ext cx="2142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EXPO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CB9F7-4FB3-4142-B3B4-22BA9042E184}"/>
              </a:ext>
            </a:extLst>
          </p:cNvPr>
          <p:cNvSpPr txBox="1"/>
          <p:nvPr/>
        </p:nvSpPr>
        <p:spPr>
          <a:xfrm>
            <a:off x="370883" y="774427"/>
            <a:ext cx="529973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Expo aims to be a big event where you show off your games in a playable, trade-show format, like EGX or E3. </a:t>
            </a:r>
          </a:p>
          <a:p>
            <a:pPr algn="ctr"/>
            <a:endParaRPr lang="en-GB" sz="2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You will be showing your game to different audiences:</a:t>
            </a:r>
          </a:p>
          <a:p>
            <a:pPr algn="ctr"/>
            <a:endParaRPr lang="en-GB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Tutors will grade your work and feed back on their specialisms.</a:t>
            </a:r>
          </a:p>
          <a:p>
            <a:pPr algn="ctr"/>
            <a:endParaRPr lang="en-GB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Industry will give professional </a:t>
            </a:r>
            <a:r>
              <a:rPr lang="en-GB" sz="2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crit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and networking opportunities. </a:t>
            </a:r>
          </a:p>
          <a:p>
            <a:pPr algn="ctr"/>
            <a:endParaRPr lang="en-GB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Students will support you, celebrate your achievements and give constructive comment.</a:t>
            </a: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</a:p>
          <a:p>
            <a:pPr algn="ctr"/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E0E8F-2269-444B-A619-E192DA9E3EBF}"/>
              </a:ext>
            </a:extLst>
          </p:cNvPr>
          <p:cNvSpPr txBox="1"/>
          <p:nvPr/>
        </p:nvSpPr>
        <p:spPr>
          <a:xfrm>
            <a:off x="1803912" y="189652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Expo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23A06-4610-4CD8-93AA-80AEA9C26D3F}"/>
              </a:ext>
            </a:extLst>
          </p:cNvPr>
          <p:cNvSpPr txBox="1"/>
          <p:nvPr/>
        </p:nvSpPr>
        <p:spPr>
          <a:xfrm>
            <a:off x="6957285" y="447325"/>
            <a:ext cx="48638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Century Gothic" panose="020B0502020202020204" pitchFamily="34" charset="0"/>
              </a:rPr>
              <a:t>Industry Guests</a:t>
            </a:r>
          </a:p>
          <a:p>
            <a:pPr algn="ctr"/>
            <a:r>
              <a:rPr lang="en-GB" sz="3200" dirty="0">
                <a:latin typeface="Century Gothic" panose="020B0502020202020204" pitchFamily="34" charset="0"/>
              </a:rPr>
              <a:t>Trade-Show Format.</a:t>
            </a:r>
          </a:p>
          <a:p>
            <a:pPr algn="ctr"/>
            <a:r>
              <a:rPr lang="en-GB" sz="3200" dirty="0">
                <a:latin typeface="Century Gothic" panose="020B0502020202020204" pitchFamily="34" charset="0"/>
              </a:rPr>
              <a:t>Grad Panel of Alumni.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Tutors/Industry/Students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Dates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– 7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MAY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Venue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Sports Hall </a:t>
            </a:r>
          </a:p>
        </p:txBody>
      </p:sp>
    </p:spTree>
    <p:extLst>
      <p:ext uri="{BB962C8B-B14F-4D97-AF65-F5344CB8AC3E}">
        <p14:creationId xmlns:p14="http://schemas.microsoft.com/office/powerpoint/2010/main" val="310400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A2AF877-4FBE-419B-94C2-DB8CA7105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1" t="-4858" r="4101" b="4858"/>
          <a:stretch/>
        </p:blipFill>
        <p:spPr>
          <a:xfrm>
            <a:off x="4205531" y="2408566"/>
            <a:ext cx="7229087" cy="4068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AC499E-0CF9-4CC2-B705-0DA68E68EDDB}"/>
              </a:ext>
            </a:extLst>
          </p:cNvPr>
          <p:cNvSpPr/>
          <p:nvPr/>
        </p:nvSpPr>
        <p:spPr>
          <a:xfrm>
            <a:off x="8054109" y="3768436"/>
            <a:ext cx="1911927" cy="46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2F31B-B051-4F71-8428-F4660DC80A38}"/>
              </a:ext>
            </a:extLst>
          </p:cNvPr>
          <p:cNvSpPr txBox="1"/>
          <p:nvPr/>
        </p:nvSpPr>
        <p:spPr>
          <a:xfrm rot="19445185">
            <a:off x="10060239" y="5310419"/>
            <a:ext cx="2142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EXPO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9BB42-0F8F-4128-A551-52F278B97AED}"/>
              </a:ext>
            </a:extLst>
          </p:cNvPr>
          <p:cNvSpPr txBox="1"/>
          <p:nvPr/>
        </p:nvSpPr>
        <p:spPr>
          <a:xfrm>
            <a:off x="6957285" y="447325"/>
            <a:ext cx="48638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Century Gothic" panose="020B0502020202020204" pitchFamily="34" charset="0"/>
              </a:rPr>
              <a:t>Industry Guests</a:t>
            </a:r>
          </a:p>
          <a:p>
            <a:pPr algn="ctr"/>
            <a:r>
              <a:rPr lang="en-GB" sz="3200" dirty="0">
                <a:latin typeface="Century Gothic" panose="020B0502020202020204" pitchFamily="34" charset="0"/>
              </a:rPr>
              <a:t>Trade-Show Format.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Grad Panel of Alumni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Tutors/Industry/Students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Dates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– 7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MAY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Venue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Sports Hall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CB9F7-4FB3-4142-B3B4-22BA9042E184}"/>
              </a:ext>
            </a:extLst>
          </p:cNvPr>
          <p:cNvSpPr txBox="1"/>
          <p:nvPr/>
        </p:nvSpPr>
        <p:spPr>
          <a:xfrm>
            <a:off x="370883" y="774427"/>
            <a:ext cx="529973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Mon May 4</a:t>
            </a:r>
            <a:r>
              <a:rPr lang="en-GB" sz="25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   – Setup &amp; Test</a:t>
            </a:r>
          </a:p>
          <a:p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Tues May 5</a:t>
            </a:r>
            <a:r>
              <a:rPr lang="en-GB" sz="25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   – Industry Day</a:t>
            </a:r>
          </a:p>
          <a:p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Weds May 6</a:t>
            </a:r>
            <a:r>
              <a:rPr lang="en-GB" sz="25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   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– Academy Day</a:t>
            </a:r>
          </a:p>
          <a:p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Thurs May 7</a:t>
            </a:r>
            <a:r>
              <a:rPr lang="en-GB" sz="25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  – Community Day</a:t>
            </a:r>
          </a:p>
          <a:p>
            <a:endParaRPr lang="en-GB" sz="2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Tuesday: 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r>
              <a:rPr lang="en-GB" sz="25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rd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Year pitches, Game Marking and industry networking.</a:t>
            </a:r>
          </a:p>
          <a:p>
            <a:endParaRPr lang="en-GB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Wednesday: 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Game Marking and celebration of success.</a:t>
            </a:r>
          </a:p>
          <a:p>
            <a:endParaRPr lang="en-GB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Thursday: 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Showing off to the rest of Falmouth, local schools and potential students. </a:t>
            </a:r>
          </a:p>
          <a:p>
            <a:endParaRPr lang="en-GB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 Grad Panel Q&amp;A of successful GA Alumni will run on Thursday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  <a:p>
            <a:endParaRPr lang="en-GB" sz="2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</a:p>
          <a:p>
            <a:pPr algn="ctr"/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E0E8F-2269-444B-A619-E192DA9E3EBF}"/>
              </a:ext>
            </a:extLst>
          </p:cNvPr>
          <p:cNvSpPr txBox="1"/>
          <p:nvPr/>
        </p:nvSpPr>
        <p:spPr>
          <a:xfrm>
            <a:off x="1803912" y="18965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Expo Schedule</a:t>
            </a:r>
          </a:p>
        </p:txBody>
      </p:sp>
    </p:spTree>
    <p:extLst>
      <p:ext uri="{BB962C8B-B14F-4D97-AF65-F5344CB8AC3E}">
        <p14:creationId xmlns:p14="http://schemas.microsoft.com/office/powerpoint/2010/main" val="336536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A2AF877-4FBE-419B-94C2-DB8CA7105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1" t="-4858" r="4101" b="4858"/>
          <a:stretch/>
        </p:blipFill>
        <p:spPr>
          <a:xfrm>
            <a:off x="4205531" y="2408566"/>
            <a:ext cx="7229087" cy="4068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AC499E-0CF9-4CC2-B705-0DA68E68EDDB}"/>
              </a:ext>
            </a:extLst>
          </p:cNvPr>
          <p:cNvSpPr/>
          <p:nvPr/>
        </p:nvSpPr>
        <p:spPr>
          <a:xfrm>
            <a:off x="8054109" y="3768436"/>
            <a:ext cx="1911927" cy="46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2F31B-B051-4F71-8428-F4660DC80A38}"/>
              </a:ext>
            </a:extLst>
          </p:cNvPr>
          <p:cNvSpPr txBox="1"/>
          <p:nvPr/>
        </p:nvSpPr>
        <p:spPr>
          <a:xfrm rot="19445185">
            <a:off x="10060239" y="5310419"/>
            <a:ext cx="2142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EXPO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CB9F7-4FB3-4142-B3B4-22BA9042E184}"/>
              </a:ext>
            </a:extLst>
          </p:cNvPr>
          <p:cNvSpPr txBox="1"/>
          <p:nvPr/>
        </p:nvSpPr>
        <p:spPr>
          <a:xfrm>
            <a:off x="370883" y="1483780"/>
            <a:ext cx="52997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Your team will have a budget and a menu of different options to display your game at Expo. </a:t>
            </a:r>
          </a:p>
          <a:p>
            <a:endParaRPr lang="en-GB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r>
              <a:rPr lang="en-GB" sz="25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rd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en-GB" sz="2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yr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teams will have a different shape stand to 1</a:t>
            </a:r>
            <a:r>
              <a:rPr lang="en-GB" sz="25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st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/2</a:t>
            </a:r>
            <a:r>
              <a:rPr lang="en-GB" sz="25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nd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yr</a:t>
            </a:r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 teams.</a:t>
            </a:r>
          </a:p>
          <a:p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There will be special gallery for Game Art &amp; Immersive projects.  </a:t>
            </a:r>
          </a:p>
          <a:p>
            <a:endParaRPr lang="en-GB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This will be explained in more detail in early classes on GAM130/240/330 and GART140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E0E8F-2269-444B-A619-E192DA9E3EBF}"/>
              </a:ext>
            </a:extLst>
          </p:cNvPr>
          <p:cNvSpPr txBox="1"/>
          <p:nvPr/>
        </p:nvSpPr>
        <p:spPr>
          <a:xfrm>
            <a:off x="1803912" y="189652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Expo Prep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A4942-6875-403F-AC96-673E13CCCD86}"/>
              </a:ext>
            </a:extLst>
          </p:cNvPr>
          <p:cNvSpPr txBox="1"/>
          <p:nvPr/>
        </p:nvSpPr>
        <p:spPr>
          <a:xfrm>
            <a:off x="6957285" y="447325"/>
            <a:ext cx="48638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Century Gothic" panose="020B0502020202020204" pitchFamily="34" charset="0"/>
              </a:rPr>
              <a:t>Industry Guests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Trade-Show Format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Grad Panel of Alumni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Tutors/Industry/Students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Dates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– 7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MAY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Venue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Sports Hall </a:t>
            </a:r>
          </a:p>
        </p:txBody>
      </p:sp>
    </p:spTree>
    <p:extLst>
      <p:ext uri="{BB962C8B-B14F-4D97-AF65-F5344CB8AC3E}">
        <p14:creationId xmlns:p14="http://schemas.microsoft.com/office/powerpoint/2010/main" val="269004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7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9892D-3D6E-4EA5-B526-6464A02D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272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1</a:t>
            </a:r>
            <a:r>
              <a:rPr lang="en-GB" baseline="30000">
                <a:solidFill>
                  <a:srgbClr val="FFFFFF"/>
                </a:solidFill>
              </a:rPr>
              <a:t>st</a:t>
            </a:r>
            <a:r>
              <a:rPr lang="en-GB">
                <a:solidFill>
                  <a:srgbClr val="FFFFFF"/>
                </a:solidFill>
              </a:rPr>
              <a:t> &amp; 2</a:t>
            </a:r>
            <a:r>
              <a:rPr lang="en-GB" baseline="30000">
                <a:solidFill>
                  <a:srgbClr val="FFFFFF"/>
                </a:solidFill>
              </a:rPr>
              <a:t>nd</a:t>
            </a:r>
            <a:r>
              <a:rPr lang="en-GB">
                <a:solidFill>
                  <a:srgbClr val="FFFFFF"/>
                </a:solidFill>
              </a:rPr>
              <a:t> year teams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BD62D55-9EA1-425C-B7E2-9B3C9BFC70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9726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5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7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5AE61-7D77-41D0-99B2-B81E1FD6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272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GART exhibition</a:t>
            </a:r>
            <a:br>
              <a:rPr lang="en-GB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B06E76A-A092-49CC-B7D8-7144EE3569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9726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47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A2AF877-4FBE-419B-94C2-DB8CA7105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1" t="-4858" r="4101" b="4858"/>
          <a:stretch/>
        </p:blipFill>
        <p:spPr>
          <a:xfrm>
            <a:off x="4205531" y="2408566"/>
            <a:ext cx="7229087" cy="4068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AC499E-0CF9-4CC2-B705-0DA68E68EDDB}"/>
              </a:ext>
            </a:extLst>
          </p:cNvPr>
          <p:cNvSpPr/>
          <p:nvPr/>
        </p:nvSpPr>
        <p:spPr>
          <a:xfrm>
            <a:off x="8054109" y="3768436"/>
            <a:ext cx="1911927" cy="46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2F31B-B051-4F71-8428-F4660DC80A38}"/>
              </a:ext>
            </a:extLst>
          </p:cNvPr>
          <p:cNvSpPr txBox="1"/>
          <p:nvPr/>
        </p:nvSpPr>
        <p:spPr>
          <a:xfrm rot="19445185">
            <a:off x="10060239" y="5310419"/>
            <a:ext cx="2142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EXPO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CB9F7-4FB3-4142-B3B4-22BA9042E184}"/>
              </a:ext>
            </a:extLst>
          </p:cNvPr>
          <p:cNvSpPr txBox="1"/>
          <p:nvPr/>
        </p:nvSpPr>
        <p:spPr>
          <a:xfrm>
            <a:off x="370883" y="774427"/>
            <a:ext cx="529973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Supermassive Trophy for best third year game. </a:t>
            </a: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More to be announced!  </a:t>
            </a:r>
          </a:p>
          <a:p>
            <a:pPr algn="ctr"/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More to be announced!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E0E8F-2269-444B-A619-E192DA9E3EBF}"/>
              </a:ext>
            </a:extLst>
          </p:cNvPr>
          <p:cNvSpPr txBox="1"/>
          <p:nvPr/>
        </p:nvSpPr>
        <p:spPr>
          <a:xfrm>
            <a:off x="1803912" y="189652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Expo Prizes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685BB-16AC-466B-AB10-3F2098625EB6}"/>
              </a:ext>
            </a:extLst>
          </p:cNvPr>
          <p:cNvSpPr txBox="1"/>
          <p:nvPr/>
        </p:nvSpPr>
        <p:spPr>
          <a:xfrm>
            <a:off x="1679679" y="2220977"/>
            <a:ext cx="2616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Expo Guests</a:t>
            </a:r>
          </a:p>
        </p:txBody>
      </p:sp>
      <p:pic>
        <p:nvPicPr>
          <p:cNvPr id="1026" name="Picture 2" descr="Image result for supermassive games">
            <a:extLst>
              <a:ext uri="{FF2B5EF4-FFF2-40B4-BE49-F238E27FC236}">
                <a16:creationId xmlns:a16="http://schemas.microsoft.com/office/drawing/2014/main" id="{12B1824B-07E4-41C8-BBC5-2D875AF34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03" y="3098851"/>
            <a:ext cx="2757402" cy="124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diatonic">
            <a:extLst>
              <a:ext uri="{FF2B5EF4-FFF2-40B4-BE49-F238E27FC236}">
                <a16:creationId xmlns:a16="http://schemas.microsoft.com/office/drawing/2014/main" id="{1C1B393D-253D-4AA8-AC2A-BAD46A46F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80" y="3037608"/>
            <a:ext cx="1461655" cy="14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2E59A0-24E9-43F8-9F71-74B405A586B8}"/>
              </a:ext>
            </a:extLst>
          </p:cNvPr>
          <p:cNvSpPr txBox="1"/>
          <p:nvPr/>
        </p:nvSpPr>
        <p:spPr>
          <a:xfrm>
            <a:off x="6957285" y="447325"/>
            <a:ext cx="48638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Industry Guests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Trade-Show Format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Grad Panel of Alumni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Tutors/Industry/Students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Dates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– 7</a:t>
            </a:r>
            <a:r>
              <a:rPr lang="en-GB" sz="32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MAY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Venue : </a:t>
            </a: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Sports Hall </a:t>
            </a:r>
          </a:p>
        </p:txBody>
      </p:sp>
    </p:spTree>
    <p:extLst>
      <p:ext uri="{BB962C8B-B14F-4D97-AF65-F5344CB8AC3E}">
        <p14:creationId xmlns:p14="http://schemas.microsoft.com/office/powerpoint/2010/main" val="205451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42C0EE94D6894D8E19DF443F094FC9" ma:contentTypeVersion="5" ma:contentTypeDescription="Create a new document." ma:contentTypeScope="" ma:versionID="5d4a0f41f584a758bf9f269261a1291d">
  <xsd:schema xmlns:xsd="http://www.w3.org/2001/XMLSchema" xmlns:xs="http://www.w3.org/2001/XMLSchema" xmlns:p="http://schemas.microsoft.com/office/2006/metadata/properties" xmlns:ns3="6bdc61a0-6e9e-4730-8558-f0590990c131" xmlns:ns4="c90e3db3-72bc-420a-af1a-1f6faab37fb8" targetNamespace="http://schemas.microsoft.com/office/2006/metadata/properties" ma:root="true" ma:fieldsID="2ac1289e01f12af6346024abc036680d" ns3:_="" ns4:_="">
    <xsd:import namespace="6bdc61a0-6e9e-4730-8558-f0590990c131"/>
    <xsd:import namespace="c90e3db3-72bc-420a-af1a-1f6faab37f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c61a0-6e9e-4730-8558-f0590990c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e3db3-72bc-420a-af1a-1f6faab37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02F048-50DE-4879-9E6F-91B97EB154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411C3A-2AAC-46A3-9ECA-D3BC493A15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6C80C4-4D26-4E21-8FEB-BE7724E65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dc61a0-6e9e-4730-8558-f0590990c131"/>
    <ds:schemaRef ds:uri="c90e3db3-72bc-420a-af1a-1f6faab37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8762</TotalTime>
  <Words>806</Words>
  <Application>Microsoft Macintosh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Stencil</vt:lpstr>
      <vt:lpstr>Office Theme</vt:lpstr>
      <vt:lpstr>1_Office Theme</vt:lpstr>
      <vt:lpstr>PowerPoint Presentation</vt:lpstr>
      <vt:lpstr>PowerPoint Presentation</vt:lpstr>
      <vt:lpstr>What is the Expo?</vt:lpstr>
      <vt:lpstr>PowerPoint Presentation</vt:lpstr>
      <vt:lpstr>PowerPoint Presentation</vt:lpstr>
      <vt:lpstr>PowerPoint Presentation</vt:lpstr>
      <vt:lpstr>1st &amp; 2nd year teams</vt:lpstr>
      <vt:lpstr>GART exhibition </vt:lpstr>
      <vt:lpstr>PowerPoint Presentation</vt:lpstr>
      <vt:lpstr>Important 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Brown</dc:creator>
  <cp:lastModifiedBy>McDonald, Brian</cp:lastModifiedBy>
  <cp:revision>9</cp:revision>
  <dcterms:created xsi:type="dcterms:W3CDTF">2019-11-15T13:24:56Z</dcterms:created>
  <dcterms:modified xsi:type="dcterms:W3CDTF">2020-01-28T11:44:19Z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0x0101009242C0EE94D6894D8E19DF443F094FC9</vt:lpwstr>
  </property>
</Properties>
</file>