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334" r:id="rId3"/>
    <p:sldId id="421" r:id="rId4"/>
    <p:sldId id="422" r:id="rId5"/>
    <p:sldId id="416" r:id="rId6"/>
    <p:sldId id="423" r:id="rId7"/>
    <p:sldId id="332" r:id="rId8"/>
    <p:sldId id="410" r:id="rId9"/>
    <p:sldId id="426" r:id="rId10"/>
    <p:sldId id="425" r:id="rId11"/>
    <p:sldId id="424" r:id="rId12"/>
    <p:sldId id="427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95840" autoAdjust="0"/>
  </p:normalViewPr>
  <p:slideViewPr>
    <p:cSldViewPr>
      <p:cViewPr varScale="1">
        <p:scale>
          <a:sx n="107" d="100"/>
          <a:sy n="107" d="100"/>
        </p:scale>
        <p:origin x="17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9/24/19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pace.falmouth.ac.uk/course/view.php?id=397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2339752" y="5949280"/>
            <a:ext cx="6804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GAM320: </a:t>
            </a:r>
            <a:r>
              <a:rPr lang="en-GB" dirty="0">
                <a:solidFill>
                  <a:schemeClr val="bg1"/>
                </a:solidFill>
              </a:rPr>
              <a:t>Major Game Development Project: Pre-Production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BSc(Hons) Computing for Games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Lecture 1: Module Introduction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Meeting procedures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EA95B-A43E-6D45-AA4E-5B4864884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69"/>
          <a:stretch/>
        </p:blipFill>
        <p:spPr>
          <a:xfrm>
            <a:off x="509154" y="1340768"/>
            <a:ext cx="4020096" cy="4536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B41B1C-F7B1-7E41-A1B8-F65D2BCE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43"/>
          <a:stretch/>
        </p:blipFill>
        <p:spPr>
          <a:xfrm>
            <a:off x="4800376" y="1340767"/>
            <a:ext cx="4020096" cy="33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3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A note on teamwork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F0BABB-6A46-0941-82F6-CD9A1B6A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560"/>
            <a:ext cx="9144000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8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134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Everything isn’t different!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36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Everything isn’t different!</a:t>
            </a:r>
          </a:p>
          <a:p>
            <a:pPr lvl="1"/>
            <a:r>
              <a:rPr lang="en-GB" dirty="0"/>
              <a:t>Built on GAM320 from last year</a:t>
            </a:r>
          </a:p>
          <a:p>
            <a:pPr lvl="1"/>
            <a:r>
              <a:rPr lang="en-GB" dirty="0"/>
              <a:t>Now with:</a:t>
            </a:r>
          </a:p>
          <a:p>
            <a:pPr lvl="2"/>
            <a:r>
              <a:rPr lang="en-GB" dirty="0"/>
              <a:t>Product owners are now supervisors</a:t>
            </a:r>
          </a:p>
          <a:p>
            <a:pPr lvl="2"/>
            <a:r>
              <a:rPr lang="en-GB" dirty="0"/>
              <a:t>Supervisor meetings are now 1hr30</a:t>
            </a:r>
          </a:p>
          <a:p>
            <a:pPr lvl="3"/>
            <a:r>
              <a:rPr lang="en-GB" dirty="0"/>
              <a:t>More guided than before</a:t>
            </a:r>
          </a:p>
          <a:p>
            <a:pPr lvl="3"/>
            <a:r>
              <a:rPr lang="en-GB" dirty="0"/>
              <a:t>One to review your builds &amp; sprint plans</a:t>
            </a:r>
          </a:p>
          <a:p>
            <a:pPr lvl="3"/>
            <a:r>
              <a:rPr lang="en-GB" dirty="0"/>
              <a:t>One to do peer reviews</a:t>
            </a:r>
          </a:p>
          <a:p>
            <a:pPr lvl="2"/>
            <a:r>
              <a:rPr lang="en-GB" dirty="0"/>
              <a:t>New Project Management Tool</a:t>
            </a:r>
          </a:p>
          <a:p>
            <a:pPr lvl="3"/>
            <a:r>
              <a:rPr lang="en-GB" dirty="0"/>
              <a:t>Replacing </a:t>
            </a:r>
            <a:r>
              <a:rPr lang="en-GB" dirty="0" err="1"/>
              <a:t>pomeetings</a:t>
            </a:r>
            <a:endParaRPr lang="en-GB" dirty="0"/>
          </a:p>
          <a:p>
            <a:pPr lvl="2"/>
            <a:r>
              <a:rPr lang="en-GB" dirty="0"/>
              <a:t>New guide on how to do agile projects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61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Now with:</a:t>
            </a:r>
          </a:p>
          <a:p>
            <a:pPr lvl="2"/>
            <a:r>
              <a:rPr lang="en-GB" dirty="0"/>
              <a:t>Assignments are clearer</a:t>
            </a:r>
          </a:p>
          <a:p>
            <a:pPr lvl="3"/>
            <a:r>
              <a:rPr lang="en-GB" dirty="0"/>
              <a:t>With added rubrics</a:t>
            </a:r>
          </a:p>
          <a:p>
            <a:pPr lvl="2"/>
            <a:r>
              <a:rPr lang="en-GB" dirty="0">
                <a:hlinkClick r:id="rId2"/>
              </a:rPr>
              <a:t>https://learningspace.falmouth.ac.uk/course/view.php?id=3976</a:t>
            </a:r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74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1: Studio practice</a:t>
            </a:r>
          </a:p>
          <a:p>
            <a:pPr lvl="2"/>
            <a:r>
              <a:rPr lang="en-GB" dirty="0"/>
              <a:t>Assess how you work as a member of an agile team</a:t>
            </a:r>
          </a:p>
          <a:p>
            <a:pPr lvl="2"/>
            <a:r>
              <a:rPr lang="en-GB" dirty="0"/>
              <a:t>Assess your game product</a:t>
            </a:r>
          </a:p>
          <a:p>
            <a:pPr lvl="3"/>
            <a:r>
              <a:rPr lang="en-GB" dirty="0"/>
              <a:t>Conceptual coherence</a:t>
            </a:r>
          </a:p>
          <a:p>
            <a:pPr lvl="3"/>
            <a:r>
              <a:rPr lang="en-GB" dirty="0"/>
              <a:t>Innovation</a:t>
            </a:r>
          </a:p>
          <a:p>
            <a:pPr lvl="3"/>
            <a:r>
              <a:rPr lang="en-GB" dirty="0"/>
              <a:t>quality </a:t>
            </a:r>
          </a:p>
          <a:p>
            <a:pPr lvl="3"/>
            <a:r>
              <a:rPr lang="en-GB" dirty="0"/>
              <a:t>player engagement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You’re assessed over the duration of semester 1</a:t>
            </a:r>
          </a:p>
          <a:p>
            <a:pPr lvl="3"/>
            <a:r>
              <a:rPr lang="en-GB" dirty="0"/>
              <a:t>From week 3</a:t>
            </a:r>
          </a:p>
          <a:p>
            <a:pPr lvl="2"/>
            <a:r>
              <a:rPr lang="en-GB" dirty="0"/>
              <a:t>The game is assessed on the demo day (week 13)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11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2: Evaluation</a:t>
            </a:r>
          </a:p>
          <a:p>
            <a:pPr lvl="2"/>
            <a:r>
              <a:rPr lang="en-GB" dirty="0"/>
              <a:t>Reflective practice report</a:t>
            </a:r>
          </a:p>
          <a:p>
            <a:pPr lvl="3"/>
            <a:r>
              <a:rPr lang="en-GB" dirty="0"/>
              <a:t>Look back on what you have done</a:t>
            </a:r>
          </a:p>
          <a:p>
            <a:pPr lvl="3"/>
            <a:r>
              <a:rPr lang="en-GB" dirty="0"/>
              <a:t>Look forward to the future with a SMART plan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39949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556053"/>
              </p:ext>
            </p:extLst>
          </p:nvPr>
        </p:nvGraphicFramePr>
        <p:xfrm>
          <a:off x="467544" y="1484784"/>
          <a:ext cx="820891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Reading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Introduction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Support </a:t>
                      </a:r>
                    </a:p>
                    <a:p>
                      <a:pPr algn="ctr"/>
                      <a:r>
                        <a:rPr lang="en-GB" sz="1400" dirty="0"/>
                        <a:t>Lecture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Meeting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Meeting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4506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191756"/>
              </p:ext>
            </p:extLst>
          </p:nvPr>
        </p:nvGraphicFramePr>
        <p:xfrm>
          <a:off x="467544" y="3501008"/>
          <a:ext cx="8208912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baseline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baseline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8913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FDBB499-B236-453B-BFE1-0247D66A5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212119"/>
              </p:ext>
            </p:extLst>
          </p:nvPr>
        </p:nvGraphicFramePr>
        <p:xfrm>
          <a:off x="467544" y="5216991"/>
          <a:ext cx="136815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Demo</a:t>
                      </a:r>
                    </a:p>
                    <a:p>
                      <a:pPr algn="ctr"/>
                      <a:r>
                        <a:rPr lang="en-GB" sz="1400" baseline="0" dirty="0"/>
                        <a:t>Day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6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Meeting procedures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39091E-848E-FC44-BEE8-F2CA3471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51" y="1484784"/>
            <a:ext cx="3733165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4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Meeting procedures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F82DF9-47CE-374B-99A8-7A20C6B8A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476"/>
          <a:stretch/>
        </p:blipFill>
        <p:spPr>
          <a:xfrm>
            <a:off x="683568" y="1574800"/>
            <a:ext cx="3240360" cy="1911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D33E92-B004-274F-8D19-4725DA9AB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83"/>
          <a:stretch/>
        </p:blipFill>
        <p:spPr>
          <a:xfrm>
            <a:off x="4645418" y="1605215"/>
            <a:ext cx="3240360" cy="407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1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12178</TotalTime>
  <Words>292</Words>
  <Application>Microsoft Macintosh PowerPoint</Application>
  <PresentationFormat>On-screen Show (4:3)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705</cp:revision>
  <dcterms:created xsi:type="dcterms:W3CDTF">2008-11-22T10:38:31Z</dcterms:created>
  <dcterms:modified xsi:type="dcterms:W3CDTF">2019-09-24T08:47:50Z</dcterms:modified>
</cp:coreProperties>
</file>