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312" r:id="rId8"/>
    <p:sldId id="258" r:id="rId9"/>
    <p:sldId id="259" r:id="rId10"/>
    <p:sldId id="262" r:id="rId11"/>
    <p:sldId id="313" r:id="rId12"/>
    <p:sldId id="314" r:id="rId13"/>
    <p:sldId id="315" r:id="rId14"/>
    <p:sldId id="261" r:id="rId15"/>
    <p:sldId id="310"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58F4C-5C58-483C-981B-186303991EE5}" v="15" dt="2019-11-21T15:31:44.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3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39B38-BA04-47FC-B471-08E7CF49BD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F532212-519E-48F5-BC5B-31AA314ED9B3}">
      <dgm:prSet/>
      <dgm:spPr/>
      <dgm:t>
        <a:bodyPr/>
        <a:lstStyle/>
        <a:p>
          <a:pPr rtl="0">
            <a:lnSpc>
              <a:spcPct val="100000"/>
            </a:lnSpc>
          </a:pPr>
          <a:r>
            <a:rPr lang="en-GB"/>
            <a:t>To replace our regular demo </a:t>
          </a:r>
          <a:r>
            <a:rPr lang="en-GB">
              <a:latin typeface="Calibri" panose="020F0502020204030204"/>
            </a:rPr>
            <a:t>day in Study Block 2</a:t>
          </a:r>
          <a:r>
            <a:rPr lang="en-GB"/>
            <a:t>, we are introducing the expo this year.</a:t>
          </a:r>
          <a:r>
            <a:rPr lang="en-GB">
              <a:latin typeface="Calibri" panose="020F0502020204030204"/>
            </a:rPr>
            <a:t> </a:t>
          </a:r>
          <a:endParaRPr lang="en-US"/>
        </a:p>
      </dgm:t>
    </dgm:pt>
    <dgm:pt modelId="{7281FA84-2602-4D49-B28F-5251BED2065C}" type="parTrans" cxnId="{9AD789FA-CCD7-454D-AB9C-2E88FA682756}">
      <dgm:prSet/>
      <dgm:spPr/>
      <dgm:t>
        <a:bodyPr/>
        <a:lstStyle/>
        <a:p>
          <a:endParaRPr lang="en-US"/>
        </a:p>
      </dgm:t>
    </dgm:pt>
    <dgm:pt modelId="{CBC6DC79-F8AC-4DFB-9E6A-EFCC265D8544}" type="sibTrans" cxnId="{9AD789FA-CCD7-454D-AB9C-2E88FA682756}">
      <dgm:prSet/>
      <dgm:spPr/>
      <dgm:t>
        <a:bodyPr/>
        <a:lstStyle/>
        <a:p>
          <a:endParaRPr lang="en-US"/>
        </a:p>
      </dgm:t>
    </dgm:pt>
    <dgm:pt modelId="{0FC31526-7CB4-4E51-B6E8-DA73D34E374E}">
      <dgm:prSet/>
      <dgm:spPr/>
      <dgm:t>
        <a:bodyPr/>
        <a:lstStyle/>
        <a:p>
          <a:pPr>
            <a:lnSpc>
              <a:spcPct val="100000"/>
            </a:lnSpc>
          </a:pPr>
          <a:r>
            <a:rPr lang="en-GB"/>
            <a:t>Teams will have pods (like that of an indie game expo) which will host a playable build of their game.</a:t>
          </a:r>
          <a:endParaRPr lang="en-US"/>
        </a:p>
      </dgm:t>
    </dgm:pt>
    <dgm:pt modelId="{6D6BF013-793F-47DD-B847-961719643ED3}" type="parTrans" cxnId="{23427338-7FA2-4451-BF1A-FA8E5B012E7E}">
      <dgm:prSet/>
      <dgm:spPr/>
      <dgm:t>
        <a:bodyPr/>
        <a:lstStyle/>
        <a:p>
          <a:endParaRPr lang="en-US"/>
        </a:p>
      </dgm:t>
    </dgm:pt>
    <dgm:pt modelId="{111F6520-3F17-4A7B-90E6-DF05F8E8A66E}" type="sibTrans" cxnId="{23427338-7FA2-4451-BF1A-FA8E5B012E7E}">
      <dgm:prSet/>
      <dgm:spPr/>
      <dgm:t>
        <a:bodyPr/>
        <a:lstStyle/>
        <a:p>
          <a:endParaRPr lang="en-US"/>
        </a:p>
      </dgm:t>
    </dgm:pt>
    <dgm:pt modelId="{643383B2-8CAD-4C8C-B8F7-191E946EE320}">
      <dgm:prSet/>
      <dgm:spPr/>
      <dgm:t>
        <a:bodyPr/>
        <a:lstStyle/>
        <a:p>
          <a:pPr rtl="0">
            <a:lnSpc>
              <a:spcPct val="100000"/>
            </a:lnSpc>
          </a:pPr>
          <a:r>
            <a:rPr lang="en-GB" dirty="0"/>
            <a:t>This will be a </a:t>
          </a:r>
          <a:r>
            <a:rPr lang="en-GB" dirty="0">
              <a:latin typeface="Calibri" panose="020F0502020204030204"/>
            </a:rPr>
            <a:t>long</a:t>
          </a:r>
          <a:r>
            <a:rPr lang="en-GB" dirty="0"/>
            <a:t> event where we get to show off our games to the public and peers.</a:t>
          </a:r>
          <a:endParaRPr lang="en-US" dirty="0"/>
        </a:p>
      </dgm:t>
    </dgm:pt>
    <dgm:pt modelId="{A0952A76-D3F0-42D7-A681-CE2BA02E7519}" type="parTrans" cxnId="{5FAA54E5-9FA5-44AE-A0DA-8B8406E14B46}">
      <dgm:prSet/>
      <dgm:spPr/>
      <dgm:t>
        <a:bodyPr/>
        <a:lstStyle/>
        <a:p>
          <a:endParaRPr lang="en-US"/>
        </a:p>
      </dgm:t>
    </dgm:pt>
    <dgm:pt modelId="{15ACFA99-A59A-48EE-93D6-E26E6900F750}" type="sibTrans" cxnId="{5FAA54E5-9FA5-44AE-A0DA-8B8406E14B46}">
      <dgm:prSet/>
      <dgm:spPr/>
      <dgm:t>
        <a:bodyPr/>
        <a:lstStyle/>
        <a:p>
          <a:endParaRPr lang="en-US"/>
        </a:p>
      </dgm:t>
    </dgm:pt>
    <dgm:pt modelId="{1D86C4CD-03D0-4BA1-9A87-A728B292EFB6}">
      <dgm:prSet/>
      <dgm:spPr/>
      <dgm:t>
        <a:bodyPr/>
        <a:lstStyle/>
        <a:p>
          <a:pPr>
            <a:lnSpc>
              <a:spcPct val="100000"/>
            </a:lnSpc>
          </a:pPr>
          <a:r>
            <a:rPr lang="en-GB"/>
            <a:t>Marking &amp; industry judging will also be conducted here.</a:t>
          </a:r>
          <a:endParaRPr lang="en-US"/>
        </a:p>
      </dgm:t>
    </dgm:pt>
    <dgm:pt modelId="{2C797556-D41E-4721-9850-EE4FFBAB5C35}" type="parTrans" cxnId="{C64D7B33-D87C-4B82-9727-C47FE6FBDC0A}">
      <dgm:prSet/>
      <dgm:spPr/>
      <dgm:t>
        <a:bodyPr/>
        <a:lstStyle/>
        <a:p>
          <a:endParaRPr lang="en-US"/>
        </a:p>
      </dgm:t>
    </dgm:pt>
    <dgm:pt modelId="{5742F021-B4E2-4530-9BBB-E02823395A0E}" type="sibTrans" cxnId="{C64D7B33-D87C-4B82-9727-C47FE6FBDC0A}">
      <dgm:prSet/>
      <dgm:spPr/>
      <dgm:t>
        <a:bodyPr/>
        <a:lstStyle/>
        <a:p>
          <a:endParaRPr lang="en-US"/>
        </a:p>
      </dgm:t>
    </dgm:pt>
    <dgm:pt modelId="{FAFA2600-CED5-4B2C-A131-2E6D88D22E53}">
      <dgm:prSet/>
      <dgm:spPr/>
      <dgm:t>
        <a:bodyPr/>
        <a:lstStyle/>
        <a:p>
          <a:pPr>
            <a:lnSpc>
              <a:spcPct val="100000"/>
            </a:lnSpc>
          </a:pPr>
          <a:r>
            <a:rPr lang="en-GB"/>
            <a:t>Students will be responsible (with staff assistance) for creating an engaging stand for the exhibition.</a:t>
          </a:r>
          <a:endParaRPr lang="en-US"/>
        </a:p>
      </dgm:t>
    </dgm:pt>
    <dgm:pt modelId="{FFAFE694-7EFB-417D-8BA1-704E4C7387FE}" type="parTrans" cxnId="{1E1D4E96-BB7C-4C91-B9A1-D2BBCDE8C117}">
      <dgm:prSet/>
      <dgm:spPr/>
      <dgm:t>
        <a:bodyPr/>
        <a:lstStyle/>
        <a:p>
          <a:endParaRPr lang="en-US"/>
        </a:p>
      </dgm:t>
    </dgm:pt>
    <dgm:pt modelId="{965A51CC-95E0-4BAA-A08C-AFCA1B1A6960}" type="sibTrans" cxnId="{1E1D4E96-BB7C-4C91-B9A1-D2BBCDE8C117}">
      <dgm:prSet/>
      <dgm:spPr/>
      <dgm:t>
        <a:bodyPr/>
        <a:lstStyle/>
        <a:p>
          <a:endParaRPr lang="en-US"/>
        </a:p>
      </dgm:t>
    </dgm:pt>
    <dgm:pt modelId="{3DC83E89-26B7-41C4-BB95-79EE34987C5D}" type="pres">
      <dgm:prSet presAssocID="{D4E39B38-BA04-47FC-B471-08E7CF49BDD8}" presName="root" presStyleCnt="0">
        <dgm:presLayoutVars>
          <dgm:dir/>
          <dgm:resizeHandles val="exact"/>
        </dgm:presLayoutVars>
      </dgm:prSet>
      <dgm:spPr/>
    </dgm:pt>
    <dgm:pt modelId="{197640B8-C324-4992-9A61-6146CF03203F}" type="pres">
      <dgm:prSet presAssocID="{FF532212-519E-48F5-BC5B-31AA314ED9B3}" presName="compNode" presStyleCnt="0"/>
      <dgm:spPr/>
    </dgm:pt>
    <dgm:pt modelId="{EA4B8755-E327-4457-A336-EEDA5F01CA29}" type="pres">
      <dgm:prSet presAssocID="{FF532212-519E-48F5-BC5B-31AA314ED9B3}" presName="bgRect" presStyleLbl="bgShp" presStyleIdx="0" presStyleCnt="5"/>
      <dgm:spPr/>
    </dgm:pt>
    <dgm:pt modelId="{D10A6A58-166E-4BFD-A8E7-AD9297BA8B60}" type="pres">
      <dgm:prSet presAssocID="{FF532212-519E-48F5-BC5B-31AA314ED9B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1ED38591-09F9-431B-9B64-045043F4C516}" type="pres">
      <dgm:prSet presAssocID="{FF532212-519E-48F5-BC5B-31AA314ED9B3}" presName="spaceRect" presStyleCnt="0"/>
      <dgm:spPr/>
    </dgm:pt>
    <dgm:pt modelId="{87C8AF42-D92C-4973-A166-8E16E197BA8D}" type="pres">
      <dgm:prSet presAssocID="{FF532212-519E-48F5-BC5B-31AA314ED9B3}" presName="parTx" presStyleLbl="revTx" presStyleIdx="0" presStyleCnt="5">
        <dgm:presLayoutVars>
          <dgm:chMax val="0"/>
          <dgm:chPref val="0"/>
        </dgm:presLayoutVars>
      </dgm:prSet>
      <dgm:spPr/>
    </dgm:pt>
    <dgm:pt modelId="{383DAD70-49E1-451D-ACA7-E86158415DA9}" type="pres">
      <dgm:prSet presAssocID="{CBC6DC79-F8AC-4DFB-9E6A-EFCC265D8544}" presName="sibTrans" presStyleCnt="0"/>
      <dgm:spPr/>
    </dgm:pt>
    <dgm:pt modelId="{DEBE0DD8-5D56-4FF5-B262-77C03D9B7AB3}" type="pres">
      <dgm:prSet presAssocID="{0FC31526-7CB4-4E51-B6E8-DA73D34E374E}" presName="compNode" presStyleCnt="0"/>
      <dgm:spPr/>
    </dgm:pt>
    <dgm:pt modelId="{B8999540-E779-412B-9537-09C91045DCDF}" type="pres">
      <dgm:prSet presAssocID="{0FC31526-7CB4-4E51-B6E8-DA73D34E374E}" presName="bgRect" presStyleLbl="bgShp" presStyleIdx="1" presStyleCnt="5"/>
      <dgm:spPr/>
    </dgm:pt>
    <dgm:pt modelId="{338254D4-B96D-4399-A547-47A9B3B4709F}" type="pres">
      <dgm:prSet presAssocID="{0FC31526-7CB4-4E51-B6E8-DA73D34E374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446DA239-15A3-4655-93E5-A40F5C562AF7}" type="pres">
      <dgm:prSet presAssocID="{0FC31526-7CB4-4E51-B6E8-DA73D34E374E}" presName="spaceRect" presStyleCnt="0"/>
      <dgm:spPr/>
    </dgm:pt>
    <dgm:pt modelId="{815803DA-C5AA-4A95-9989-69BDAA2A02EE}" type="pres">
      <dgm:prSet presAssocID="{0FC31526-7CB4-4E51-B6E8-DA73D34E374E}" presName="parTx" presStyleLbl="revTx" presStyleIdx="1" presStyleCnt="5">
        <dgm:presLayoutVars>
          <dgm:chMax val="0"/>
          <dgm:chPref val="0"/>
        </dgm:presLayoutVars>
      </dgm:prSet>
      <dgm:spPr/>
    </dgm:pt>
    <dgm:pt modelId="{9A2EB144-6E27-4735-9FD6-1C43E977C663}" type="pres">
      <dgm:prSet presAssocID="{111F6520-3F17-4A7B-90E6-DF05F8E8A66E}" presName="sibTrans" presStyleCnt="0"/>
      <dgm:spPr/>
    </dgm:pt>
    <dgm:pt modelId="{B308ECEB-3C20-4045-95C0-EAF31DEF8935}" type="pres">
      <dgm:prSet presAssocID="{643383B2-8CAD-4C8C-B8F7-191E946EE320}" presName="compNode" presStyleCnt="0"/>
      <dgm:spPr/>
    </dgm:pt>
    <dgm:pt modelId="{4ED83353-B1BE-4448-8DB4-A06B244F3B68}" type="pres">
      <dgm:prSet presAssocID="{643383B2-8CAD-4C8C-B8F7-191E946EE320}" presName="bgRect" presStyleLbl="bgShp" presStyleIdx="2" presStyleCnt="5"/>
      <dgm:spPr/>
    </dgm:pt>
    <dgm:pt modelId="{83ACA6F8-DD1A-4423-8E19-2408048F0A8F}" type="pres">
      <dgm:prSet presAssocID="{643383B2-8CAD-4C8C-B8F7-191E946EE32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fetti Ball"/>
        </a:ext>
      </dgm:extLst>
    </dgm:pt>
    <dgm:pt modelId="{FC319264-8E76-4D31-8C97-2AEFD433EB35}" type="pres">
      <dgm:prSet presAssocID="{643383B2-8CAD-4C8C-B8F7-191E946EE320}" presName="spaceRect" presStyleCnt="0"/>
      <dgm:spPr/>
    </dgm:pt>
    <dgm:pt modelId="{66CC3EE2-24B3-46E4-AD8E-8776B96A25C1}" type="pres">
      <dgm:prSet presAssocID="{643383B2-8CAD-4C8C-B8F7-191E946EE320}" presName="parTx" presStyleLbl="revTx" presStyleIdx="2" presStyleCnt="5">
        <dgm:presLayoutVars>
          <dgm:chMax val="0"/>
          <dgm:chPref val="0"/>
        </dgm:presLayoutVars>
      </dgm:prSet>
      <dgm:spPr/>
    </dgm:pt>
    <dgm:pt modelId="{B8E736AC-DB9C-43C4-BE81-2CC37F289B79}" type="pres">
      <dgm:prSet presAssocID="{15ACFA99-A59A-48EE-93D6-E26E6900F750}" presName="sibTrans" presStyleCnt="0"/>
      <dgm:spPr/>
    </dgm:pt>
    <dgm:pt modelId="{069CC472-AFB0-4A5A-8038-26ED0EB0DB13}" type="pres">
      <dgm:prSet presAssocID="{1D86C4CD-03D0-4BA1-9A87-A728B292EFB6}" presName="compNode" presStyleCnt="0"/>
      <dgm:spPr/>
    </dgm:pt>
    <dgm:pt modelId="{DCDE58A8-45D9-4E7F-B53F-8D5DC961AB37}" type="pres">
      <dgm:prSet presAssocID="{1D86C4CD-03D0-4BA1-9A87-A728B292EFB6}" presName="bgRect" presStyleLbl="bgShp" presStyleIdx="3" presStyleCnt="5"/>
      <dgm:spPr/>
    </dgm:pt>
    <dgm:pt modelId="{41B4D6AE-A7C1-49EE-B898-84FC8A633ABA}" type="pres">
      <dgm:prSet presAssocID="{1D86C4CD-03D0-4BA1-9A87-A728B292EF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DF5464DB-F607-4997-9420-709136A2F7C7}" type="pres">
      <dgm:prSet presAssocID="{1D86C4CD-03D0-4BA1-9A87-A728B292EFB6}" presName="spaceRect" presStyleCnt="0"/>
      <dgm:spPr/>
    </dgm:pt>
    <dgm:pt modelId="{C2CAE5B2-6B19-4C3A-B954-75A515E0D008}" type="pres">
      <dgm:prSet presAssocID="{1D86C4CD-03D0-4BA1-9A87-A728B292EFB6}" presName="parTx" presStyleLbl="revTx" presStyleIdx="3" presStyleCnt="5">
        <dgm:presLayoutVars>
          <dgm:chMax val="0"/>
          <dgm:chPref val="0"/>
        </dgm:presLayoutVars>
      </dgm:prSet>
      <dgm:spPr/>
    </dgm:pt>
    <dgm:pt modelId="{9D5CE969-0D26-46FF-9138-46BB3197B12F}" type="pres">
      <dgm:prSet presAssocID="{5742F021-B4E2-4530-9BBB-E02823395A0E}" presName="sibTrans" presStyleCnt="0"/>
      <dgm:spPr/>
    </dgm:pt>
    <dgm:pt modelId="{2F815CDB-3A1D-4B85-BBCD-F8623F7A9748}" type="pres">
      <dgm:prSet presAssocID="{FAFA2600-CED5-4B2C-A131-2E6D88D22E53}" presName="compNode" presStyleCnt="0"/>
      <dgm:spPr/>
    </dgm:pt>
    <dgm:pt modelId="{F88B8470-15D3-4AD1-A62B-45F6A2C59767}" type="pres">
      <dgm:prSet presAssocID="{FAFA2600-CED5-4B2C-A131-2E6D88D22E53}" presName="bgRect" presStyleLbl="bgShp" presStyleIdx="4" presStyleCnt="5"/>
      <dgm:spPr/>
    </dgm:pt>
    <dgm:pt modelId="{3EA7D706-88AC-4B24-A8BE-0316858FFB39}" type="pres">
      <dgm:prSet presAssocID="{FAFA2600-CED5-4B2C-A131-2E6D88D22E53}" presName="iconRect" presStyleLbl="node1" presStyleIdx="4" presStyleCnt="5" custLinFactNeighborX="9344" custLinFactNeighborY="1321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704B3E6B-77E1-42FA-BCB1-115FAD9AA850}" type="pres">
      <dgm:prSet presAssocID="{FAFA2600-CED5-4B2C-A131-2E6D88D22E53}" presName="spaceRect" presStyleCnt="0"/>
      <dgm:spPr/>
    </dgm:pt>
    <dgm:pt modelId="{6B7BF1E0-97EC-49F0-A041-1E9E110DCA57}" type="pres">
      <dgm:prSet presAssocID="{FAFA2600-CED5-4B2C-A131-2E6D88D22E53}" presName="parTx" presStyleLbl="revTx" presStyleIdx="4" presStyleCnt="5">
        <dgm:presLayoutVars>
          <dgm:chMax val="0"/>
          <dgm:chPref val="0"/>
        </dgm:presLayoutVars>
      </dgm:prSet>
      <dgm:spPr/>
    </dgm:pt>
  </dgm:ptLst>
  <dgm:cxnLst>
    <dgm:cxn modelId="{E3DBD021-8D28-4011-AB3E-B8C2CE27FB29}" type="presOf" srcId="{D4E39B38-BA04-47FC-B471-08E7CF49BDD8}" destId="{3DC83E89-26B7-41C4-BB95-79EE34987C5D}" srcOrd="0" destOrd="0" presId="urn:microsoft.com/office/officeart/2018/2/layout/IconVerticalSolidList"/>
    <dgm:cxn modelId="{C64D7B33-D87C-4B82-9727-C47FE6FBDC0A}" srcId="{D4E39B38-BA04-47FC-B471-08E7CF49BDD8}" destId="{1D86C4CD-03D0-4BA1-9A87-A728B292EFB6}" srcOrd="3" destOrd="0" parTransId="{2C797556-D41E-4721-9850-EE4FFBAB5C35}" sibTransId="{5742F021-B4E2-4530-9BBB-E02823395A0E}"/>
    <dgm:cxn modelId="{F4071138-3E87-4554-875E-470628D95FAC}" type="presOf" srcId="{643383B2-8CAD-4C8C-B8F7-191E946EE320}" destId="{66CC3EE2-24B3-46E4-AD8E-8776B96A25C1}" srcOrd="0" destOrd="0" presId="urn:microsoft.com/office/officeart/2018/2/layout/IconVerticalSolidList"/>
    <dgm:cxn modelId="{23427338-7FA2-4451-BF1A-FA8E5B012E7E}" srcId="{D4E39B38-BA04-47FC-B471-08E7CF49BDD8}" destId="{0FC31526-7CB4-4E51-B6E8-DA73D34E374E}" srcOrd="1" destOrd="0" parTransId="{6D6BF013-793F-47DD-B847-961719643ED3}" sibTransId="{111F6520-3F17-4A7B-90E6-DF05F8E8A66E}"/>
    <dgm:cxn modelId="{8F938845-AFB9-4211-98D4-842B33545E08}" type="presOf" srcId="{0FC31526-7CB4-4E51-B6E8-DA73D34E374E}" destId="{815803DA-C5AA-4A95-9989-69BDAA2A02EE}" srcOrd="0" destOrd="0" presId="urn:microsoft.com/office/officeart/2018/2/layout/IconVerticalSolidList"/>
    <dgm:cxn modelId="{E847467F-CD54-4E15-8186-3C15BCCE5C9A}" type="presOf" srcId="{FAFA2600-CED5-4B2C-A131-2E6D88D22E53}" destId="{6B7BF1E0-97EC-49F0-A041-1E9E110DCA57}" srcOrd="0" destOrd="0" presId="urn:microsoft.com/office/officeart/2018/2/layout/IconVerticalSolidList"/>
    <dgm:cxn modelId="{1E1D4E96-BB7C-4C91-B9A1-D2BBCDE8C117}" srcId="{D4E39B38-BA04-47FC-B471-08E7CF49BDD8}" destId="{FAFA2600-CED5-4B2C-A131-2E6D88D22E53}" srcOrd="4" destOrd="0" parTransId="{FFAFE694-7EFB-417D-8BA1-704E4C7387FE}" sibTransId="{965A51CC-95E0-4BAA-A08C-AFCA1B1A6960}"/>
    <dgm:cxn modelId="{BEDB5599-F9F9-439C-89D9-EB3185AB64AC}" type="presOf" srcId="{FF532212-519E-48F5-BC5B-31AA314ED9B3}" destId="{87C8AF42-D92C-4973-A166-8E16E197BA8D}" srcOrd="0" destOrd="0" presId="urn:microsoft.com/office/officeart/2018/2/layout/IconVerticalSolidList"/>
    <dgm:cxn modelId="{83F5F5A4-FD00-4E7A-896E-FB1693A877DA}" type="presOf" srcId="{1D86C4CD-03D0-4BA1-9A87-A728B292EFB6}" destId="{C2CAE5B2-6B19-4C3A-B954-75A515E0D008}" srcOrd="0" destOrd="0" presId="urn:microsoft.com/office/officeart/2018/2/layout/IconVerticalSolidList"/>
    <dgm:cxn modelId="{5FAA54E5-9FA5-44AE-A0DA-8B8406E14B46}" srcId="{D4E39B38-BA04-47FC-B471-08E7CF49BDD8}" destId="{643383B2-8CAD-4C8C-B8F7-191E946EE320}" srcOrd="2" destOrd="0" parTransId="{A0952A76-D3F0-42D7-A681-CE2BA02E7519}" sibTransId="{15ACFA99-A59A-48EE-93D6-E26E6900F750}"/>
    <dgm:cxn modelId="{9AD789FA-CCD7-454D-AB9C-2E88FA682756}" srcId="{D4E39B38-BA04-47FC-B471-08E7CF49BDD8}" destId="{FF532212-519E-48F5-BC5B-31AA314ED9B3}" srcOrd="0" destOrd="0" parTransId="{7281FA84-2602-4D49-B28F-5251BED2065C}" sibTransId="{CBC6DC79-F8AC-4DFB-9E6A-EFCC265D8544}"/>
    <dgm:cxn modelId="{DC7BCB4C-B4D7-4433-848C-2E24ED9AAEF0}" type="presParOf" srcId="{3DC83E89-26B7-41C4-BB95-79EE34987C5D}" destId="{197640B8-C324-4992-9A61-6146CF03203F}" srcOrd="0" destOrd="0" presId="urn:microsoft.com/office/officeart/2018/2/layout/IconVerticalSolidList"/>
    <dgm:cxn modelId="{ABD80100-78BF-4E6F-80F9-BED8FF5E5FDE}" type="presParOf" srcId="{197640B8-C324-4992-9A61-6146CF03203F}" destId="{EA4B8755-E327-4457-A336-EEDA5F01CA29}" srcOrd="0" destOrd="0" presId="urn:microsoft.com/office/officeart/2018/2/layout/IconVerticalSolidList"/>
    <dgm:cxn modelId="{B5613104-E747-4DA0-91C2-EEEF38DEC052}" type="presParOf" srcId="{197640B8-C324-4992-9A61-6146CF03203F}" destId="{D10A6A58-166E-4BFD-A8E7-AD9297BA8B60}" srcOrd="1" destOrd="0" presId="urn:microsoft.com/office/officeart/2018/2/layout/IconVerticalSolidList"/>
    <dgm:cxn modelId="{557DC680-B284-4A72-B824-4C863ABB8A69}" type="presParOf" srcId="{197640B8-C324-4992-9A61-6146CF03203F}" destId="{1ED38591-09F9-431B-9B64-045043F4C516}" srcOrd="2" destOrd="0" presId="urn:microsoft.com/office/officeart/2018/2/layout/IconVerticalSolidList"/>
    <dgm:cxn modelId="{31F9E70E-71D7-4698-9B0D-9985C337513F}" type="presParOf" srcId="{197640B8-C324-4992-9A61-6146CF03203F}" destId="{87C8AF42-D92C-4973-A166-8E16E197BA8D}" srcOrd="3" destOrd="0" presId="urn:microsoft.com/office/officeart/2018/2/layout/IconVerticalSolidList"/>
    <dgm:cxn modelId="{BE809065-2C0B-4348-958C-A55151617500}" type="presParOf" srcId="{3DC83E89-26B7-41C4-BB95-79EE34987C5D}" destId="{383DAD70-49E1-451D-ACA7-E86158415DA9}" srcOrd="1" destOrd="0" presId="urn:microsoft.com/office/officeart/2018/2/layout/IconVerticalSolidList"/>
    <dgm:cxn modelId="{E555520A-B1A3-405C-B902-DED9FE52C13E}" type="presParOf" srcId="{3DC83E89-26B7-41C4-BB95-79EE34987C5D}" destId="{DEBE0DD8-5D56-4FF5-B262-77C03D9B7AB3}" srcOrd="2" destOrd="0" presId="urn:microsoft.com/office/officeart/2018/2/layout/IconVerticalSolidList"/>
    <dgm:cxn modelId="{048A9189-7B52-4B32-8059-A378324B98FD}" type="presParOf" srcId="{DEBE0DD8-5D56-4FF5-B262-77C03D9B7AB3}" destId="{B8999540-E779-412B-9537-09C91045DCDF}" srcOrd="0" destOrd="0" presId="urn:microsoft.com/office/officeart/2018/2/layout/IconVerticalSolidList"/>
    <dgm:cxn modelId="{402CF5C2-9C60-4C02-B11E-187D8E4015FE}" type="presParOf" srcId="{DEBE0DD8-5D56-4FF5-B262-77C03D9B7AB3}" destId="{338254D4-B96D-4399-A547-47A9B3B4709F}" srcOrd="1" destOrd="0" presId="urn:microsoft.com/office/officeart/2018/2/layout/IconVerticalSolidList"/>
    <dgm:cxn modelId="{9BA5ED14-769F-4C69-8D7D-D53B5E35F1EC}" type="presParOf" srcId="{DEBE0DD8-5D56-4FF5-B262-77C03D9B7AB3}" destId="{446DA239-15A3-4655-93E5-A40F5C562AF7}" srcOrd="2" destOrd="0" presId="urn:microsoft.com/office/officeart/2018/2/layout/IconVerticalSolidList"/>
    <dgm:cxn modelId="{F389231E-4617-4670-87CB-502CBAF0083C}" type="presParOf" srcId="{DEBE0DD8-5D56-4FF5-B262-77C03D9B7AB3}" destId="{815803DA-C5AA-4A95-9989-69BDAA2A02EE}" srcOrd="3" destOrd="0" presId="urn:microsoft.com/office/officeart/2018/2/layout/IconVerticalSolidList"/>
    <dgm:cxn modelId="{1B98CA52-251F-4E63-BFA7-E31A10699536}" type="presParOf" srcId="{3DC83E89-26B7-41C4-BB95-79EE34987C5D}" destId="{9A2EB144-6E27-4735-9FD6-1C43E977C663}" srcOrd="3" destOrd="0" presId="urn:microsoft.com/office/officeart/2018/2/layout/IconVerticalSolidList"/>
    <dgm:cxn modelId="{7E797665-F2C5-40BC-8C96-8270B09B24EA}" type="presParOf" srcId="{3DC83E89-26B7-41C4-BB95-79EE34987C5D}" destId="{B308ECEB-3C20-4045-95C0-EAF31DEF8935}" srcOrd="4" destOrd="0" presId="urn:microsoft.com/office/officeart/2018/2/layout/IconVerticalSolidList"/>
    <dgm:cxn modelId="{CE0A8C69-349E-4969-8DB2-93D7910F6C11}" type="presParOf" srcId="{B308ECEB-3C20-4045-95C0-EAF31DEF8935}" destId="{4ED83353-B1BE-4448-8DB4-A06B244F3B68}" srcOrd="0" destOrd="0" presId="urn:microsoft.com/office/officeart/2018/2/layout/IconVerticalSolidList"/>
    <dgm:cxn modelId="{6444C759-FBAE-4CD5-A4B2-C134ED2E37A5}" type="presParOf" srcId="{B308ECEB-3C20-4045-95C0-EAF31DEF8935}" destId="{83ACA6F8-DD1A-4423-8E19-2408048F0A8F}" srcOrd="1" destOrd="0" presId="urn:microsoft.com/office/officeart/2018/2/layout/IconVerticalSolidList"/>
    <dgm:cxn modelId="{4D6D95DF-9A95-4ED2-A8FA-1D885E5EAB95}" type="presParOf" srcId="{B308ECEB-3C20-4045-95C0-EAF31DEF8935}" destId="{FC319264-8E76-4D31-8C97-2AEFD433EB35}" srcOrd="2" destOrd="0" presId="urn:microsoft.com/office/officeart/2018/2/layout/IconVerticalSolidList"/>
    <dgm:cxn modelId="{C8E90BFA-036E-4A7E-8FB5-DBB389EE995D}" type="presParOf" srcId="{B308ECEB-3C20-4045-95C0-EAF31DEF8935}" destId="{66CC3EE2-24B3-46E4-AD8E-8776B96A25C1}" srcOrd="3" destOrd="0" presId="urn:microsoft.com/office/officeart/2018/2/layout/IconVerticalSolidList"/>
    <dgm:cxn modelId="{9A5ED900-DE16-4E10-A8AD-1E74B785F5AE}" type="presParOf" srcId="{3DC83E89-26B7-41C4-BB95-79EE34987C5D}" destId="{B8E736AC-DB9C-43C4-BE81-2CC37F289B79}" srcOrd="5" destOrd="0" presId="urn:microsoft.com/office/officeart/2018/2/layout/IconVerticalSolidList"/>
    <dgm:cxn modelId="{B98CC291-67B3-4C47-9DE7-33FD3C0B0F35}" type="presParOf" srcId="{3DC83E89-26B7-41C4-BB95-79EE34987C5D}" destId="{069CC472-AFB0-4A5A-8038-26ED0EB0DB13}" srcOrd="6" destOrd="0" presId="urn:microsoft.com/office/officeart/2018/2/layout/IconVerticalSolidList"/>
    <dgm:cxn modelId="{FEDB5F11-E617-4934-8F94-392AF72133B9}" type="presParOf" srcId="{069CC472-AFB0-4A5A-8038-26ED0EB0DB13}" destId="{DCDE58A8-45D9-4E7F-B53F-8D5DC961AB37}" srcOrd="0" destOrd="0" presId="urn:microsoft.com/office/officeart/2018/2/layout/IconVerticalSolidList"/>
    <dgm:cxn modelId="{6A68EA52-7C0C-46F4-906E-EE044ADE2FF2}" type="presParOf" srcId="{069CC472-AFB0-4A5A-8038-26ED0EB0DB13}" destId="{41B4D6AE-A7C1-49EE-B898-84FC8A633ABA}" srcOrd="1" destOrd="0" presId="urn:microsoft.com/office/officeart/2018/2/layout/IconVerticalSolidList"/>
    <dgm:cxn modelId="{EA45CBEB-0E7A-44D1-924A-D8754543BEF2}" type="presParOf" srcId="{069CC472-AFB0-4A5A-8038-26ED0EB0DB13}" destId="{DF5464DB-F607-4997-9420-709136A2F7C7}" srcOrd="2" destOrd="0" presId="urn:microsoft.com/office/officeart/2018/2/layout/IconVerticalSolidList"/>
    <dgm:cxn modelId="{DD83E3CA-D948-47C4-BFCF-229D435DF95E}" type="presParOf" srcId="{069CC472-AFB0-4A5A-8038-26ED0EB0DB13}" destId="{C2CAE5B2-6B19-4C3A-B954-75A515E0D008}" srcOrd="3" destOrd="0" presId="urn:microsoft.com/office/officeart/2018/2/layout/IconVerticalSolidList"/>
    <dgm:cxn modelId="{64DC70B4-8383-4D7C-BCAA-5CCC7727479F}" type="presParOf" srcId="{3DC83E89-26B7-41C4-BB95-79EE34987C5D}" destId="{9D5CE969-0D26-46FF-9138-46BB3197B12F}" srcOrd="7" destOrd="0" presId="urn:microsoft.com/office/officeart/2018/2/layout/IconVerticalSolidList"/>
    <dgm:cxn modelId="{ECAE1689-1CF8-428C-AB63-6638F8727E1C}" type="presParOf" srcId="{3DC83E89-26B7-41C4-BB95-79EE34987C5D}" destId="{2F815CDB-3A1D-4B85-BBCD-F8623F7A9748}" srcOrd="8" destOrd="0" presId="urn:microsoft.com/office/officeart/2018/2/layout/IconVerticalSolidList"/>
    <dgm:cxn modelId="{E3388CFB-821D-49C3-83A7-F6179AFA3368}" type="presParOf" srcId="{2F815CDB-3A1D-4B85-BBCD-F8623F7A9748}" destId="{F88B8470-15D3-4AD1-A62B-45F6A2C59767}" srcOrd="0" destOrd="0" presId="urn:microsoft.com/office/officeart/2018/2/layout/IconVerticalSolidList"/>
    <dgm:cxn modelId="{4D05F030-E3AF-4D29-8FD4-417064287AD5}" type="presParOf" srcId="{2F815CDB-3A1D-4B85-BBCD-F8623F7A9748}" destId="{3EA7D706-88AC-4B24-A8BE-0316858FFB39}" srcOrd="1" destOrd="0" presId="urn:microsoft.com/office/officeart/2018/2/layout/IconVerticalSolidList"/>
    <dgm:cxn modelId="{B8799205-CB2F-4BB4-A14A-F75BBB7D0A9B}" type="presParOf" srcId="{2F815CDB-3A1D-4B85-BBCD-F8623F7A9748}" destId="{704B3E6B-77E1-42FA-BCB1-115FAD9AA850}" srcOrd="2" destOrd="0" presId="urn:microsoft.com/office/officeart/2018/2/layout/IconVerticalSolidList"/>
    <dgm:cxn modelId="{37FE69BB-6B61-4BA7-8428-A9293B9E0B9E}" type="presParOf" srcId="{2F815CDB-3A1D-4B85-BBCD-F8623F7A9748}" destId="{6B7BF1E0-97EC-49F0-A041-1E9E110DCA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E1E3AD-0172-452F-B82A-4E58920FF25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7983131-979F-411B-8A28-0AB6303BD615}">
      <dgm:prSet/>
      <dgm:spPr/>
      <dgm:t>
        <a:bodyPr/>
        <a:lstStyle/>
        <a:p>
          <a:pPr>
            <a:lnSpc>
              <a:spcPct val="100000"/>
            </a:lnSpc>
          </a:pPr>
          <a:r>
            <a:rPr lang="en-GB"/>
            <a:t>Individual stands that can be customised to better exhibit your work.</a:t>
          </a:r>
          <a:endParaRPr lang="en-US"/>
        </a:p>
      </dgm:t>
    </dgm:pt>
    <dgm:pt modelId="{8E76E9B1-F622-4ABD-BA01-84BB2640CF74}" type="parTrans" cxnId="{CC08ACDB-262B-4293-9FD6-CE44F2FEF239}">
      <dgm:prSet/>
      <dgm:spPr/>
      <dgm:t>
        <a:bodyPr/>
        <a:lstStyle/>
        <a:p>
          <a:endParaRPr lang="en-US"/>
        </a:p>
      </dgm:t>
    </dgm:pt>
    <dgm:pt modelId="{7BBE687A-20D5-4109-A4DA-FF72F0056536}" type="sibTrans" cxnId="{CC08ACDB-262B-4293-9FD6-CE44F2FEF239}">
      <dgm:prSet/>
      <dgm:spPr/>
      <dgm:t>
        <a:bodyPr/>
        <a:lstStyle/>
        <a:p>
          <a:endParaRPr lang="en-US"/>
        </a:p>
      </dgm:t>
    </dgm:pt>
    <dgm:pt modelId="{76DE8A5C-BFCF-4C92-BE68-CC13D6E1FC0F}">
      <dgm:prSet/>
      <dgm:spPr/>
      <dgm:t>
        <a:bodyPr/>
        <a:lstStyle/>
        <a:p>
          <a:pPr>
            <a:lnSpc>
              <a:spcPct val="100000"/>
            </a:lnSpc>
          </a:pPr>
          <a:r>
            <a:rPr lang="en-GB"/>
            <a:t>Budget allocated for each team to spend on marketing materials.</a:t>
          </a:r>
          <a:endParaRPr lang="en-US"/>
        </a:p>
      </dgm:t>
    </dgm:pt>
    <dgm:pt modelId="{90BCC469-9E0C-4946-8E86-BEBFCE0B2177}" type="parTrans" cxnId="{483C050F-4C6E-4A36-BFF0-ED712E447412}">
      <dgm:prSet/>
      <dgm:spPr/>
      <dgm:t>
        <a:bodyPr/>
        <a:lstStyle/>
        <a:p>
          <a:endParaRPr lang="en-US"/>
        </a:p>
      </dgm:t>
    </dgm:pt>
    <dgm:pt modelId="{2CD3F6F9-06FD-4E07-AFE3-DC150B48D44E}" type="sibTrans" cxnId="{483C050F-4C6E-4A36-BFF0-ED712E447412}">
      <dgm:prSet/>
      <dgm:spPr/>
      <dgm:t>
        <a:bodyPr/>
        <a:lstStyle/>
        <a:p>
          <a:endParaRPr lang="en-US"/>
        </a:p>
      </dgm:t>
    </dgm:pt>
    <dgm:pt modelId="{A752B6C4-28D6-4A1C-9D7F-56219E7041F3}">
      <dgm:prSet/>
      <dgm:spPr/>
      <dgm:t>
        <a:bodyPr/>
        <a:lstStyle/>
        <a:p>
          <a:pPr>
            <a:lnSpc>
              <a:spcPct val="100000"/>
            </a:lnSpc>
          </a:pPr>
          <a:r>
            <a:rPr lang="en-GB"/>
            <a:t>In week 6, your supervisor will begin talking to you about your plans. You are expected to research trade stands and submit ideas to your supervisor to check over before you apply for the budget. </a:t>
          </a:r>
          <a:endParaRPr lang="en-US"/>
        </a:p>
      </dgm:t>
    </dgm:pt>
    <dgm:pt modelId="{32058634-D4A3-4635-A8ED-28598E8EF9BF}" type="parTrans" cxnId="{EF7C4809-AC19-4E09-8B18-ECF1E14540A4}">
      <dgm:prSet/>
      <dgm:spPr/>
      <dgm:t>
        <a:bodyPr/>
        <a:lstStyle/>
        <a:p>
          <a:endParaRPr lang="en-US"/>
        </a:p>
      </dgm:t>
    </dgm:pt>
    <dgm:pt modelId="{EC00572F-8897-4BA9-B24B-C342FA34FE62}" type="sibTrans" cxnId="{EF7C4809-AC19-4E09-8B18-ECF1E14540A4}">
      <dgm:prSet/>
      <dgm:spPr/>
      <dgm:t>
        <a:bodyPr/>
        <a:lstStyle/>
        <a:p>
          <a:endParaRPr lang="en-US"/>
        </a:p>
      </dgm:t>
    </dgm:pt>
    <dgm:pt modelId="{0FF79521-E8C7-4CFC-A0A5-520989428B28}">
      <dgm:prSet/>
      <dgm:spPr/>
      <dgm:t>
        <a:bodyPr/>
        <a:lstStyle/>
        <a:p>
          <a:pPr>
            <a:lnSpc>
              <a:spcPct val="100000"/>
            </a:lnSpc>
          </a:pPr>
          <a:r>
            <a:rPr lang="en-GB"/>
            <a:t>Most importantly, staff and industry professionals will be judging your work in the mornings, so it is paramount that you test your game thoroughly and submit a fully functioning game on hand-in.</a:t>
          </a:r>
          <a:endParaRPr lang="en-US"/>
        </a:p>
      </dgm:t>
    </dgm:pt>
    <dgm:pt modelId="{1C2F386D-1085-4C04-98DE-F5D5CA3EC751}" type="parTrans" cxnId="{5A698B2C-BFE3-4082-81B0-E33E6ED55450}">
      <dgm:prSet/>
      <dgm:spPr/>
      <dgm:t>
        <a:bodyPr/>
        <a:lstStyle/>
        <a:p>
          <a:endParaRPr lang="en-US"/>
        </a:p>
      </dgm:t>
    </dgm:pt>
    <dgm:pt modelId="{B0009E9E-9F91-40BC-8FC7-FE378905901D}" type="sibTrans" cxnId="{5A698B2C-BFE3-4082-81B0-E33E6ED55450}">
      <dgm:prSet/>
      <dgm:spPr/>
      <dgm:t>
        <a:bodyPr/>
        <a:lstStyle/>
        <a:p>
          <a:endParaRPr lang="en-US"/>
        </a:p>
      </dgm:t>
    </dgm:pt>
    <dgm:pt modelId="{EF1F8182-1488-4A23-9AED-B7CEB87FFA8E}">
      <dgm:prSet/>
      <dgm:spPr/>
      <dgm:t>
        <a:bodyPr/>
        <a:lstStyle/>
        <a:p>
          <a:pPr>
            <a:lnSpc>
              <a:spcPct val="100000"/>
            </a:lnSpc>
          </a:pPr>
          <a:r>
            <a:rPr lang="en-GB"/>
            <a:t>No amount of fancy marketing can save a game that does not play!</a:t>
          </a:r>
          <a:endParaRPr lang="en-US"/>
        </a:p>
      </dgm:t>
    </dgm:pt>
    <dgm:pt modelId="{01B27D05-21AA-4FD7-9D11-7DCF2BD9A3EE}" type="parTrans" cxnId="{C0D2D1E8-C5EE-48CD-AD2C-82BB6D5487D3}">
      <dgm:prSet/>
      <dgm:spPr/>
      <dgm:t>
        <a:bodyPr/>
        <a:lstStyle/>
        <a:p>
          <a:endParaRPr lang="en-US"/>
        </a:p>
      </dgm:t>
    </dgm:pt>
    <dgm:pt modelId="{6B55348B-890E-4F09-9955-F0BF3BBFFA46}" type="sibTrans" cxnId="{C0D2D1E8-C5EE-48CD-AD2C-82BB6D5487D3}">
      <dgm:prSet/>
      <dgm:spPr/>
      <dgm:t>
        <a:bodyPr/>
        <a:lstStyle/>
        <a:p>
          <a:endParaRPr lang="en-US"/>
        </a:p>
      </dgm:t>
    </dgm:pt>
    <dgm:pt modelId="{9449410B-1754-4636-9701-90DD03F08720}" type="pres">
      <dgm:prSet presAssocID="{59E1E3AD-0172-452F-B82A-4E58920FF251}" presName="linear" presStyleCnt="0">
        <dgm:presLayoutVars>
          <dgm:animLvl val="lvl"/>
          <dgm:resizeHandles val="exact"/>
        </dgm:presLayoutVars>
      </dgm:prSet>
      <dgm:spPr/>
    </dgm:pt>
    <dgm:pt modelId="{525F0978-37B8-4CBB-AFD8-D7178532FB6E}" type="pres">
      <dgm:prSet presAssocID="{B7983131-979F-411B-8A28-0AB6303BD615}" presName="parentText" presStyleLbl="node1" presStyleIdx="0" presStyleCnt="4">
        <dgm:presLayoutVars>
          <dgm:chMax val="0"/>
          <dgm:bulletEnabled val="1"/>
        </dgm:presLayoutVars>
      </dgm:prSet>
      <dgm:spPr/>
    </dgm:pt>
    <dgm:pt modelId="{0276E4D1-8FDA-40DA-9D0D-EF6103807BC2}" type="pres">
      <dgm:prSet presAssocID="{7BBE687A-20D5-4109-A4DA-FF72F0056536}" presName="spacer" presStyleCnt="0"/>
      <dgm:spPr/>
    </dgm:pt>
    <dgm:pt modelId="{AADCAA9D-8110-4F0C-92BD-D48B6CB97CE0}" type="pres">
      <dgm:prSet presAssocID="{76DE8A5C-BFCF-4C92-BE68-CC13D6E1FC0F}" presName="parentText" presStyleLbl="node1" presStyleIdx="1" presStyleCnt="4">
        <dgm:presLayoutVars>
          <dgm:chMax val="0"/>
          <dgm:bulletEnabled val="1"/>
        </dgm:presLayoutVars>
      </dgm:prSet>
      <dgm:spPr/>
    </dgm:pt>
    <dgm:pt modelId="{53BCB39E-F85A-424C-B4FB-CD8556261D5F}" type="pres">
      <dgm:prSet presAssocID="{2CD3F6F9-06FD-4E07-AFE3-DC150B48D44E}" presName="spacer" presStyleCnt="0"/>
      <dgm:spPr/>
    </dgm:pt>
    <dgm:pt modelId="{E7E69845-2443-4913-8E78-5D0AAE29E4AB}" type="pres">
      <dgm:prSet presAssocID="{A752B6C4-28D6-4A1C-9D7F-56219E7041F3}" presName="parentText" presStyleLbl="node1" presStyleIdx="2" presStyleCnt="4">
        <dgm:presLayoutVars>
          <dgm:chMax val="0"/>
          <dgm:bulletEnabled val="1"/>
        </dgm:presLayoutVars>
      </dgm:prSet>
      <dgm:spPr/>
    </dgm:pt>
    <dgm:pt modelId="{209CD6A2-DD68-401A-A661-492191EEA994}" type="pres">
      <dgm:prSet presAssocID="{EC00572F-8897-4BA9-B24B-C342FA34FE62}" presName="spacer" presStyleCnt="0"/>
      <dgm:spPr/>
    </dgm:pt>
    <dgm:pt modelId="{E0FFA8E7-F79D-434D-947C-D7313E4DC863}" type="pres">
      <dgm:prSet presAssocID="{0FF79521-E8C7-4CFC-A0A5-520989428B28}" presName="parentText" presStyleLbl="node1" presStyleIdx="3" presStyleCnt="4">
        <dgm:presLayoutVars>
          <dgm:chMax val="0"/>
          <dgm:bulletEnabled val="1"/>
        </dgm:presLayoutVars>
      </dgm:prSet>
      <dgm:spPr/>
    </dgm:pt>
    <dgm:pt modelId="{0C1F1709-E33C-492F-81E2-9467AB24D3D8}" type="pres">
      <dgm:prSet presAssocID="{0FF79521-E8C7-4CFC-A0A5-520989428B28}" presName="childText" presStyleLbl="revTx" presStyleIdx="0" presStyleCnt="1">
        <dgm:presLayoutVars>
          <dgm:bulletEnabled val="1"/>
        </dgm:presLayoutVars>
      </dgm:prSet>
      <dgm:spPr/>
    </dgm:pt>
  </dgm:ptLst>
  <dgm:cxnLst>
    <dgm:cxn modelId="{EF7C4809-AC19-4E09-8B18-ECF1E14540A4}" srcId="{59E1E3AD-0172-452F-B82A-4E58920FF251}" destId="{A752B6C4-28D6-4A1C-9D7F-56219E7041F3}" srcOrd="2" destOrd="0" parTransId="{32058634-D4A3-4635-A8ED-28598E8EF9BF}" sibTransId="{EC00572F-8897-4BA9-B24B-C342FA34FE62}"/>
    <dgm:cxn modelId="{483C050F-4C6E-4A36-BFF0-ED712E447412}" srcId="{59E1E3AD-0172-452F-B82A-4E58920FF251}" destId="{76DE8A5C-BFCF-4C92-BE68-CC13D6E1FC0F}" srcOrd="1" destOrd="0" parTransId="{90BCC469-9E0C-4946-8E86-BEBFCE0B2177}" sibTransId="{2CD3F6F9-06FD-4E07-AFE3-DC150B48D44E}"/>
    <dgm:cxn modelId="{59BF2326-7458-48DF-AFC3-3F6E92B4ED8D}" type="presOf" srcId="{B7983131-979F-411B-8A28-0AB6303BD615}" destId="{525F0978-37B8-4CBB-AFD8-D7178532FB6E}" srcOrd="0" destOrd="0" presId="urn:microsoft.com/office/officeart/2005/8/layout/vList2"/>
    <dgm:cxn modelId="{08DCEC2A-6384-4508-8EA6-E7C529C74280}" type="presOf" srcId="{59E1E3AD-0172-452F-B82A-4E58920FF251}" destId="{9449410B-1754-4636-9701-90DD03F08720}" srcOrd="0" destOrd="0" presId="urn:microsoft.com/office/officeart/2005/8/layout/vList2"/>
    <dgm:cxn modelId="{5A698B2C-BFE3-4082-81B0-E33E6ED55450}" srcId="{59E1E3AD-0172-452F-B82A-4E58920FF251}" destId="{0FF79521-E8C7-4CFC-A0A5-520989428B28}" srcOrd="3" destOrd="0" parTransId="{1C2F386D-1085-4C04-98DE-F5D5CA3EC751}" sibTransId="{B0009E9E-9F91-40BC-8FC7-FE378905901D}"/>
    <dgm:cxn modelId="{082DBA35-737A-476E-B05A-F46A1C98D34D}" type="presOf" srcId="{76DE8A5C-BFCF-4C92-BE68-CC13D6E1FC0F}" destId="{AADCAA9D-8110-4F0C-92BD-D48B6CB97CE0}" srcOrd="0" destOrd="0" presId="urn:microsoft.com/office/officeart/2005/8/layout/vList2"/>
    <dgm:cxn modelId="{831AB1B3-4D20-4530-96B5-865292EE0038}" type="presOf" srcId="{A752B6C4-28D6-4A1C-9D7F-56219E7041F3}" destId="{E7E69845-2443-4913-8E78-5D0AAE29E4AB}" srcOrd="0" destOrd="0" presId="urn:microsoft.com/office/officeart/2005/8/layout/vList2"/>
    <dgm:cxn modelId="{C914FEC1-372F-4262-BD46-A85A9A0714DD}" type="presOf" srcId="{0FF79521-E8C7-4CFC-A0A5-520989428B28}" destId="{E0FFA8E7-F79D-434D-947C-D7313E4DC863}" srcOrd="0" destOrd="0" presId="urn:microsoft.com/office/officeart/2005/8/layout/vList2"/>
    <dgm:cxn modelId="{CC08ACDB-262B-4293-9FD6-CE44F2FEF239}" srcId="{59E1E3AD-0172-452F-B82A-4E58920FF251}" destId="{B7983131-979F-411B-8A28-0AB6303BD615}" srcOrd="0" destOrd="0" parTransId="{8E76E9B1-F622-4ABD-BA01-84BB2640CF74}" sibTransId="{7BBE687A-20D5-4109-A4DA-FF72F0056536}"/>
    <dgm:cxn modelId="{C0D2D1E8-C5EE-48CD-AD2C-82BB6D5487D3}" srcId="{0FF79521-E8C7-4CFC-A0A5-520989428B28}" destId="{EF1F8182-1488-4A23-9AED-B7CEB87FFA8E}" srcOrd="0" destOrd="0" parTransId="{01B27D05-21AA-4FD7-9D11-7DCF2BD9A3EE}" sibTransId="{6B55348B-890E-4F09-9955-F0BF3BBFFA46}"/>
    <dgm:cxn modelId="{416C37F4-4606-4A6D-9B13-EA78F4FF4945}" type="presOf" srcId="{EF1F8182-1488-4A23-9AED-B7CEB87FFA8E}" destId="{0C1F1709-E33C-492F-81E2-9467AB24D3D8}" srcOrd="0" destOrd="0" presId="urn:microsoft.com/office/officeart/2005/8/layout/vList2"/>
    <dgm:cxn modelId="{D069B005-C187-4719-938F-81AE50B93457}" type="presParOf" srcId="{9449410B-1754-4636-9701-90DD03F08720}" destId="{525F0978-37B8-4CBB-AFD8-D7178532FB6E}" srcOrd="0" destOrd="0" presId="urn:microsoft.com/office/officeart/2005/8/layout/vList2"/>
    <dgm:cxn modelId="{778E7121-83CA-49E2-B886-889718BCD410}" type="presParOf" srcId="{9449410B-1754-4636-9701-90DD03F08720}" destId="{0276E4D1-8FDA-40DA-9D0D-EF6103807BC2}" srcOrd="1" destOrd="0" presId="urn:microsoft.com/office/officeart/2005/8/layout/vList2"/>
    <dgm:cxn modelId="{037FF180-5C72-44BA-B1D1-5D691A986E72}" type="presParOf" srcId="{9449410B-1754-4636-9701-90DD03F08720}" destId="{AADCAA9D-8110-4F0C-92BD-D48B6CB97CE0}" srcOrd="2" destOrd="0" presId="urn:microsoft.com/office/officeart/2005/8/layout/vList2"/>
    <dgm:cxn modelId="{348A8B43-5813-464B-AE21-A21115F91E05}" type="presParOf" srcId="{9449410B-1754-4636-9701-90DD03F08720}" destId="{53BCB39E-F85A-424C-B4FB-CD8556261D5F}" srcOrd="3" destOrd="0" presId="urn:microsoft.com/office/officeart/2005/8/layout/vList2"/>
    <dgm:cxn modelId="{B35CC0BB-FA88-4B1C-9CA9-A05BBD20B3C0}" type="presParOf" srcId="{9449410B-1754-4636-9701-90DD03F08720}" destId="{E7E69845-2443-4913-8E78-5D0AAE29E4AB}" srcOrd="4" destOrd="0" presId="urn:microsoft.com/office/officeart/2005/8/layout/vList2"/>
    <dgm:cxn modelId="{8D16BC78-3697-40AC-BF66-E4B1920204E6}" type="presParOf" srcId="{9449410B-1754-4636-9701-90DD03F08720}" destId="{209CD6A2-DD68-401A-A661-492191EEA994}" srcOrd="5" destOrd="0" presId="urn:microsoft.com/office/officeart/2005/8/layout/vList2"/>
    <dgm:cxn modelId="{A24A5D2B-B6FB-46FD-A64D-1A6ED02AB753}" type="presParOf" srcId="{9449410B-1754-4636-9701-90DD03F08720}" destId="{E0FFA8E7-F79D-434D-947C-D7313E4DC863}" srcOrd="6" destOrd="0" presId="urn:microsoft.com/office/officeart/2005/8/layout/vList2"/>
    <dgm:cxn modelId="{55122D68-62FA-4020-8279-327153C5ECEB}" type="presParOf" srcId="{9449410B-1754-4636-9701-90DD03F08720}" destId="{0C1F1709-E33C-492F-81E2-9467AB24D3D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CACC3D-91C0-4A64-9E57-C4FA84CC3E6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45A0C11-31BC-444E-9499-97599B4C2AED}">
      <dgm:prSet/>
      <dgm:spPr/>
      <dgm:t>
        <a:bodyPr/>
        <a:lstStyle/>
        <a:p>
          <a:pPr>
            <a:lnSpc>
              <a:spcPct val="100000"/>
            </a:lnSpc>
          </a:pPr>
          <a:r>
            <a:rPr lang="en-GB"/>
            <a:t>Exhibitor stands grouped together.</a:t>
          </a:r>
          <a:endParaRPr lang="en-US"/>
        </a:p>
      </dgm:t>
    </dgm:pt>
    <dgm:pt modelId="{AAA368A6-1CFE-4376-9B1B-C1F4E9E6C5D3}" type="parTrans" cxnId="{750B22C2-C333-481C-8B71-C8B5A3053C35}">
      <dgm:prSet/>
      <dgm:spPr/>
      <dgm:t>
        <a:bodyPr/>
        <a:lstStyle/>
        <a:p>
          <a:endParaRPr lang="en-US"/>
        </a:p>
      </dgm:t>
    </dgm:pt>
    <dgm:pt modelId="{9B3D9F6C-B7C3-4E7F-A99C-2553614EB9F1}" type="sibTrans" cxnId="{750B22C2-C333-481C-8B71-C8B5A3053C35}">
      <dgm:prSet/>
      <dgm:spPr/>
      <dgm:t>
        <a:bodyPr/>
        <a:lstStyle/>
        <a:p>
          <a:endParaRPr lang="en-US"/>
        </a:p>
      </dgm:t>
    </dgm:pt>
    <dgm:pt modelId="{BB209C69-49D9-42FA-8091-D2619695DB6D}">
      <dgm:prSet/>
      <dgm:spPr/>
      <dgm:t>
        <a:bodyPr/>
        <a:lstStyle/>
        <a:p>
          <a:pPr>
            <a:lnSpc>
              <a:spcPct val="100000"/>
            </a:lnSpc>
          </a:pPr>
          <a:r>
            <a:rPr lang="en-GB"/>
            <a:t>Stand customisation includes logo/game advertising.</a:t>
          </a:r>
          <a:endParaRPr lang="en-US"/>
        </a:p>
      </dgm:t>
    </dgm:pt>
    <dgm:pt modelId="{3D16FCF8-0B96-451E-9D54-3047118FF1FA}" type="parTrans" cxnId="{F983B210-DE03-4F46-B569-A55523C18F2A}">
      <dgm:prSet/>
      <dgm:spPr/>
      <dgm:t>
        <a:bodyPr/>
        <a:lstStyle/>
        <a:p>
          <a:endParaRPr lang="en-US"/>
        </a:p>
      </dgm:t>
    </dgm:pt>
    <dgm:pt modelId="{517F3A41-69F6-450E-B07A-505CE2D1726E}" type="sibTrans" cxnId="{F983B210-DE03-4F46-B569-A55523C18F2A}">
      <dgm:prSet/>
      <dgm:spPr/>
      <dgm:t>
        <a:bodyPr/>
        <a:lstStyle/>
        <a:p>
          <a:endParaRPr lang="en-US"/>
        </a:p>
      </dgm:t>
    </dgm:pt>
    <dgm:pt modelId="{B60D4295-C95F-419A-AC0A-A29785C891A0}">
      <dgm:prSet/>
      <dgm:spPr/>
      <dgm:t>
        <a:bodyPr/>
        <a:lstStyle/>
        <a:p>
          <a:pPr>
            <a:lnSpc>
              <a:spcPct val="100000"/>
            </a:lnSpc>
          </a:pPr>
          <a:r>
            <a:rPr lang="en-GB"/>
            <a:t>Friends and family welcome.</a:t>
          </a:r>
          <a:endParaRPr lang="en-US"/>
        </a:p>
      </dgm:t>
    </dgm:pt>
    <dgm:pt modelId="{DB175EF0-DAC1-41D0-905D-361D821202A4}" type="parTrans" cxnId="{F05C4933-28A2-4D8F-A9AC-AC31A6FCDFDE}">
      <dgm:prSet/>
      <dgm:spPr/>
      <dgm:t>
        <a:bodyPr/>
        <a:lstStyle/>
        <a:p>
          <a:endParaRPr lang="en-US"/>
        </a:p>
      </dgm:t>
    </dgm:pt>
    <dgm:pt modelId="{2CBE19F4-4713-478B-AC46-79A9D2B73826}" type="sibTrans" cxnId="{F05C4933-28A2-4D8F-A9AC-AC31A6FCDFDE}">
      <dgm:prSet/>
      <dgm:spPr/>
      <dgm:t>
        <a:bodyPr/>
        <a:lstStyle/>
        <a:p>
          <a:endParaRPr lang="en-US"/>
        </a:p>
      </dgm:t>
    </dgm:pt>
    <dgm:pt modelId="{F8892059-B949-4209-93FA-5CAB5D775A2F}">
      <dgm:prSet/>
      <dgm:spPr/>
      <dgm:t>
        <a:bodyPr/>
        <a:lstStyle/>
        <a:p>
          <a:pPr>
            <a:lnSpc>
              <a:spcPct val="100000"/>
            </a:lnSpc>
          </a:pPr>
          <a:r>
            <a:rPr lang="en-GB"/>
            <a:t>As with the 3</a:t>
          </a:r>
          <a:r>
            <a:rPr lang="en-GB" baseline="30000"/>
            <a:t>rd</a:t>
          </a:r>
          <a:r>
            <a:rPr lang="en-GB"/>
            <a:t> year games, it is crucial that you check your builds before submitting. Your games will be on display to the public and we want to show off your hard work - so double triple check your build to make sure it functions properly.</a:t>
          </a:r>
          <a:endParaRPr lang="en-US"/>
        </a:p>
      </dgm:t>
    </dgm:pt>
    <dgm:pt modelId="{73E166EA-7D03-4E26-BAC7-9BE94FE69193}" type="parTrans" cxnId="{B836F3C6-9BEC-4873-9FF6-BBC02BFF0AF9}">
      <dgm:prSet/>
      <dgm:spPr/>
      <dgm:t>
        <a:bodyPr/>
        <a:lstStyle/>
        <a:p>
          <a:endParaRPr lang="en-US"/>
        </a:p>
      </dgm:t>
    </dgm:pt>
    <dgm:pt modelId="{D0FED421-FEF0-4F13-A65E-1E84150333EE}" type="sibTrans" cxnId="{B836F3C6-9BEC-4873-9FF6-BBC02BFF0AF9}">
      <dgm:prSet/>
      <dgm:spPr/>
      <dgm:t>
        <a:bodyPr/>
        <a:lstStyle/>
        <a:p>
          <a:endParaRPr lang="en-US"/>
        </a:p>
      </dgm:t>
    </dgm:pt>
    <dgm:pt modelId="{E33C7E44-8BDB-4507-A9C9-146B48801509}" type="pres">
      <dgm:prSet presAssocID="{ADCACC3D-91C0-4A64-9E57-C4FA84CC3E6F}" presName="linear" presStyleCnt="0">
        <dgm:presLayoutVars>
          <dgm:animLvl val="lvl"/>
          <dgm:resizeHandles val="exact"/>
        </dgm:presLayoutVars>
      </dgm:prSet>
      <dgm:spPr/>
    </dgm:pt>
    <dgm:pt modelId="{10918EA2-CCAF-4B97-9828-2B90E0193924}" type="pres">
      <dgm:prSet presAssocID="{A45A0C11-31BC-444E-9499-97599B4C2AED}" presName="parentText" presStyleLbl="node1" presStyleIdx="0" presStyleCnt="4">
        <dgm:presLayoutVars>
          <dgm:chMax val="0"/>
          <dgm:bulletEnabled val="1"/>
        </dgm:presLayoutVars>
      </dgm:prSet>
      <dgm:spPr/>
    </dgm:pt>
    <dgm:pt modelId="{B9CAB7A3-07A5-4AFE-B759-8C7BF0F3E2CA}" type="pres">
      <dgm:prSet presAssocID="{9B3D9F6C-B7C3-4E7F-A99C-2553614EB9F1}" presName="spacer" presStyleCnt="0"/>
      <dgm:spPr/>
    </dgm:pt>
    <dgm:pt modelId="{031D31CB-9827-45E7-B338-16AE72AF47F9}" type="pres">
      <dgm:prSet presAssocID="{BB209C69-49D9-42FA-8091-D2619695DB6D}" presName="parentText" presStyleLbl="node1" presStyleIdx="1" presStyleCnt="4">
        <dgm:presLayoutVars>
          <dgm:chMax val="0"/>
          <dgm:bulletEnabled val="1"/>
        </dgm:presLayoutVars>
      </dgm:prSet>
      <dgm:spPr/>
    </dgm:pt>
    <dgm:pt modelId="{BCF4E473-D07A-4564-BA64-81D47B09BD8C}" type="pres">
      <dgm:prSet presAssocID="{517F3A41-69F6-450E-B07A-505CE2D1726E}" presName="spacer" presStyleCnt="0"/>
      <dgm:spPr/>
    </dgm:pt>
    <dgm:pt modelId="{1D50ABA4-B04A-46E5-8040-79E7B70D6981}" type="pres">
      <dgm:prSet presAssocID="{B60D4295-C95F-419A-AC0A-A29785C891A0}" presName="parentText" presStyleLbl="node1" presStyleIdx="2" presStyleCnt="4">
        <dgm:presLayoutVars>
          <dgm:chMax val="0"/>
          <dgm:bulletEnabled val="1"/>
        </dgm:presLayoutVars>
      </dgm:prSet>
      <dgm:spPr/>
    </dgm:pt>
    <dgm:pt modelId="{8BFE3AA0-B756-4FF8-8ED4-9C363E14523C}" type="pres">
      <dgm:prSet presAssocID="{2CBE19F4-4713-478B-AC46-79A9D2B73826}" presName="spacer" presStyleCnt="0"/>
      <dgm:spPr/>
    </dgm:pt>
    <dgm:pt modelId="{88C33806-6297-40C8-8E56-51D1AC4D933E}" type="pres">
      <dgm:prSet presAssocID="{F8892059-B949-4209-93FA-5CAB5D775A2F}" presName="parentText" presStyleLbl="node1" presStyleIdx="3" presStyleCnt="4">
        <dgm:presLayoutVars>
          <dgm:chMax val="0"/>
          <dgm:bulletEnabled val="1"/>
        </dgm:presLayoutVars>
      </dgm:prSet>
      <dgm:spPr/>
    </dgm:pt>
  </dgm:ptLst>
  <dgm:cxnLst>
    <dgm:cxn modelId="{F983B210-DE03-4F46-B569-A55523C18F2A}" srcId="{ADCACC3D-91C0-4A64-9E57-C4FA84CC3E6F}" destId="{BB209C69-49D9-42FA-8091-D2619695DB6D}" srcOrd="1" destOrd="0" parTransId="{3D16FCF8-0B96-451E-9D54-3047118FF1FA}" sibTransId="{517F3A41-69F6-450E-B07A-505CE2D1726E}"/>
    <dgm:cxn modelId="{F05C4933-28A2-4D8F-A9AC-AC31A6FCDFDE}" srcId="{ADCACC3D-91C0-4A64-9E57-C4FA84CC3E6F}" destId="{B60D4295-C95F-419A-AC0A-A29785C891A0}" srcOrd="2" destOrd="0" parTransId="{DB175EF0-DAC1-41D0-905D-361D821202A4}" sibTransId="{2CBE19F4-4713-478B-AC46-79A9D2B73826}"/>
    <dgm:cxn modelId="{46753B5F-61DF-45D5-BCF9-501391DD479B}" type="presOf" srcId="{ADCACC3D-91C0-4A64-9E57-C4FA84CC3E6F}" destId="{E33C7E44-8BDB-4507-A9C9-146B48801509}" srcOrd="0" destOrd="0" presId="urn:microsoft.com/office/officeart/2005/8/layout/vList2"/>
    <dgm:cxn modelId="{53A7FF9C-EE21-471F-96CE-44D1E1446F86}" type="presOf" srcId="{BB209C69-49D9-42FA-8091-D2619695DB6D}" destId="{031D31CB-9827-45E7-B338-16AE72AF47F9}" srcOrd="0" destOrd="0" presId="urn:microsoft.com/office/officeart/2005/8/layout/vList2"/>
    <dgm:cxn modelId="{750B22C2-C333-481C-8B71-C8B5A3053C35}" srcId="{ADCACC3D-91C0-4A64-9E57-C4FA84CC3E6F}" destId="{A45A0C11-31BC-444E-9499-97599B4C2AED}" srcOrd="0" destOrd="0" parTransId="{AAA368A6-1CFE-4376-9B1B-C1F4E9E6C5D3}" sibTransId="{9B3D9F6C-B7C3-4E7F-A99C-2553614EB9F1}"/>
    <dgm:cxn modelId="{61B8E5C3-6779-4675-958D-D671EA2DCCE7}" type="presOf" srcId="{A45A0C11-31BC-444E-9499-97599B4C2AED}" destId="{10918EA2-CCAF-4B97-9828-2B90E0193924}" srcOrd="0" destOrd="0" presId="urn:microsoft.com/office/officeart/2005/8/layout/vList2"/>
    <dgm:cxn modelId="{B836F3C6-9BEC-4873-9FF6-BBC02BFF0AF9}" srcId="{ADCACC3D-91C0-4A64-9E57-C4FA84CC3E6F}" destId="{F8892059-B949-4209-93FA-5CAB5D775A2F}" srcOrd="3" destOrd="0" parTransId="{73E166EA-7D03-4E26-BAC7-9BE94FE69193}" sibTransId="{D0FED421-FEF0-4F13-A65E-1E84150333EE}"/>
    <dgm:cxn modelId="{E3A216C8-27EC-4F71-8DB0-0864DB5A7F30}" type="presOf" srcId="{B60D4295-C95F-419A-AC0A-A29785C891A0}" destId="{1D50ABA4-B04A-46E5-8040-79E7B70D6981}" srcOrd="0" destOrd="0" presId="urn:microsoft.com/office/officeart/2005/8/layout/vList2"/>
    <dgm:cxn modelId="{7FFD58DE-B13A-4349-9616-4EC2B0614F7A}" type="presOf" srcId="{F8892059-B949-4209-93FA-5CAB5D775A2F}" destId="{88C33806-6297-40C8-8E56-51D1AC4D933E}" srcOrd="0" destOrd="0" presId="urn:microsoft.com/office/officeart/2005/8/layout/vList2"/>
    <dgm:cxn modelId="{C65F7EA3-CEF6-4C08-9286-4D74AD8D53D4}" type="presParOf" srcId="{E33C7E44-8BDB-4507-A9C9-146B48801509}" destId="{10918EA2-CCAF-4B97-9828-2B90E0193924}" srcOrd="0" destOrd="0" presId="urn:microsoft.com/office/officeart/2005/8/layout/vList2"/>
    <dgm:cxn modelId="{8B696F8F-0AF9-4FC3-ABFC-97D8DC415265}" type="presParOf" srcId="{E33C7E44-8BDB-4507-A9C9-146B48801509}" destId="{B9CAB7A3-07A5-4AFE-B759-8C7BF0F3E2CA}" srcOrd="1" destOrd="0" presId="urn:microsoft.com/office/officeart/2005/8/layout/vList2"/>
    <dgm:cxn modelId="{01DAB2C9-CDF5-4A2E-84AD-24B04D3958D7}" type="presParOf" srcId="{E33C7E44-8BDB-4507-A9C9-146B48801509}" destId="{031D31CB-9827-45E7-B338-16AE72AF47F9}" srcOrd="2" destOrd="0" presId="urn:microsoft.com/office/officeart/2005/8/layout/vList2"/>
    <dgm:cxn modelId="{7D4FAF03-C344-4D0D-9959-249EB2D7EC88}" type="presParOf" srcId="{E33C7E44-8BDB-4507-A9C9-146B48801509}" destId="{BCF4E473-D07A-4564-BA64-81D47B09BD8C}" srcOrd="3" destOrd="0" presId="urn:microsoft.com/office/officeart/2005/8/layout/vList2"/>
    <dgm:cxn modelId="{B77A08C3-FA30-47A7-BC2D-049AC04B74FA}" type="presParOf" srcId="{E33C7E44-8BDB-4507-A9C9-146B48801509}" destId="{1D50ABA4-B04A-46E5-8040-79E7B70D6981}" srcOrd="4" destOrd="0" presId="urn:microsoft.com/office/officeart/2005/8/layout/vList2"/>
    <dgm:cxn modelId="{44E5B88A-BF92-4831-B5EC-E59C7D4107A2}" type="presParOf" srcId="{E33C7E44-8BDB-4507-A9C9-146B48801509}" destId="{8BFE3AA0-B756-4FF8-8ED4-9C363E14523C}" srcOrd="5" destOrd="0" presId="urn:microsoft.com/office/officeart/2005/8/layout/vList2"/>
    <dgm:cxn modelId="{34419EF1-BD9A-4818-848C-A65BAF3C0E2F}" type="presParOf" srcId="{E33C7E44-8BDB-4507-A9C9-146B48801509}" destId="{88C33806-6297-40C8-8E56-51D1AC4D933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C3318D-0C66-4DA2-A1DB-FB36D23F18D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64591A1-E9E2-4652-B388-56DD465BBA73}">
      <dgm:prSet/>
      <dgm:spPr/>
      <dgm:t>
        <a:bodyPr/>
        <a:lstStyle/>
        <a:p>
          <a:r>
            <a:rPr lang="en-GB"/>
            <a:t>Alongside the game stands, GARTwork will be exhibited on touchscreen displays throughout the expo.</a:t>
          </a:r>
          <a:endParaRPr lang="en-US"/>
        </a:p>
      </dgm:t>
    </dgm:pt>
    <dgm:pt modelId="{0E7527AD-A9B3-42B9-9409-ABDFB881EE18}" type="parTrans" cxnId="{B8058B4E-39A3-4543-AC03-CA2B28834F5C}">
      <dgm:prSet/>
      <dgm:spPr/>
      <dgm:t>
        <a:bodyPr/>
        <a:lstStyle/>
        <a:p>
          <a:endParaRPr lang="en-US"/>
        </a:p>
      </dgm:t>
    </dgm:pt>
    <dgm:pt modelId="{9A07C079-1916-44FC-910C-79566C2825EA}" type="sibTrans" cxnId="{B8058B4E-39A3-4543-AC03-CA2B28834F5C}">
      <dgm:prSet/>
      <dgm:spPr/>
      <dgm:t>
        <a:bodyPr/>
        <a:lstStyle/>
        <a:p>
          <a:endParaRPr lang="en-US"/>
        </a:p>
      </dgm:t>
    </dgm:pt>
    <dgm:pt modelId="{6F0653D9-40EE-4089-A8F9-8AD4B3BBDB70}">
      <dgm:prSet/>
      <dgm:spPr/>
      <dgm:t>
        <a:bodyPr/>
        <a:lstStyle/>
        <a:p>
          <a:r>
            <a:rPr lang="en-GB"/>
            <a:t>In the build up to the event, you will be prompted to prepare work on Sketchfab/Artstation, ready for the event.</a:t>
          </a:r>
          <a:endParaRPr lang="en-US"/>
        </a:p>
      </dgm:t>
    </dgm:pt>
    <dgm:pt modelId="{C0983C63-7A17-4D81-A388-8C7244BCCDA3}" type="parTrans" cxnId="{BBB5BE21-D732-473D-878D-2E69AC701245}">
      <dgm:prSet/>
      <dgm:spPr/>
      <dgm:t>
        <a:bodyPr/>
        <a:lstStyle/>
        <a:p>
          <a:endParaRPr lang="en-US"/>
        </a:p>
      </dgm:t>
    </dgm:pt>
    <dgm:pt modelId="{BC44EB0A-E651-4419-B332-07530EB386C1}" type="sibTrans" cxnId="{BBB5BE21-D732-473D-878D-2E69AC701245}">
      <dgm:prSet/>
      <dgm:spPr/>
      <dgm:t>
        <a:bodyPr/>
        <a:lstStyle/>
        <a:p>
          <a:endParaRPr lang="en-US"/>
        </a:p>
      </dgm:t>
    </dgm:pt>
    <dgm:pt modelId="{B81AFC93-7069-49C8-8349-427A407CC99A}">
      <dgm:prSet/>
      <dgm:spPr/>
      <dgm:t>
        <a:bodyPr/>
        <a:lstStyle/>
        <a:p>
          <a:r>
            <a:rPr lang="en-GB"/>
            <a:t>If you have never uploaded work to the platform, it is advised that you do a practice run </a:t>
          </a:r>
          <a:r>
            <a:rPr lang="en-GB" b="1"/>
            <a:t>well in advance</a:t>
          </a:r>
          <a:r>
            <a:rPr lang="en-GB"/>
            <a:t> to make sure that your artwork displays properly.</a:t>
          </a:r>
          <a:endParaRPr lang="en-US"/>
        </a:p>
      </dgm:t>
    </dgm:pt>
    <dgm:pt modelId="{1E211A23-266B-4115-A2DD-2BC63CED1B5C}" type="parTrans" cxnId="{66597350-9A3E-4861-9FFB-2FE2C0116D46}">
      <dgm:prSet/>
      <dgm:spPr/>
      <dgm:t>
        <a:bodyPr/>
        <a:lstStyle/>
        <a:p>
          <a:endParaRPr lang="en-US"/>
        </a:p>
      </dgm:t>
    </dgm:pt>
    <dgm:pt modelId="{58468AE7-8840-415F-B565-E9A69ACE7EEE}" type="sibTrans" cxnId="{66597350-9A3E-4861-9FFB-2FE2C0116D46}">
      <dgm:prSet/>
      <dgm:spPr/>
      <dgm:t>
        <a:bodyPr/>
        <a:lstStyle/>
        <a:p>
          <a:endParaRPr lang="en-US"/>
        </a:p>
      </dgm:t>
    </dgm:pt>
    <dgm:pt modelId="{D300BFCC-1D6E-4DF7-84E8-CE39A1AE1314}">
      <dgm:prSet/>
      <dgm:spPr/>
      <dgm:t>
        <a:bodyPr/>
        <a:lstStyle/>
        <a:p>
          <a:r>
            <a:rPr lang="en-GB"/>
            <a:t>A custom tag will be created for the event, please ensure you have tagged your work appropriately so that the public will be able to appreciate your work.</a:t>
          </a:r>
          <a:endParaRPr lang="en-US"/>
        </a:p>
      </dgm:t>
    </dgm:pt>
    <dgm:pt modelId="{380F6CE7-6863-47D7-A7CA-46E964D059A4}" type="parTrans" cxnId="{629D3407-1601-4434-B808-20F0F752F4AB}">
      <dgm:prSet/>
      <dgm:spPr/>
      <dgm:t>
        <a:bodyPr/>
        <a:lstStyle/>
        <a:p>
          <a:endParaRPr lang="en-US"/>
        </a:p>
      </dgm:t>
    </dgm:pt>
    <dgm:pt modelId="{5764C7BA-9BDA-47E6-B073-BEC542435288}" type="sibTrans" cxnId="{629D3407-1601-4434-B808-20F0F752F4AB}">
      <dgm:prSet/>
      <dgm:spPr/>
      <dgm:t>
        <a:bodyPr/>
        <a:lstStyle/>
        <a:p>
          <a:endParaRPr lang="en-US"/>
        </a:p>
      </dgm:t>
    </dgm:pt>
    <dgm:pt modelId="{515E2562-19A8-45DB-B3BC-FDB3F5C31620}" type="pres">
      <dgm:prSet presAssocID="{8DC3318D-0C66-4DA2-A1DB-FB36D23F18D0}" presName="linear" presStyleCnt="0">
        <dgm:presLayoutVars>
          <dgm:animLvl val="lvl"/>
          <dgm:resizeHandles val="exact"/>
        </dgm:presLayoutVars>
      </dgm:prSet>
      <dgm:spPr/>
    </dgm:pt>
    <dgm:pt modelId="{EF7F4814-0C53-4AA7-AE7E-94043D472844}" type="pres">
      <dgm:prSet presAssocID="{564591A1-E9E2-4652-B388-56DD465BBA73}" presName="parentText" presStyleLbl="node1" presStyleIdx="0" presStyleCnt="4">
        <dgm:presLayoutVars>
          <dgm:chMax val="0"/>
          <dgm:bulletEnabled val="1"/>
        </dgm:presLayoutVars>
      </dgm:prSet>
      <dgm:spPr/>
    </dgm:pt>
    <dgm:pt modelId="{B6731420-D0AE-4B9B-A5CD-3260F653FF17}" type="pres">
      <dgm:prSet presAssocID="{9A07C079-1916-44FC-910C-79566C2825EA}" presName="spacer" presStyleCnt="0"/>
      <dgm:spPr/>
    </dgm:pt>
    <dgm:pt modelId="{8A304184-280B-4C5A-B6B2-3C9C99F9EACE}" type="pres">
      <dgm:prSet presAssocID="{6F0653D9-40EE-4089-A8F9-8AD4B3BBDB70}" presName="parentText" presStyleLbl="node1" presStyleIdx="1" presStyleCnt="4">
        <dgm:presLayoutVars>
          <dgm:chMax val="0"/>
          <dgm:bulletEnabled val="1"/>
        </dgm:presLayoutVars>
      </dgm:prSet>
      <dgm:spPr/>
    </dgm:pt>
    <dgm:pt modelId="{0C5DA053-A7E1-4F86-AB13-9C03B07424ED}" type="pres">
      <dgm:prSet presAssocID="{BC44EB0A-E651-4419-B332-07530EB386C1}" presName="spacer" presStyleCnt="0"/>
      <dgm:spPr/>
    </dgm:pt>
    <dgm:pt modelId="{C082E4D3-04EC-44CA-A388-B0C22ABB8B8B}" type="pres">
      <dgm:prSet presAssocID="{B81AFC93-7069-49C8-8349-427A407CC99A}" presName="parentText" presStyleLbl="node1" presStyleIdx="2" presStyleCnt="4">
        <dgm:presLayoutVars>
          <dgm:chMax val="0"/>
          <dgm:bulletEnabled val="1"/>
        </dgm:presLayoutVars>
      </dgm:prSet>
      <dgm:spPr/>
    </dgm:pt>
    <dgm:pt modelId="{E792054C-972A-4C33-B86D-1111786A1AFE}" type="pres">
      <dgm:prSet presAssocID="{58468AE7-8840-415F-B565-E9A69ACE7EEE}" presName="spacer" presStyleCnt="0"/>
      <dgm:spPr/>
    </dgm:pt>
    <dgm:pt modelId="{E46BA757-4EED-47A8-8AF5-D7CA6BE571F4}" type="pres">
      <dgm:prSet presAssocID="{D300BFCC-1D6E-4DF7-84E8-CE39A1AE1314}" presName="parentText" presStyleLbl="node1" presStyleIdx="3" presStyleCnt="4">
        <dgm:presLayoutVars>
          <dgm:chMax val="0"/>
          <dgm:bulletEnabled val="1"/>
        </dgm:presLayoutVars>
      </dgm:prSet>
      <dgm:spPr/>
    </dgm:pt>
  </dgm:ptLst>
  <dgm:cxnLst>
    <dgm:cxn modelId="{629D3407-1601-4434-B808-20F0F752F4AB}" srcId="{8DC3318D-0C66-4DA2-A1DB-FB36D23F18D0}" destId="{D300BFCC-1D6E-4DF7-84E8-CE39A1AE1314}" srcOrd="3" destOrd="0" parTransId="{380F6CE7-6863-47D7-A7CA-46E964D059A4}" sibTransId="{5764C7BA-9BDA-47E6-B073-BEC542435288}"/>
    <dgm:cxn modelId="{DF94C309-3EE5-4114-A538-09C34201CBAC}" type="presOf" srcId="{D300BFCC-1D6E-4DF7-84E8-CE39A1AE1314}" destId="{E46BA757-4EED-47A8-8AF5-D7CA6BE571F4}" srcOrd="0" destOrd="0" presId="urn:microsoft.com/office/officeart/2005/8/layout/vList2"/>
    <dgm:cxn modelId="{BBB5BE21-D732-473D-878D-2E69AC701245}" srcId="{8DC3318D-0C66-4DA2-A1DB-FB36D23F18D0}" destId="{6F0653D9-40EE-4089-A8F9-8AD4B3BBDB70}" srcOrd="1" destOrd="0" parTransId="{C0983C63-7A17-4D81-A388-8C7244BCCDA3}" sibTransId="{BC44EB0A-E651-4419-B332-07530EB386C1}"/>
    <dgm:cxn modelId="{C5CA3847-6C3A-428A-A0E9-6782DBCB98E7}" type="presOf" srcId="{8DC3318D-0C66-4DA2-A1DB-FB36D23F18D0}" destId="{515E2562-19A8-45DB-B3BC-FDB3F5C31620}" srcOrd="0" destOrd="0" presId="urn:microsoft.com/office/officeart/2005/8/layout/vList2"/>
    <dgm:cxn modelId="{79A6276D-D6F1-469D-878E-4F14344B4CEC}" type="presOf" srcId="{6F0653D9-40EE-4089-A8F9-8AD4B3BBDB70}" destId="{8A304184-280B-4C5A-B6B2-3C9C99F9EACE}" srcOrd="0" destOrd="0" presId="urn:microsoft.com/office/officeart/2005/8/layout/vList2"/>
    <dgm:cxn modelId="{B8058B4E-39A3-4543-AC03-CA2B28834F5C}" srcId="{8DC3318D-0C66-4DA2-A1DB-FB36D23F18D0}" destId="{564591A1-E9E2-4652-B388-56DD465BBA73}" srcOrd="0" destOrd="0" parTransId="{0E7527AD-A9B3-42B9-9409-ABDFB881EE18}" sibTransId="{9A07C079-1916-44FC-910C-79566C2825EA}"/>
    <dgm:cxn modelId="{66597350-9A3E-4861-9FFB-2FE2C0116D46}" srcId="{8DC3318D-0C66-4DA2-A1DB-FB36D23F18D0}" destId="{B81AFC93-7069-49C8-8349-427A407CC99A}" srcOrd="2" destOrd="0" parTransId="{1E211A23-266B-4115-A2DD-2BC63CED1B5C}" sibTransId="{58468AE7-8840-415F-B565-E9A69ACE7EEE}"/>
    <dgm:cxn modelId="{6919B281-158E-4836-B735-F733BECB6BB2}" type="presOf" srcId="{B81AFC93-7069-49C8-8349-427A407CC99A}" destId="{C082E4D3-04EC-44CA-A388-B0C22ABB8B8B}" srcOrd="0" destOrd="0" presId="urn:microsoft.com/office/officeart/2005/8/layout/vList2"/>
    <dgm:cxn modelId="{27A0089B-464B-4C33-A86C-9BC909EA5AC7}" type="presOf" srcId="{564591A1-E9E2-4652-B388-56DD465BBA73}" destId="{EF7F4814-0C53-4AA7-AE7E-94043D472844}" srcOrd="0" destOrd="0" presId="urn:microsoft.com/office/officeart/2005/8/layout/vList2"/>
    <dgm:cxn modelId="{33672225-A9AA-4840-BC82-2A4823607A40}" type="presParOf" srcId="{515E2562-19A8-45DB-B3BC-FDB3F5C31620}" destId="{EF7F4814-0C53-4AA7-AE7E-94043D472844}" srcOrd="0" destOrd="0" presId="urn:microsoft.com/office/officeart/2005/8/layout/vList2"/>
    <dgm:cxn modelId="{022B68F0-B21F-4E9D-B150-97A059B13354}" type="presParOf" srcId="{515E2562-19A8-45DB-B3BC-FDB3F5C31620}" destId="{B6731420-D0AE-4B9B-A5CD-3260F653FF17}" srcOrd="1" destOrd="0" presId="urn:microsoft.com/office/officeart/2005/8/layout/vList2"/>
    <dgm:cxn modelId="{BB7E376B-5D0A-43C9-B6B5-740966CAEBCB}" type="presParOf" srcId="{515E2562-19A8-45DB-B3BC-FDB3F5C31620}" destId="{8A304184-280B-4C5A-B6B2-3C9C99F9EACE}" srcOrd="2" destOrd="0" presId="urn:microsoft.com/office/officeart/2005/8/layout/vList2"/>
    <dgm:cxn modelId="{E411286D-111C-4504-9238-8E5A0AD10CA5}" type="presParOf" srcId="{515E2562-19A8-45DB-B3BC-FDB3F5C31620}" destId="{0C5DA053-A7E1-4F86-AB13-9C03B07424ED}" srcOrd="3" destOrd="0" presId="urn:microsoft.com/office/officeart/2005/8/layout/vList2"/>
    <dgm:cxn modelId="{2D386FE9-8E38-4353-B330-59CD97DB7C7B}" type="presParOf" srcId="{515E2562-19A8-45DB-B3BC-FDB3F5C31620}" destId="{C082E4D3-04EC-44CA-A388-B0C22ABB8B8B}" srcOrd="4" destOrd="0" presId="urn:microsoft.com/office/officeart/2005/8/layout/vList2"/>
    <dgm:cxn modelId="{1E32DABE-1795-4A2F-80B0-8D52E00EE6F5}" type="presParOf" srcId="{515E2562-19A8-45DB-B3BC-FDB3F5C31620}" destId="{E792054C-972A-4C33-B86D-1111786A1AFE}" srcOrd="5" destOrd="0" presId="urn:microsoft.com/office/officeart/2005/8/layout/vList2"/>
    <dgm:cxn modelId="{64A84714-ACD3-45DA-96DD-D00B95D621AA}" type="presParOf" srcId="{515E2562-19A8-45DB-B3BC-FDB3F5C31620}" destId="{E46BA757-4EED-47A8-8AF5-D7CA6BE571F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5D451B-7C34-44A4-B4BF-9FF7F8AF0D0E}"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BF06D35C-AB06-4741-904D-6102835A749D}">
      <dgm:prSet/>
      <dgm:spPr/>
      <dgm:t>
        <a:bodyPr/>
        <a:lstStyle/>
        <a:p>
          <a:r>
            <a:rPr lang="en-US"/>
            <a:t>Plan</a:t>
          </a:r>
        </a:p>
      </dgm:t>
    </dgm:pt>
    <dgm:pt modelId="{07E145B7-FBF7-4D6D-8995-3FEFFEFC0605}" type="parTrans" cxnId="{E4188285-3A98-4A6D-85FF-BA2059268A73}">
      <dgm:prSet/>
      <dgm:spPr/>
      <dgm:t>
        <a:bodyPr/>
        <a:lstStyle/>
        <a:p>
          <a:endParaRPr lang="en-US"/>
        </a:p>
      </dgm:t>
    </dgm:pt>
    <dgm:pt modelId="{2569EB98-940C-405C-B661-04C0C2B00FB7}" type="sibTrans" cxnId="{E4188285-3A98-4A6D-85FF-BA2059268A73}">
      <dgm:prSet/>
      <dgm:spPr/>
      <dgm:t>
        <a:bodyPr/>
        <a:lstStyle/>
        <a:p>
          <a:endParaRPr lang="en-US"/>
        </a:p>
      </dgm:t>
    </dgm:pt>
    <dgm:pt modelId="{CBD752A0-1F7C-475A-B10A-D88E821B47D6}">
      <dgm:prSet/>
      <dgm:spPr/>
      <dgm:t>
        <a:bodyPr/>
        <a:lstStyle/>
        <a:p>
          <a:r>
            <a:rPr lang="en-US"/>
            <a:t>Keep the expo in mind when developing. A hastily put together stand will be obvious, as will the game itself!</a:t>
          </a:r>
        </a:p>
      </dgm:t>
    </dgm:pt>
    <dgm:pt modelId="{F47F2BC0-6CE9-43B5-A0D4-7723EB52C351}" type="parTrans" cxnId="{FDC18897-9262-43F5-8C59-254696976488}">
      <dgm:prSet/>
      <dgm:spPr/>
      <dgm:t>
        <a:bodyPr/>
        <a:lstStyle/>
        <a:p>
          <a:endParaRPr lang="en-US"/>
        </a:p>
      </dgm:t>
    </dgm:pt>
    <dgm:pt modelId="{06757E56-027D-4C68-A143-3BFADBFBD81F}" type="sibTrans" cxnId="{FDC18897-9262-43F5-8C59-254696976488}">
      <dgm:prSet/>
      <dgm:spPr/>
      <dgm:t>
        <a:bodyPr/>
        <a:lstStyle/>
        <a:p>
          <a:endParaRPr lang="en-US"/>
        </a:p>
      </dgm:t>
    </dgm:pt>
    <dgm:pt modelId="{313B9CC3-BB1A-43C1-83B7-4D55A531EFED}">
      <dgm:prSet/>
      <dgm:spPr/>
      <dgm:t>
        <a:bodyPr/>
        <a:lstStyle/>
        <a:p>
          <a:r>
            <a:rPr lang="en-US"/>
            <a:t>Scope</a:t>
          </a:r>
        </a:p>
      </dgm:t>
    </dgm:pt>
    <dgm:pt modelId="{5D4E157F-FD74-45D5-ACB5-BB3CF0A53A80}" type="parTrans" cxnId="{69EB60EA-BFCB-49B2-A6F8-0911B054B3A6}">
      <dgm:prSet/>
      <dgm:spPr/>
      <dgm:t>
        <a:bodyPr/>
        <a:lstStyle/>
        <a:p>
          <a:endParaRPr lang="en-US"/>
        </a:p>
      </dgm:t>
    </dgm:pt>
    <dgm:pt modelId="{19049F20-86F6-40C1-86FA-105337499AF4}" type="sibTrans" cxnId="{69EB60EA-BFCB-49B2-A6F8-0911B054B3A6}">
      <dgm:prSet/>
      <dgm:spPr/>
      <dgm:t>
        <a:bodyPr/>
        <a:lstStyle/>
        <a:p>
          <a:endParaRPr lang="en-US"/>
        </a:p>
      </dgm:t>
    </dgm:pt>
    <dgm:pt modelId="{9CC16599-0967-4B68-9711-DB7D417604E8}">
      <dgm:prSet/>
      <dgm:spPr/>
      <dgm:t>
        <a:bodyPr/>
        <a:lstStyle/>
        <a:p>
          <a:r>
            <a:rPr lang="en-US"/>
            <a:t>When scoping your work, remember that staff, industry professionals and the public will have their eyes on your creations. Blow them away, don’t leave them baffled.</a:t>
          </a:r>
        </a:p>
      </dgm:t>
    </dgm:pt>
    <dgm:pt modelId="{691EAB34-28AC-48B0-82D0-B9791BA557F6}" type="parTrans" cxnId="{76071A54-DE3F-4A89-9F8C-22E0D7EBA65F}">
      <dgm:prSet/>
      <dgm:spPr/>
      <dgm:t>
        <a:bodyPr/>
        <a:lstStyle/>
        <a:p>
          <a:endParaRPr lang="en-US"/>
        </a:p>
      </dgm:t>
    </dgm:pt>
    <dgm:pt modelId="{F813A4E0-E407-4B9A-956B-FD550C7B4AC0}" type="sibTrans" cxnId="{76071A54-DE3F-4A89-9F8C-22E0D7EBA65F}">
      <dgm:prSet/>
      <dgm:spPr/>
      <dgm:t>
        <a:bodyPr/>
        <a:lstStyle/>
        <a:p>
          <a:endParaRPr lang="en-US"/>
        </a:p>
      </dgm:t>
    </dgm:pt>
    <dgm:pt modelId="{EB52B90F-A19E-44D5-8F0A-D5E20E3C037B}">
      <dgm:prSet/>
      <dgm:spPr/>
      <dgm:t>
        <a:bodyPr/>
        <a:lstStyle/>
        <a:p>
          <a:r>
            <a:rPr lang="en-US"/>
            <a:t>Prepare</a:t>
          </a:r>
        </a:p>
      </dgm:t>
    </dgm:pt>
    <dgm:pt modelId="{BE2AC529-070F-4235-9BE4-981488D50A27}" type="parTrans" cxnId="{8699B440-C8F3-4F1C-BE89-092F0979B422}">
      <dgm:prSet/>
      <dgm:spPr/>
      <dgm:t>
        <a:bodyPr/>
        <a:lstStyle/>
        <a:p>
          <a:endParaRPr lang="en-US"/>
        </a:p>
      </dgm:t>
    </dgm:pt>
    <dgm:pt modelId="{2B6C59D9-BFB0-45FE-9AC6-B485B922F227}" type="sibTrans" cxnId="{8699B440-C8F3-4F1C-BE89-092F0979B422}">
      <dgm:prSet/>
      <dgm:spPr/>
      <dgm:t>
        <a:bodyPr/>
        <a:lstStyle/>
        <a:p>
          <a:endParaRPr lang="en-US"/>
        </a:p>
      </dgm:t>
    </dgm:pt>
    <dgm:pt modelId="{E656E436-2E02-4043-BF68-706549290604}">
      <dgm:prSet/>
      <dgm:spPr/>
      <dgm:t>
        <a:bodyPr/>
        <a:lstStyle/>
        <a:p>
          <a:r>
            <a:rPr lang="en-US"/>
            <a:t>All logos, stand materials and associated plans need to be submitted to your supervisors/lecturers well in advance to allow for proper preparation.</a:t>
          </a:r>
        </a:p>
      </dgm:t>
    </dgm:pt>
    <dgm:pt modelId="{C2915419-9CFF-4B86-A76C-E7D849690DCD}" type="parTrans" cxnId="{E6E8CA1C-873E-4013-A477-2E002287CBF9}">
      <dgm:prSet/>
      <dgm:spPr/>
      <dgm:t>
        <a:bodyPr/>
        <a:lstStyle/>
        <a:p>
          <a:endParaRPr lang="en-US"/>
        </a:p>
      </dgm:t>
    </dgm:pt>
    <dgm:pt modelId="{16ABAC30-1F59-41D2-9DB6-49885B979D6E}" type="sibTrans" cxnId="{E6E8CA1C-873E-4013-A477-2E002287CBF9}">
      <dgm:prSet/>
      <dgm:spPr/>
      <dgm:t>
        <a:bodyPr/>
        <a:lstStyle/>
        <a:p>
          <a:endParaRPr lang="en-US"/>
        </a:p>
      </dgm:t>
    </dgm:pt>
    <dgm:pt modelId="{8C327876-7B7D-4B61-9FA9-69D1C84F1180}" type="pres">
      <dgm:prSet presAssocID="{E65D451B-7C34-44A4-B4BF-9FF7F8AF0D0E}" presName="Name0" presStyleCnt="0">
        <dgm:presLayoutVars>
          <dgm:dir/>
          <dgm:animLvl val="lvl"/>
          <dgm:resizeHandles val="exact"/>
        </dgm:presLayoutVars>
      </dgm:prSet>
      <dgm:spPr/>
    </dgm:pt>
    <dgm:pt modelId="{68DE2D4B-C5D0-4F12-9DCD-7801B7E8E321}" type="pres">
      <dgm:prSet presAssocID="{BF06D35C-AB06-4741-904D-6102835A749D}" presName="linNode" presStyleCnt="0"/>
      <dgm:spPr/>
    </dgm:pt>
    <dgm:pt modelId="{0AA9D0E1-2220-4A6B-A110-3B145AE5E244}" type="pres">
      <dgm:prSet presAssocID="{BF06D35C-AB06-4741-904D-6102835A749D}" presName="parentText" presStyleLbl="node1" presStyleIdx="0" presStyleCnt="3">
        <dgm:presLayoutVars>
          <dgm:chMax val="1"/>
          <dgm:bulletEnabled val="1"/>
        </dgm:presLayoutVars>
      </dgm:prSet>
      <dgm:spPr/>
    </dgm:pt>
    <dgm:pt modelId="{B6F22F6E-10F6-4B25-96DC-7E122D7F3CFA}" type="pres">
      <dgm:prSet presAssocID="{BF06D35C-AB06-4741-904D-6102835A749D}" presName="descendantText" presStyleLbl="alignAccFollowNode1" presStyleIdx="0" presStyleCnt="3">
        <dgm:presLayoutVars>
          <dgm:bulletEnabled val="1"/>
        </dgm:presLayoutVars>
      </dgm:prSet>
      <dgm:spPr/>
    </dgm:pt>
    <dgm:pt modelId="{22D2259C-0578-4DE1-88E7-8AAC4A0310BB}" type="pres">
      <dgm:prSet presAssocID="{2569EB98-940C-405C-B661-04C0C2B00FB7}" presName="sp" presStyleCnt="0"/>
      <dgm:spPr/>
    </dgm:pt>
    <dgm:pt modelId="{F09A8D5B-87F4-4525-88F0-E4744B0C798C}" type="pres">
      <dgm:prSet presAssocID="{313B9CC3-BB1A-43C1-83B7-4D55A531EFED}" presName="linNode" presStyleCnt="0"/>
      <dgm:spPr/>
    </dgm:pt>
    <dgm:pt modelId="{F739EFC5-E6CD-42A2-9976-D3BE6B6BED9B}" type="pres">
      <dgm:prSet presAssocID="{313B9CC3-BB1A-43C1-83B7-4D55A531EFED}" presName="parentText" presStyleLbl="node1" presStyleIdx="1" presStyleCnt="3">
        <dgm:presLayoutVars>
          <dgm:chMax val="1"/>
          <dgm:bulletEnabled val="1"/>
        </dgm:presLayoutVars>
      </dgm:prSet>
      <dgm:spPr/>
    </dgm:pt>
    <dgm:pt modelId="{84F49E62-78ED-4568-A643-DC745F5ECD5B}" type="pres">
      <dgm:prSet presAssocID="{313B9CC3-BB1A-43C1-83B7-4D55A531EFED}" presName="descendantText" presStyleLbl="alignAccFollowNode1" presStyleIdx="1" presStyleCnt="3">
        <dgm:presLayoutVars>
          <dgm:bulletEnabled val="1"/>
        </dgm:presLayoutVars>
      </dgm:prSet>
      <dgm:spPr/>
    </dgm:pt>
    <dgm:pt modelId="{97A67190-ADDC-4DFC-B261-B79B13CE5102}" type="pres">
      <dgm:prSet presAssocID="{19049F20-86F6-40C1-86FA-105337499AF4}" presName="sp" presStyleCnt="0"/>
      <dgm:spPr/>
    </dgm:pt>
    <dgm:pt modelId="{210E961A-6A01-47D9-96E3-8348D501BAF2}" type="pres">
      <dgm:prSet presAssocID="{EB52B90F-A19E-44D5-8F0A-D5E20E3C037B}" presName="linNode" presStyleCnt="0"/>
      <dgm:spPr/>
    </dgm:pt>
    <dgm:pt modelId="{E1D3C486-4D00-4F86-9A6E-96D5800B9720}" type="pres">
      <dgm:prSet presAssocID="{EB52B90F-A19E-44D5-8F0A-D5E20E3C037B}" presName="parentText" presStyleLbl="node1" presStyleIdx="2" presStyleCnt="3">
        <dgm:presLayoutVars>
          <dgm:chMax val="1"/>
          <dgm:bulletEnabled val="1"/>
        </dgm:presLayoutVars>
      </dgm:prSet>
      <dgm:spPr/>
    </dgm:pt>
    <dgm:pt modelId="{399EF0A8-94BF-409B-82C4-4DF16500ED21}" type="pres">
      <dgm:prSet presAssocID="{EB52B90F-A19E-44D5-8F0A-D5E20E3C037B}" presName="descendantText" presStyleLbl="alignAccFollowNode1" presStyleIdx="2" presStyleCnt="3">
        <dgm:presLayoutVars>
          <dgm:bulletEnabled val="1"/>
        </dgm:presLayoutVars>
      </dgm:prSet>
      <dgm:spPr/>
    </dgm:pt>
  </dgm:ptLst>
  <dgm:cxnLst>
    <dgm:cxn modelId="{E6E8CA1C-873E-4013-A477-2E002287CBF9}" srcId="{EB52B90F-A19E-44D5-8F0A-D5E20E3C037B}" destId="{E656E436-2E02-4043-BF68-706549290604}" srcOrd="0" destOrd="0" parTransId="{C2915419-9CFF-4B86-A76C-E7D849690DCD}" sibTransId="{16ABAC30-1F59-41D2-9DB6-49885B979D6E}"/>
    <dgm:cxn modelId="{7307F024-DAE6-48C5-A2E2-8C9923530499}" type="presOf" srcId="{BF06D35C-AB06-4741-904D-6102835A749D}" destId="{0AA9D0E1-2220-4A6B-A110-3B145AE5E244}" srcOrd="0" destOrd="0" presId="urn:microsoft.com/office/officeart/2005/8/layout/vList5"/>
    <dgm:cxn modelId="{8699B440-C8F3-4F1C-BE89-092F0979B422}" srcId="{E65D451B-7C34-44A4-B4BF-9FF7F8AF0D0E}" destId="{EB52B90F-A19E-44D5-8F0A-D5E20E3C037B}" srcOrd="2" destOrd="0" parTransId="{BE2AC529-070F-4235-9BE4-981488D50A27}" sibTransId="{2B6C59D9-BFB0-45FE-9AC6-B485B922F227}"/>
    <dgm:cxn modelId="{864F7F62-95D7-4EDB-889F-A0F55C18C53E}" type="presOf" srcId="{EB52B90F-A19E-44D5-8F0A-D5E20E3C037B}" destId="{E1D3C486-4D00-4F86-9A6E-96D5800B9720}" srcOrd="0" destOrd="0" presId="urn:microsoft.com/office/officeart/2005/8/layout/vList5"/>
    <dgm:cxn modelId="{B405F070-140F-4C3E-AB83-090F0E948E8B}" type="presOf" srcId="{313B9CC3-BB1A-43C1-83B7-4D55A531EFED}" destId="{F739EFC5-E6CD-42A2-9976-D3BE6B6BED9B}" srcOrd="0" destOrd="0" presId="urn:microsoft.com/office/officeart/2005/8/layout/vList5"/>
    <dgm:cxn modelId="{76071A54-DE3F-4A89-9F8C-22E0D7EBA65F}" srcId="{313B9CC3-BB1A-43C1-83B7-4D55A531EFED}" destId="{9CC16599-0967-4B68-9711-DB7D417604E8}" srcOrd="0" destOrd="0" parTransId="{691EAB34-28AC-48B0-82D0-B9791BA557F6}" sibTransId="{F813A4E0-E407-4B9A-956B-FD550C7B4AC0}"/>
    <dgm:cxn modelId="{E4188285-3A98-4A6D-85FF-BA2059268A73}" srcId="{E65D451B-7C34-44A4-B4BF-9FF7F8AF0D0E}" destId="{BF06D35C-AB06-4741-904D-6102835A749D}" srcOrd="0" destOrd="0" parTransId="{07E145B7-FBF7-4D6D-8995-3FEFFEFC0605}" sibTransId="{2569EB98-940C-405C-B661-04C0C2B00FB7}"/>
    <dgm:cxn modelId="{565B8A8C-E0A3-40D6-9C04-82D36B262BCC}" type="presOf" srcId="{E656E436-2E02-4043-BF68-706549290604}" destId="{399EF0A8-94BF-409B-82C4-4DF16500ED21}" srcOrd="0" destOrd="0" presId="urn:microsoft.com/office/officeart/2005/8/layout/vList5"/>
    <dgm:cxn modelId="{FDC18897-9262-43F5-8C59-254696976488}" srcId="{BF06D35C-AB06-4741-904D-6102835A749D}" destId="{CBD752A0-1F7C-475A-B10A-D88E821B47D6}" srcOrd="0" destOrd="0" parTransId="{F47F2BC0-6CE9-43B5-A0D4-7723EB52C351}" sibTransId="{06757E56-027D-4C68-A143-3BFADBFBD81F}"/>
    <dgm:cxn modelId="{C80BF5D0-EB55-406D-BC0D-AD9A0C85C579}" type="presOf" srcId="{9CC16599-0967-4B68-9711-DB7D417604E8}" destId="{84F49E62-78ED-4568-A643-DC745F5ECD5B}" srcOrd="0" destOrd="0" presId="urn:microsoft.com/office/officeart/2005/8/layout/vList5"/>
    <dgm:cxn modelId="{2C8EF2DE-76AA-4094-8583-E38C8ECC0070}" type="presOf" srcId="{E65D451B-7C34-44A4-B4BF-9FF7F8AF0D0E}" destId="{8C327876-7B7D-4B61-9FA9-69D1C84F1180}" srcOrd="0" destOrd="0" presId="urn:microsoft.com/office/officeart/2005/8/layout/vList5"/>
    <dgm:cxn modelId="{01A35BE6-6B91-4A27-AD4E-E30E5CDC7BD0}" type="presOf" srcId="{CBD752A0-1F7C-475A-B10A-D88E821B47D6}" destId="{B6F22F6E-10F6-4B25-96DC-7E122D7F3CFA}" srcOrd="0" destOrd="0" presId="urn:microsoft.com/office/officeart/2005/8/layout/vList5"/>
    <dgm:cxn modelId="{69EB60EA-BFCB-49B2-A6F8-0911B054B3A6}" srcId="{E65D451B-7C34-44A4-B4BF-9FF7F8AF0D0E}" destId="{313B9CC3-BB1A-43C1-83B7-4D55A531EFED}" srcOrd="1" destOrd="0" parTransId="{5D4E157F-FD74-45D5-ACB5-BB3CF0A53A80}" sibTransId="{19049F20-86F6-40C1-86FA-105337499AF4}"/>
    <dgm:cxn modelId="{638E8D54-6A03-460E-96F2-C0352AA84082}" type="presParOf" srcId="{8C327876-7B7D-4B61-9FA9-69D1C84F1180}" destId="{68DE2D4B-C5D0-4F12-9DCD-7801B7E8E321}" srcOrd="0" destOrd="0" presId="urn:microsoft.com/office/officeart/2005/8/layout/vList5"/>
    <dgm:cxn modelId="{3C65316E-9B2B-4B45-9A27-928C4F4AAB65}" type="presParOf" srcId="{68DE2D4B-C5D0-4F12-9DCD-7801B7E8E321}" destId="{0AA9D0E1-2220-4A6B-A110-3B145AE5E244}" srcOrd="0" destOrd="0" presId="urn:microsoft.com/office/officeart/2005/8/layout/vList5"/>
    <dgm:cxn modelId="{AFEF5A69-44F9-4558-91BE-02B303B1EC2F}" type="presParOf" srcId="{68DE2D4B-C5D0-4F12-9DCD-7801B7E8E321}" destId="{B6F22F6E-10F6-4B25-96DC-7E122D7F3CFA}" srcOrd="1" destOrd="0" presId="urn:microsoft.com/office/officeart/2005/8/layout/vList5"/>
    <dgm:cxn modelId="{39569C55-7037-4EE2-B370-908FA57CFC55}" type="presParOf" srcId="{8C327876-7B7D-4B61-9FA9-69D1C84F1180}" destId="{22D2259C-0578-4DE1-88E7-8AAC4A0310BB}" srcOrd="1" destOrd="0" presId="urn:microsoft.com/office/officeart/2005/8/layout/vList5"/>
    <dgm:cxn modelId="{8FEF5F49-1286-4E52-8E7B-EA4EB9A72113}" type="presParOf" srcId="{8C327876-7B7D-4B61-9FA9-69D1C84F1180}" destId="{F09A8D5B-87F4-4525-88F0-E4744B0C798C}" srcOrd="2" destOrd="0" presId="urn:microsoft.com/office/officeart/2005/8/layout/vList5"/>
    <dgm:cxn modelId="{EA38F7E8-643B-4168-B8A5-7FD5A2AAFB7F}" type="presParOf" srcId="{F09A8D5B-87F4-4525-88F0-E4744B0C798C}" destId="{F739EFC5-E6CD-42A2-9976-D3BE6B6BED9B}" srcOrd="0" destOrd="0" presId="urn:microsoft.com/office/officeart/2005/8/layout/vList5"/>
    <dgm:cxn modelId="{D07A6D6F-C241-45B1-B2D0-5A891ADBB11E}" type="presParOf" srcId="{F09A8D5B-87F4-4525-88F0-E4744B0C798C}" destId="{84F49E62-78ED-4568-A643-DC745F5ECD5B}" srcOrd="1" destOrd="0" presId="urn:microsoft.com/office/officeart/2005/8/layout/vList5"/>
    <dgm:cxn modelId="{0D40B0FD-BDB0-4EDF-8334-B1FBE3424703}" type="presParOf" srcId="{8C327876-7B7D-4B61-9FA9-69D1C84F1180}" destId="{97A67190-ADDC-4DFC-B261-B79B13CE5102}" srcOrd="3" destOrd="0" presId="urn:microsoft.com/office/officeart/2005/8/layout/vList5"/>
    <dgm:cxn modelId="{46E7CDF3-9AA0-42C5-9B19-7D4379140720}" type="presParOf" srcId="{8C327876-7B7D-4B61-9FA9-69D1C84F1180}" destId="{210E961A-6A01-47D9-96E3-8348D501BAF2}" srcOrd="4" destOrd="0" presId="urn:microsoft.com/office/officeart/2005/8/layout/vList5"/>
    <dgm:cxn modelId="{7F7AD376-1C98-4AFE-AB98-46B408D2206F}" type="presParOf" srcId="{210E961A-6A01-47D9-96E3-8348D501BAF2}" destId="{E1D3C486-4D00-4F86-9A6E-96D5800B9720}" srcOrd="0" destOrd="0" presId="urn:microsoft.com/office/officeart/2005/8/layout/vList5"/>
    <dgm:cxn modelId="{5A320A30-AAE0-4282-B0CB-8F77DC9BE894}" type="presParOf" srcId="{210E961A-6A01-47D9-96E3-8348D501BAF2}" destId="{399EF0A8-94BF-409B-82C4-4DF16500ED2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B8755-E327-4457-A336-EEDA5F01CA29}">
      <dsp:nvSpPr>
        <dsp:cNvPr id="0" name=""/>
        <dsp:cNvSpPr/>
      </dsp:nvSpPr>
      <dsp:spPr>
        <a:xfrm>
          <a:off x="0" y="4597"/>
          <a:ext cx="48852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A6A58-166E-4BFD-A8E7-AD9297BA8B60}">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8AF42-D92C-4973-A166-8E16E197BA8D}">
      <dsp:nvSpPr>
        <dsp:cNvPr id="0" name=""/>
        <dsp:cNvSpPr/>
      </dsp:nvSpPr>
      <dsp:spPr>
        <a:xfrm>
          <a:off x="1131174" y="4597"/>
          <a:ext cx="3754028"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rtl="0">
            <a:lnSpc>
              <a:spcPct val="100000"/>
            </a:lnSpc>
            <a:spcBef>
              <a:spcPct val="0"/>
            </a:spcBef>
            <a:spcAft>
              <a:spcPct val="35000"/>
            </a:spcAft>
            <a:buNone/>
          </a:pPr>
          <a:r>
            <a:rPr lang="en-GB" sz="1600" kern="1200"/>
            <a:t>To replace our regular demo </a:t>
          </a:r>
          <a:r>
            <a:rPr lang="en-GB" sz="1600" kern="1200">
              <a:latin typeface="Calibri" panose="020F0502020204030204"/>
            </a:rPr>
            <a:t>day in Study Block 2</a:t>
          </a:r>
          <a:r>
            <a:rPr lang="en-GB" sz="1600" kern="1200"/>
            <a:t>, we are introducing the expo this year.</a:t>
          </a:r>
          <a:r>
            <a:rPr lang="en-GB" sz="1600" kern="1200">
              <a:latin typeface="Calibri" panose="020F0502020204030204"/>
            </a:rPr>
            <a:t> </a:t>
          </a:r>
          <a:endParaRPr lang="en-US" sz="1600" kern="1200"/>
        </a:p>
      </dsp:txBody>
      <dsp:txXfrm>
        <a:off x="1131174" y="4597"/>
        <a:ext cx="3754028" cy="979371"/>
      </dsp:txXfrm>
    </dsp:sp>
    <dsp:sp modelId="{B8999540-E779-412B-9537-09C91045DCDF}">
      <dsp:nvSpPr>
        <dsp:cNvPr id="0" name=""/>
        <dsp:cNvSpPr/>
      </dsp:nvSpPr>
      <dsp:spPr>
        <a:xfrm>
          <a:off x="0" y="1228812"/>
          <a:ext cx="48852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254D4-B96D-4399-A547-47A9B3B4709F}">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5803DA-C5AA-4A95-9989-69BDAA2A02EE}">
      <dsp:nvSpPr>
        <dsp:cNvPr id="0" name=""/>
        <dsp:cNvSpPr/>
      </dsp:nvSpPr>
      <dsp:spPr>
        <a:xfrm>
          <a:off x="1131174" y="1228812"/>
          <a:ext cx="3754028"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100000"/>
            </a:lnSpc>
            <a:spcBef>
              <a:spcPct val="0"/>
            </a:spcBef>
            <a:spcAft>
              <a:spcPct val="35000"/>
            </a:spcAft>
            <a:buNone/>
          </a:pPr>
          <a:r>
            <a:rPr lang="en-GB" sz="1600" kern="1200"/>
            <a:t>Teams will have pods (like that of an indie game expo) which will host a playable build of their game.</a:t>
          </a:r>
          <a:endParaRPr lang="en-US" sz="1600" kern="1200"/>
        </a:p>
      </dsp:txBody>
      <dsp:txXfrm>
        <a:off x="1131174" y="1228812"/>
        <a:ext cx="3754028" cy="979371"/>
      </dsp:txXfrm>
    </dsp:sp>
    <dsp:sp modelId="{4ED83353-B1BE-4448-8DB4-A06B244F3B68}">
      <dsp:nvSpPr>
        <dsp:cNvPr id="0" name=""/>
        <dsp:cNvSpPr/>
      </dsp:nvSpPr>
      <dsp:spPr>
        <a:xfrm>
          <a:off x="0" y="2453027"/>
          <a:ext cx="48852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CA6F8-DD1A-4423-8E19-2408048F0A8F}">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C3EE2-24B3-46E4-AD8E-8776B96A25C1}">
      <dsp:nvSpPr>
        <dsp:cNvPr id="0" name=""/>
        <dsp:cNvSpPr/>
      </dsp:nvSpPr>
      <dsp:spPr>
        <a:xfrm>
          <a:off x="1131174" y="2453027"/>
          <a:ext cx="3754028"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rtl="0">
            <a:lnSpc>
              <a:spcPct val="100000"/>
            </a:lnSpc>
            <a:spcBef>
              <a:spcPct val="0"/>
            </a:spcBef>
            <a:spcAft>
              <a:spcPct val="35000"/>
            </a:spcAft>
            <a:buNone/>
          </a:pPr>
          <a:r>
            <a:rPr lang="en-GB" sz="1600" kern="1200" dirty="0"/>
            <a:t>This will be a </a:t>
          </a:r>
          <a:r>
            <a:rPr lang="en-GB" sz="1600" kern="1200" dirty="0">
              <a:latin typeface="Calibri" panose="020F0502020204030204"/>
            </a:rPr>
            <a:t>long</a:t>
          </a:r>
          <a:r>
            <a:rPr lang="en-GB" sz="1600" kern="1200" dirty="0"/>
            <a:t> event where we get to show off our games to the public and peers.</a:t>
          </a:r>
          <a:endParaRPr lang="en-US" sz="1600" kern="1200" dirty="0"/>
        </a:p>
      </dsp:txBody>
      <dsp:txXfrm>
        <a:off x="1131174" y="2453027"/>
        <a:ext cx="3754028" cy="979371"/>
      </dsp:txXfrm>
    </dsp:sp>
    <dsp:sp modelId="{DCDE58A8-45D9-4E7F-B53F-8D5DC961AB37}">
      <dsp:nvSpPr>
        <dsp:cNvPr id="0" name=""/>
        <dsp:cNvSpPr/>
      </dsp:nvSpPr>
      <dsp:spPr>
        <a:xfrm>
          <a:off x="0" y="3677241"/>
          <a:ext cx="48852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4D6AE-A7C1-49EE-B898-84FC8A633ABA}">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CAE5B2-6B19-4C3A-B954-75A515E0D008}">
      <dsp:nvSpPr>
        <dsp:cNvPr id="0" name=""/>
        <dsp:cNvSpPr/>
      </dsp:nvSpPr>
      <dsp:spPr>
        <a:xfrm>
          <a:off x="1131174" y="3677241"/>
          <a:ext cx="3754028"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100000"/>
            </a:lnSpc>
            <a:spcBef>
              <a:spcPct val="0"/>
            </a:spcBef>
            <a:spcAft>
              <a:spcPct val="35000"/>
            </a:spcAft>
            <a:buNone/>
          </a:pPr>
          <a:r>
            <a:rPr lang="en-GB" sz="1600" kern="1200"/>
            <a:t>Marking &amp; industry judging will also be conducted here.</a:t>
          </a:r>
          <a:endParaRPr lang="en-US" sz="1600" kern="1200"/>
        </a:p>
      </dsp:txBody>
      <dsp:txXfrm>
        <a:off x="1131174" y="3677241"/>
        <a:ext cx="3754028" cy="979371"/>
      </dsp:txXfrm>
    </dsp:sp>
    <dsp:sp modelId="{F88B8470-15D3-4AD1-A62B-45F6A2C59767}">
      <dsp:nvSpPr>
        <dsp:cNvPr id="0" name=""/>
        <dsp:cNvSpPr/>
      </dsp:nvSpPr>
      <dsp:spPr>
        <a:xfrm>
          <a:off x="0" y="4901456"/>
          <a:ext cx="48852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A7D706-88AC-4B24-A8BE-0316858FFB39}">
      <dsp:nvSpPr>
        <dsp:cNvPr id="0" name=""/>
        <dsp:cNvSpPr/>
      </dsp:nvSpPr>
      <dsp:spPr>
        <a:xfrm>
          <a:off x="346591" y="5192998"/>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7BF1E0-97EC-49F0-A041-1E9E110DCA57}">
      <dsp:nvSpPr>
        <dsp:cNvPr id="0" name=""/>
        <dsp:cNvSpPr/>
      </dsp:nvSpPr>
      <dsp:spPr>
        <a:xfrm>
          <a:off x="1131174" y="4901456"/>
          <a:ext cx="3754028"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100000"/>
            </a:lnSpc>
            <a:spcBef>
              <a:spcPct val="0"/>
            </a:spcBef>
            <a:spcAft>
              <a:spcPct val="35000"/>
            </a:spcAft>
            <a:buNone/>
          </a:pPr>
          <a:r>
            <a:rPr lang="en-GB" sz="1600" kern="1200"/>
            <a:t>Students will be responsible (with staff assistance) for creating an engaging stand for the exhibition.</a:t>
          </a:r>
          <a:endParaRPr lang="en-US" sz="1600" kern="1200"/>
        </a:p>
      </dsp:txBody>
      <dsp:txXfrm>
        <a:off x="1131174" y="4901456"/>
        <a:ext cx="3754028"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F0978-37B8-4CBB-AFD8-D7178532FB6E}">
      <dsp:nvSpPr>
        <dsp:cNvPr id="0" name=""/>
        <dsp:cNvSpPr/>
      </dsp:nvSpPr>
      <dsp:spPr>
        <a:xfrm>
          <a:off x="0" y="73642"/>
          <a:ext cx="4567238" cy="12554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GB" sz="1600" kern="1200"/>
            <a:t>Individual stands that can be customised to better exhibit your work.</a:t>
          </a:r>
          <a:endParaRPr lang="en-US" sz="1600" kern="1200"/>
        </a:p>
      </dsp:txBody>
      <dsp:txXfrm>
        <a:off x="61284" y="134926"/>
        <a:ext cx="4444670" cy="1132842"/>
      </dsp:txXfrm>
    </dsp:sp>
    <dsp:sp modelId="{AADCAA9D-8110-4F0C-92BD-D48B6CB97CE0}">
      <dsp:nvSpPr>
        <dsp:cNvPr id="0" name=""/>
        <dsp:cNvSpPr/>
      </dsp:nvSpPr>
      <dsp:spPr>
        <a:xfrm>
          <a:off x="0" y="1375132"/>
          <a:ext cx="4567238" cy="125541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GB" sz="1600" kern="1200"/>
            <a:t>Budget allocated for each team to spend on marketing materials.</a:t>
          </a:r>
          <a:endParaRPr lang="en-US" sz="1600" kern="1200"/>
        </a:p>
      </dsp:txBody>
      <dsp:txXfrm>
        <a:off x="61284" y="1436416"/>
        <a:ext cx="4444670" cy="1132842"/>
      </dsp:txXfrm>
    </dsp:sp>
    <dsp:sp modelId="{E7E69845-2443-4913-8E78-5D0AAE29E4AB}">
      <dsp:nvSpPr>
        <dsp:cNvPr id="0" name=""/>
        <dsp:cNvSpPr/>
      </dsp:nvSpPr>
      <dsp:spPr>
        <a:xfrm>
          <a:off x="0" y="2676622"/>
          <a:ext cx="4567238" cy="125541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GB" sz="1600" kern="1200"/>
            <a:t>In week 6, your supervisor will begin talking to you about your plans. You are expected to research trade stands and submit ideas to your supervisor to check over before you apply for the budget. </a:t>
          </a:r>
          <a:endParaRPr lang="en-US" sz="1600" kern="1200"/>
        </a:p>
      </dsp:txBody>
      <dsp:txXfrm>
        <a:off x="61284" y="2737906"/>
        <a:ext cx="4444670" cy="1132842"/>
      </dsp:txXfrm>
    </dsp:sp>
    <dsp:sp modelId="{E0FFA8E7-F79D-434D-947C-D7313E4DC863}">
      <dsp:nvSpPr>
        <dsp:cNvPr id="0" name=""/>
        <dsp:cNvSpPr/>
      </dsp:nvSpPr>
      <dsp:spPr>
        <a:xfrm>
          <a:off x="0" y="3978112"/>
          <a:ext cx="4567238" cy="12554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GB" sz="1600" kern="1200"/>
            <a:t>Most importantly, staff and industry professionals will be judging your work in the mornings, so it is paramount that you test your game thoroughly and submit a fully functioning game on hand-in.</a:t>
          </a:r>
          <a:endParaRPr lang="en-US" sz="1600" kern="1200"/>
        </a:p>
      </dsp:txBody>
      <dsp:txXfrm>
        <a:off x="61284" y="4039396"/>
        <a:ext cx="4444670" cy="1132842"/>
      </dsp:txXfrm>
    </dsp:sp>
    <dsp:sp modelId="{0C1F1709-E33C-492F-81E2-9467AB24D3D8}">
      <dsp:nvSpPr>
        <dsp:cNvPr id="0" name=""/>
        <dsp:cNvSpPr/>
      </dsp:nvSpPr>
      <dsp:spPr>
        <a:xfrm>
          <a:off x="0" y="5233522"/>
          <a:ext cx="4567238"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010" tIns="20320" rIns="113792" bIns="20320" numCol="1" spcCol="1270" anchor="t" anchorCtr="0">
          <a:noAutofit/>
        </a:bodyPr>
        <a:lstStyle/>
        <a:p>
          <a:pPr marL="114300" lvl="1" indent="-114300" algn="l" defTabSz="533400">
            <a:lnSpc>
              <a:spcPct val="100000"/>
            </a:lnSpc>
            <a:spcBef>
              <a:spcPct val="0"/>
            </a:spcBef>
            <a:spcAft>
              <a:spcPct val="20000"/>
            </a:spcAft>
            <a:buChar char="•"/>
          </a:pPr>
          <a:r>
            <a:rPr lang="en-GB" sz="1200" kern="1200"/>
            <a:t>No amount of fancy marketing can save a game that does not play!</a:t>
          </a:r>
          <a:endParaRPr lang="en-US" sz="1200" kern="1200"/>
        </a:p>
      </dsp:txBody>
      <dsp:txXfrm>
        <a:off x="0" y="5233522"/>
        <a:ext cx="4567238" cy="264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18EA2-CCAF-4B97-9828-2B90E0193924}">
      <dsp:nvSpPr>
        <dsp:cNvPr id="0" name=""/>
        <dsp:cNvSpPr/>
      </dsp:nvSpPr>
      <dsp:spPr>
        <a:xfrm>
          <a:off x="0" y="30425"/>
          <a:ext cx="4885203" cy="14237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GB" sz="1500" kern="1200"/>
            <a:t>Exhibitor stands grouped together.</a:t>
          </a:r>
          <a:endParaRPr lang="en-US" sz="1500" kern="1200"/>
        </a:p>
      </dsp:txBody>
      <dsp:txXfrm>
        <a:off x="69501" y="99926"/>
        <a:ext cx="4746201" cy="1284741"/>
      </dsp:txXfrm>
    </dsp:sp>
    <dsp:sp modelId="{031D31CB-9827-45E7-B338-16AE72AF47F9}">
      <dsp:nvSpPr>
        <dsp:cNvPr id="0" name=""/>
        <dsp:cNvSpPr/>
      </dsp:nvSpPr>
      <dsp:spPr>
        <a:xfrm>
          <a:off x="0" y="1497369"/>
          <a:ext cx="4885203" cy="142374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GB" sz="1500" kern="1200"/>
            <a:t>Stand customisation includes logo/game advertising.</a:t>
          </a:r>
          <a:endParaRPr lang="en-US" sz="1500" kern="1200"/>
        </a:p>
      </dsp:txBody>
      <dsp:txXfrm>
        <a:off x="69501" y="1566870"/>
        <a:ext cx="4746201" cy="1284741"/>
      </dsp:txXfrm>
    </dsp:sp>
    <dsp:sp modelId="{1D50ABA4-B04A-46E5-8040-79E7B70D6981}">
      <dsp:nvSpPr>
        <dsp:cNvPr id="0" name=""/>
        <dsp:cNvSpPr/>
      </dsp:nvSpPr>
      <dsp:spPr>
        <a:xfrm>
          <a:off x="0" y="2964313"/>
          <a:ext cx="4885203" cy="142374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GB" sz="1500" kern="1200"/>
            <a:t>Friends and family welcome.</a:t>
          </a:r>
          <a:endParaRPr lang="en-US" sz="1500" kern="1200"/>
        </a:p>
      </dsp:txBody>
      <dsp:txXfrm>
        <a:off x="69501" y="3033814"/>
        <a:ext cx="4746201" cy="1284741"/>
      </dsp:txXfrm>
    </dsp:sp>
    <dsp:sp modelId="{88C33806-6297-40C8-8E56-51D1AC4D933E}">
      <dsp:nvSpPr>
        <dsp:cNvPr id="0" name=""/>
        <dsp:cNvSpPr/>
      </dsp:nvSpPr>
      <dsp:spPr>
        <a:xfrm>
          <a:off x="0" y="4431256"/>
          <a:ext cx="4885203" cy="142374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GB" sz="1500" kern="1200"/>
            <a:t>As with the 3</a:t>
          </a:r>
          <a:r>
            <a:rPr lang="en-GB" sz="1500" kern="1200" baseline="30000"/>
            <a:t>rd</a:t>
          </a:r>
          <a:r>
            <a:rPr lang="en-GB" sz="1500" kern="1200"/>
            <a:t> year games, it is crucial that you check your builds before submitting. Your games will be on display to the public and we want to show off your hard work - so double triple check your build to make sure it functions properly.</a:t>
          </a:r>
          <a:endParaRPr lang="en-US" sz="1500" kern="1200"/>
        </a:p>
      </dsp:txBody>
      <dsp:txXfrm>
        <a:off x="69501" y="4500757"/>
        <a:ext cx="4746201" cy="12847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F4814-0C53-4AA7-AE7E-94043D472844}">
      <dsp:nvSpPr>
        <dsp:cNvPr id="0" name=""/>
        <dsp:cNvSpPr/>
      </dsp:nvSpPr>
      <dsp:spPr>
        <a:xfrm>
          <a:off x="0" y="38075"/>
          <a:ext cx="4885203" cy="1409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Alongside the game stands, GARTwork will be exhibited on touchscreen displays throughout the expo.</a:t>
          </a:r>
          <a:endParaRPr lang="en-US" sz="2000" kern="1200"/>
        </a:p>
      </dsp:txBody>
      <dsp:txXfrm>
        <a:off x="68787" y="106862"/>
        <a:ext cx="4747629" cy="1271544"/>
      </dsp:txXfrm>
    </dsp:sp>
    <dsp:sp modelId="{8A304184-280B-4C5A-B6B2-3C9C99F9EACE}">
      <dsp:nvSpPr>
        <dsp:cNvPr id="0" name=""/>
        <dsp:cNvSpPr/>
      </dsp:nvSpPr>
      <dsp:spPr>
        <a:xfrm>
          <a:off x="0" y="1504794"/>
          <a:ext cx="4885203" cy="1409118"/>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In the build up to the event, you will be prompted to prepare work on Sketchfab/Artstation, ready for the event.</a:t>
          </a:r>
          <a:endParaRPr lang="en-US" sz="2000" kern="1200"/>
        </a:p>
      </dsp:txBody>
      <dsp:txXfrm>
        <a:off x="68787" y="1573581"/>
        <a:ext cx="4747629" cy="1271544"/>
      </dsp:txXfrm>
    </dsp:sp>
    <dsp:sp modelId="{C082E4D3-04EC-44CA-A388-B0C22ABB8B8B}">
      <dsp:nvSpPr>
        <dsp:cNvPr id="0" name=""/>
        <dsp:cNvSpPr/>
      </dsp:nvSpPr>
      <dsp:spPr>
        <a:xfrm>
          <a:off x="0" y="2971513"/>
          <a:ext cx="4885203" cy="1409118"/>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If you have never uploaded work to the platform, it is advised that you do a practice run </a:t>
          </a:r>
          <a:r>
            <a:rPr lang="en-GB" sz="2000" b="1" kern="1200"/>
            <a:t>well in advance</a:t>
          </a:r>
          <a:r>
            <a:rPr lang="en-GB" sz="2000" kern="1200"/>
            <a:t> to make sure that your artwork displays properly.</a:t>
          </a:r>
          <a:endParaRPr lang="en-US" sz="2000" kern="1200"/>
        </a:p>
      </dsp:txBody>
      <dsp:txXfrm>
        <a:off x="68787" y="3040300"/>
        <a:ext cx="4747629" cy="1271544"/>
      </dsp:txXfrm>
    </dsp:sp>
    <dsp:sp modelId="{E46BA757-4EED-47A8-8AF5-D7CA6BE571F4}">
      <dsp:nvSpPr>
        <dsp:cNvPr id="0" name=""/>
        <dsp:cNvSpPr/>
      </dsp:nvSpPr>
      <dsp:spPr>
        <a:xfrm>
          <a:off x="0" y="4438231"/>
          <a:ext cx="4885203" cy="140911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A custom tag will be created for the event, please ensure you have tagged your work appropriately so that the public will be able to appreciate your work.</a:t>
          </a:r>
          <a:endParaRPr lang="en-US" sz="2000" kern="1200"/>
        </a:p>
      </dsp:txBody>
      <dsp:txXfrm>
        <a:off x="68787" y="4507018"/>
        <a:ext cx="4747629" cy="12715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22F6E-10F6-4B25-96DC-7E122D7F3CFA}">
      <dsp:nvSpPr>
        <dsp:cNvPr id="0" name=""/>
        <dsp:cNvSpPr/>
      </dsp:nvSpPr>
      <dsp:spPr>
        <a:xfrm rot="5400000">
          <a:off x="4836892" y="-1864172"/>
          <a:ext cx="1052126" cy="504748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Keep the expo in mind when developing. A hastily put together stand will be obvious, as will the game itself!</a:t>
          </a:r>
        </a:p>
      </dsp:txBody>
      <dsp:txXfrm rot="-5400000">
        <a:off x="2839212" y="184869"/>
        <a:ext cx="4996127" cy="949404"/>
      </dsp:txXfrm>
    </dsp:sp>
    <dsp:sp modelId="{0AA9D0E1-2220-4A6B-A110-3B145AE5E244}">
      <dsp:nvSpPr>
        <dsp:cNvPr id="0" name=""/>
        <dsp:cNvSpPr/>
      </dsp:nvSpPr>
      <dsp:spPr>
        <a:xfrm>
          <a:off x="0" y="1992"/>
          <a:ext cx="2839212" cy="13151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Plan</a:t>
          </a:r>
        </a:p>
      </dsp:txBody>
      <dsp:txXfrm>
        <a:off x="64201" y="66193"/>
        <a:ext cx="2710810" cy="1186755"/>
      </dsp:txXfrm>
    </dsp:sp>
    <dsp:sp modelId="{84F49E62-78ED-4568-A643-DC745F5ECD5B}">
      <dsp:nvSpPr>
        <dsp:cNvPr id="0" name=""/>
        <dsp:cNvSpPr/>
      </dsp:nvSpPr>
      <dsp:spPr>
        <a:xfrm rot="5400000">
          <a:off x="4836892" y="-483257"/>
          <a:ext cx="1052126" cy="5047488"/>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When scoping your work, remember that staff, industry professionals and the public will have their eyes on your creations. Blow them away, don’t leave them baffled.</a:t>
          </a:r>
        </a:p>
      </dsp:txBody>
      <dsp:txXfrm rot="-5400000">
        <a:off x="2839212" y="1565784"/>
        <a:ext cx="4996127" cy="949404"/>
      </dsp:txXfrm>
    </dsp:sp>
    <dsp:sp modelId="{F739EFC5-E6CD-42A2-9976-D3BE6B6BED9B}">
      <dsp:nvSpPr>
        <dsp:cNvPr id="0" name=""/>
        <dsp:cNvSpPr/>
      </dsp:nvSpPr>
      <dsp:spPr>
        <a:xfrm>
          <a:off x="0" y="1382908"/>
          <a:ext cx="2839212" cy="13151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Scope</a:t>
          </a:r>
        </a:p>
      </dsp:txBody>
      <dsp:txXfrm>
        <a:off x="64201" y="1447109"/>
        <a:ext cx="2710810" cy="1186755"/>
      </dsp:txXfrm>
    </dsp:sp>
    <dsp:sp modelId="{399EF0A8-94BF-409B-82C4-4DF16500ED21}">
      <dsp:nvSpPr>
        <dsp:cNvPr id="0" name=""/>
        <dsp:cNvSpPr/>
      </dsp:nvSpPr>
      <dsp:spPr>
        <a:xfrm rot="5400000">
          <a:off x="4836892" y="897658"/>
          <a:ext cx="1052126" cy="5047488"/>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All logos, stand materials and associated plans need to be submitted to your supervisors/lecturers well in advance to allow for proper preparation.</a:t>
          </a:r>
        </a:p>
      </dsp:txBody>
      <dsp:txXfrm rot="-5400000">
        <a:off x="2839212" y="2946700"/>
        <a:ext cx="4996127" cy="949404"/>
      </dsp:txXfrm>
    </dsp:sp>
    <dsp:sp modelId="{E1D3C486-4D00-4F86-9A6E-96D5800B9720}">
      <dsp:nvSpPr>
        <dsp:cNvPr id="0" name=""/>
        <dsp:cNvSpPr/>
      </dsp:nvSpPr>
      <dsp:spPr>
        <a:xfrm>
          <a:off x="0" y="2763823"/>
          <a:ext cx="2839212" cy="131515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Prepare</a:t>
          </a:r>
        </a:p>
      </dsp:txBody>
      <dsp:txXfrm>
        <a:off x="64201" y="2828024"/>
        <a:ext cx="2710810" cy="11867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2585-FC44-481E-993D-5740A7A32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21C22F-FE5C-44BA-B74F-C8669FF8F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C247128-4458-49A2-B10F-BF0EFAF45361}"/>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5" name="Footer Placeholder 4">
            <a:extLst>
              <a:ext uri="{FF2B5EF4-FFF2-40B4-BE49-F238E27FC236}">
                <a16:creationId xmlns:a16="http://schemas.microsoft.com/office/drawing/2014/main" id="{9549C1A7-FE76-4BB3-B8B6-7C84905235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A952D7-C1B7-4E1C-86F4-65FE39AC07C4}"/>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198755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9C1A-44C2-42F2-A2CF-90210DF1FD3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7D4AEF-730B-4B8F-A954-2AEE4393FA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F63C6E-4BE7-4EEC-87FB-F2C9A677A401}"/>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5" name="Footer Placeholder 4">
            <a:extLst>
              <a:ext uri="{FF2B5EF4-FFF2-40B4-BE49-F238E27FC236}">
                <a16:creationId xmlns:a16="http://schemas.microsoft.com/office/drawing/2014/main" id="{7AF584EB-5049-4FD3-B32B-475CB83D2D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285198-E17E-4085-82EC-AE64CACA1B25}"/>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27161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21C247-6523-48E9-B0AB-A113745061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FA35DE-A8C1-4B85-B5E5-7BC29CA3C2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983638-A456-4F7A-BE2A-8788266F48CD}"/>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5" name="Footer Placeholder 4">
            <a:extLst>
              <a:ext uri="{FF2B5EF4-FFF2-40B4-BE49-F238E27FC236}">
                <a16:creationId xmlns:a16="http://schemas.microsoft.com/office/drawing/2014/main" id="{B9E31F43-99FC-4E5D-B623-F49F388A9D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5DCC7C-141D-4F59-AA81-BBFA686766B8}"/>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1154615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7033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4">
                    <a:lumMod val="60000"/>
                    <a:lumOff val="40000"/>
                  </a:schemeClr>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49846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accent4">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1834284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22416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4012976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2686596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3423617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357090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5A6-A49F-41AA-9CC4-E165CD6292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30D957-265A-443F-A1ED-292F130D75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5C6410-67AA-4FE2-B6F8-0F4029DB326B}"/>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5" name="Footer Placeholder 4">
            <a:extLst>
              <a:ext uri="{FF2B5EF4-FFF2-40B4-BE49-F238E27FC236}">
                <a16:creationId xmlns:a16="http://schemas.microsoft.com/office/drawing/2014/main" id="{8C77B190-9A67-4677-938F-8C1C432CCF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8E6E57-FC58-4FF2-BCA4-BC1A96E6786D}"/>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40564579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124825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2276838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B6E17D-98BB-401E-86C8-B9115934F2B1}"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9144DC-A5D4-431B-B784-57F317EB257C}" type="slidenum">
              <a:rPr lang="en-GB" smtClean="0"/>
              <a:pPr/>
              <a:t>‹#›</a:t>
            </a:fld>
            <a:endParaRPr lang="en-GB"/>
          </a:p>
        </p:txBody>
      </p:sp>
    </p:spTree>
    <p:extLst>
      <p:ext uri="{BB962C8B-B14F-4D97-AF65-F5344CB8AC3E}">
        <p14:creationId xmlns:p14="http://schemas.microsoft.com/office/powerpoint/2010/main" val="11308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DC06-BD85-4FE1-82C2-711F8B8112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575DD0A-16F7-4363-A647-1A4DE3F8D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95A401-C416-470D-BD37-D41685F7AAF3}"/>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5" name="Footer Placeholder 4">
            <a:extLst>
              <a:ext uri="{FF2B5EF4-FFF2-40B4-BE49-F238E27FC236}">
                <a16:creationId xmlns:a16="http://schemas.microsoft.com/office/drawing/2014/main" id="{38499F3F-9746-4DD5-A257-CC3E47FFC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7A3C7-E960-4B63-AF4C-6253551BC5FB}"/>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4836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9BFC-3667-4683-AAC2-393D773A3D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6A2DCB-B6D0-4C52-88A8-EE97E108C6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4688F2C-7144-4334-B04B-3C75E3771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D54388-2768-4A62-ACCD-4F44C302478C}"/>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6" name="Footer Placeholder 5">
            <a:extLst>
              <a:ext uri="{FF2B5EF4-FFF2-40B4-BE49-F238E27FC236}">
                <a16:creationId xmlns:a16="http://schemas.microsoft.com/office/drawing/2014/main" id="{52DA8B00-207F-4FAA-BF41-D2BF443889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A97F1C-A161-4F1B-A3F5-1FCE53A6CDCC}"/>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281295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73E9-4230-49B1-B656-8DC8C0B7B47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482A11-1524-4C02-A1BD-962425101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8877D3-7E70-4468-A0A0-769352D90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BC23FE0-3E8D-4550-8A91-822209B68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52AE3D-AAB5-453E-B460-0811F31E1A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297FD79-E3D1-4CC1-A35D-5950BD3D413A}"/>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8" name="Footer Placeholder 7">
            <a:extLst>
              <a:ext uri="{FF2B5EF4-FFF2-40B4-BE49-F238E27FC236}">
                <a16:creationId xmlns:a16="http://schemas.microsoft.com/office/drawing/2014/main" id="{D6B28A1D-D129-47D9-BBD4-ABB2E9C4FE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9CC4A3-A070-4379-8771-7C19834C53D9}"/>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124024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061F-AF1E-4852-84A4-3BA4A289735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A042E9D-E6E3-4342-9795-2541F0AA65CD}"/>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4" name="Footer Placeholder 3">
            <a:extLst>
              <a:ext uri="{FF2B5EF4-FFF2-40B4-BE49-F238E27FC236}">
                <a16:creationId xmlns:a16="http://schemas.microsoft.com/office/drawing/2014/main" id="{7001BE5D-639F-4318-9C7A-0706DB1724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A0E1E8F-B586-4278-A98A-C19F587A2A0F}"/>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343632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3E221-A88A-4490-9F2B-59B918CF372A}"/>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3" name="Footer Placeholder 2">
            <a:extLst>
              <a:ext uri="{FF2B5EF4-FFF2-40B4-BE49-F238E27FC236}">
                <a16:creationId xmlns:a16="http://schemas.microsoft.com/office/drawing/2014/main" id="{516B1033-7AF3-4FDD-9092-B5CF268286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1E6E16B-1CA5-4A32-850A-FBF741B2FDC0}"/>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113215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441D-C1E1-422B-9F4C-AC152F5C3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4A170E0-D1CB-4AAC-AE61-C0A692129C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D12ABFB-BD69-40D4-AD27-4D49C92BD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AEAF2-0FB9-417B-B57C-54EA1A074D68}"/>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6" name="Footer Placeholder 5">
            <a:extLst>
              <a:ext uri="{FF2B5EF4-FFF2-40B4-BE49-F238E27FC236}">
                <a16:creationId xmlns:a16="http://schemas.microsoft.com/office/drawing/2014/main" id="{4324A42B-05F1-4C5F-A2C0-34ADD2044B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06612C-C5BA-4C92-BC1B-EFC254B937DA}"/>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411835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3A07-D738-4F59-A6D2-58181EC6F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ACDBBD-A481-41A1-A4F2-DEE28149A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410A60-EEE3-471C-B9FC-E4BBB3F56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5BA40-2DF5-4822-8B94-5E3930C4A23F}"/>
              </a:ext>
            </a:extLst>
          </p:cNvPr>
          <p:cNvSpPr>
            <a:spLocks noGrp="1"/>
          </p:cNvSpPr>
          <p:nvPr>
            <p:ph type="dt" sz="half" idx="10"/>
          </p:nvPr>
        </p:nvSpPr>
        <p:spPr/>
        <p:txBody>
          <a:bodyPr/>
          <a:lstStyle/>
          <a:p>
            <a:fld id="{6B410BE4-3E7F-4034-8813-3BAFA9A2DA53}" type="datetimeFigureOut">
              <a:rPr lang="en-GB" smtClean="0"/>
              <a:t>27/01/2020</a:t>
            </a:fld>
            <a:endParaRPr lang="en-GB"/>
          </a:p>
        </p:txBody>
      </p:sp>
      <p:sp>
        <p:nvSpPr>
          <p:cNvPr id="6" name="Footer Placeholder 5">
            <a:extLst>
              <a:ext uri="{FF2B5EF4-FFF2-40B4-BE49-F238E27FC236}">
                <a16:creationId xmlns:a16="http://schemas.microsoft.com/office/drawing/2014/main" id="{BA2AAC45-448F-4DCB-886A-53AA109DC4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F23DB7-426F-431D-9C3E-ED90101F4754}"/>
              </a:ext>
            </a:extLst>
          </p:cNvPr>
          <p:cNvSpPr>
            <a:spLocks noGrp="1"/>
          </p:cNvSpPr>
          <p:nvPr>
            <p:ph type="sldNum" sz="quarter" idx="12"/>
          </p:nvPr>
        </p:nvSpPr>
        <p:spPr/>
        <p:txBody>
          <a:bodyPr/>
          <a:lstStyle/>
          <a:p>
            <a:fld id="{742AE8F4-2720-4FDD-9016-734429521C85}" type="slidenum">
              <a:rPr lang="en-GB" smtClean="0"/>
              <a:t>‹#›</a:t>
            </a:fld>
            <a:endParaRPr lang="en-GB"/>
          </a:p>
        </p:txBody>
      </p:sp>
    </p:spTree>
    <p:extLst>
      <p:ext uri="{BB962C8B-B14F-4D97-AF65-F5344CB8AC3E}">
        <p14:creationId xmlns:p14="http://schemas.microsoft.com/office/powerpoint/2010/main" val="1921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0DCE8-1C30-4B50-A044-C444B9E3A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573158-B236-4F56-B67C-8056B9790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E00548-0497-4F93-9AA1-FE26726A0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10BE4-3E7F-4034-8813-3BAFA9A2DA53}" type="datetimeFigureOut">
              <a:rPr lang="en-GB" smtClean="0"/>
              <a:t>27/01/2020</a:t>
            </a:fld>
            <a:endParaRPr lang="en-GB"/>
          </a:p>
        </p:txBody>
      </p:sp>
      <p:sp>
        <p:nvSpPr>
          <p:cNvPr id="5" name="Footer Placeholder 4">
            <a:extLst>
              <a:ext uri="{FF2B5EF4-FFF2-40B4-BE49-F238E27FC236}">
                <a16:creationId xmlns:a16="http://schemas.microsoft.com/office/drawing/2014/main" id="{FA8AA7B8-FE61-4EAB-B808-C8B88D273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44A07F1-8DB6-4E73-AC41-46D57BCBB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AE8F4-2720-4FDD-9016-734429521C85}" type="slidenum">
              <a:rPr lang="en-GB" smtClean="0"/>
              <a:t>‹#›</a:t>
            </a:fld>
            <a:endParaRPr lang="en-GB"/>
          </a:p>
        </p:txBody>
      </p:sp>
    </p:spTree>
    <p:extLst>
      <p:ext uri="{BB962C8B-B14F-4D97-AF65-F5344CB8AC3E}">
        <p14:creationId xmlns:p14="http://schemas.microsoft.com/office/powerpoint/2010/main" val="370107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6E17D-98BB-401E-86C8-B9115934F2B1}" type="datetimeFigureOut">
              <a:rPr lang="en-GB" smtClean="0"/>
              <a:pPr/>
              <a:t>27/01/2020</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144DC-A5D4-431B-B784-57F317EB257C}" type="slidenum">
              <a:rPr lang="en-GB" smtClean="0"/>
              <a:pPr/>
              <a:t>‹#›</a:t>
            </a:fld>
            <a:endParaRPr lang="en-GB"/>
          </a:p>
        </p:txBody>
      </p:sp>
    </p:spTree>
    <p:extLst>
      <p:ext uri="{BB962C8B-B14F-4D97-AF65-F5344CB8AC3E}">
        <p14:creationId xmlns:p14="http://schemas.microsoft.com/office/powerpoint/2010/main" val="2702770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0A2AF877-4FBE-419B-94C2-DB8CA7105689}"/>
              </a:ext>
            </a:extLst>
          </p:cNvPr>
          <p:cNvPicPr>
            <a:picLocks noChangeAspect="1"/>
          </p:cNvPicPr>
          <p:nvPr/>
        </p:nvPicPr>
        <p:blipFill rotWithShape="1">
          <a:blip r:embed="rId2">
            <a:extLst>
              <a:ext uri="{28A0092B-C50C-407E-A947-70E740481C1C}">
                <a14:useLocalDpi xmlns:a14="http://schemas.microsoft.com/office/drawing/2010/main" val="0"/>
              </a:ext>
            </a:extLst>
          </a:blip>
          <a:srcRect l="-4101" t="-4858" r="4101" b="4858"/>
          <a:stretch/>
        </p:blipFill>
        <p:spPr>
          <a:xfrm>
            <a:off x="4205531" y="2408566"/>
            <a:ext cx="7229087" cy="4068249"/>
          </a:xfrm>
          <a:prstGeom prst="rect">
            <a:avLst/>
          </a:prstGeom>
        </p:spPr>
      </p:pic>
      <p:sp>
        <p:nvSpPr>
          <p:cNvPr id="5" name="Rectangle 4">
            <a:extLst>
              <a:ext uri="{FF2B5EF4-FFF2-40B4-BE49-F238E27FC236}">
                <a16:creationId xmlns:a16="http://schemas.microsoft.com/office/drawing/2014/main" id="{E0AC499E-0CF9-4CC2-B705-0DA68E68EDDB}"/>
              </a:ext>
            </a:extLst>
          </p:cNvPr>
          <p:cNvSpPr/>
          <p:nvPr/>
        </p:nvSpPr>
        <p:spPr>
          <a:xfrm>
            <a:off x="8054109" y="3768436"/>
            <a:ext cx="1911927" cy="4618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EC2F31B-B051-4F71-8428-F4660DC80A38}"/>
              </a:ext>
            </a:extLst>
          </p:cNvPr>
          <p:cNvSpPr txBox="1"/>
          <p:nvPr/>
        </p:nvSpPr>
        <p:spPr>
          <a:xfrm rot="19445185">
            <a:off x="10060239" y="5310419"/>
            <a:ext cx="2142836" cy="1015663"/>
          </a:xfrm>
          <a:prstGeom prst="rect">
            <a:avLst/>
          </a:prstGeom>
          <a:noFill/>
        </p:spPr>
        <p:txBody>
          <a:bodyPr wrap="square" rtlCol="0">
            <a:spAutoFit/>
          </a:bodyPr>
          <a:lstStyle/>
          <a:p>
            <a:r>
              <a:rPr lang="en-GB" sz="6000" dirty="0">
                <a:solidFill>
                  <a:schemeClr val="bg1"/>
                </a:solidFill>
                <a:latin typeface="Stencil" panose="040409050D0802020404" pitchFamily="82" charset="0"/>
                <a:cs typeface="Aharoni" panose="020B0604020202020204" pitchFamily="2" charset="-79"/>
              </a:rPr>
              <a:t>EXPO</a:t>
            </a:r>
          </a:p>
        </p:txBody>
      </p:sp>
    </p:spTree>
    <p:extLst>
      <p:ext uri="{BB962C8B-B14F-4D97-AF65-F5344CB8AC3E}">
        <p14:creationId xmlns:p14="http://schemas.microsoft.com/office/powerpoint/2010/main" val="240528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0A2AF877-4FBE-419B-94C2-DB8CA7105689}"/>
              </a:ext>
            </a:extLst>
          </p:cNvPr>
          <p:cNvPicPr>
            <a:picLocks noChangeAspect="1"/>
          </p:cNvPicPr>
          <p:nvPr/>
        </p:nvPicPr>
        <p:blipFill rotWithShape="1">
          <a:blip r:embed="rId2">
            <a:extLst>
              <a:ext uri="{28A0092B-C50C-407E-A947-70E740481C1C}">
                <a14:useLocalDpi xmlns:a14="http://schemas.microsoft.com/office/drawing/2010/main" val="0"/>
              </a:ext>
            </a:extLst>
          </a:blip>
          <a:srcRect l="-4101" t="-4858" r="4101" b="4858"/>
          <a:stretch/>
        </p:blipFill>
        <p:spPr>
          <a:xfrm>
            <a:off x="4205531" y="2408566"/>
            <a:ext cx="7229087" cy="4068249"/>
          </a:xfrm>
          <a:prstGeom prst="rect">
            <a:avLst/>
          </a:prstGeom>
        </p:spPr>
      </p:pic>
      <p:sp>
        <p:nvSpPr>
          <p:cNvPr id="5" name="Rectangle 4">
            <a:extLst>
              <a:ext uri="{FF2B5EF4-FFF2-40B4-BE49-F238E27FC236}">
                <a16:creationId xmlns:a16="http://schemas.microsoft.com/office/drawing/2014/main" id="{E0AC499E-0CF9-4CC2-B705-0DA68E68EDDB}"/>
              </a:ext>
            </a:extLst>
          </p:cNvPr>
          <p:cNvSpPr/>
          <p:nvPr/>
        </p:nvSpPr>
        <p:spPr>
          <a:xfrm>
            <a:off x="8054109" y="3768436"/>
            <a:ext cx="1911927" cy="4618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EC2F31B-B051-4F71-8428-F4660DC80A38}"/>
              </a:ext>
            </a:extLst>
          </p:cNvPr>
          <p:cNvSpPr txBox="1"/>
          <p:nvPr/>
        </p:nvSpPr>
        <p:spPr>
          <a:xfrm rot="19445185">
            <a:off x="10060239" y="5310419"/>
            <a:ext cx="2142836" cy="1015663"/>
          </a:xfrm>
          <a:prstGeom prst="rect">
            <a:avLst/>
          </a:prstGeom>
          <a:noFill/>
        </p:spPr>
        <p:txBody>
          <a:bodyPr wrap="square" rtlCol="0">
            <a:spAutoFit/>
          </a:bodyPr>
          <a:lstStyle/>
          <a:p>
            <a:r>
              <a:rPr lang="en-GB" sz="6000" dirty="0">
                <a:solidFill>
                  <a:schemeClr val="bg1"/>
                </a:solidFill>
                <a:latin typeface="Stencil" panose="040409050D0802020404" pitchFamily="82" charset="0"/>
                <a:cs typeface="Aharoni" panose="020B0604020202020204" pitchFamily="2" charset="-79"/>
              </a:rPr>
              <a:t>EXPO</a:t>
            </a:r>
          </a:p>
        </p:txBody>
      </p:sp>
      <p:sp>
        <p:nvSpPr>
          <p:cNvPr id="8" name="TextBox 7">
            <a:extLst>
              <a:ext uri="{FF2B5EF4-FFF2-40B4-BE49-F238E27FC236}">
                <a16:creationId xmlns:a16="http://schemas.microsoft.com/office/drawing/2014/main" id="{C52CB9F7-4FB3-4142-B3B4-22BA9042E184}"/>
              </a:ext>
            </a:extLst>
          </p:cNvPr>
          <p:cNvSpPr txBox="1"/>
          <p:nvPr/>
        </p:nvSpPr>
        <p:spPr>
          <a:xfrm>
            <a:off x="370883" y="774427"/>
            <a:ext cx="5299737" cy="4693593"/>
          </a:xfrm>
          <a:prstGeom prst="rect">
            <a:avLst/>
          </a:prstGeom>
          <a:noFill/>
        </p:spPr>
        <p:txBody>
          <a:bodyPr wrap="square" rtlCol="0">
            <a:spAutoFit/>
          </a:bodyPr>
          <a:lstStyle/>
          <a:p>
            <a:pPr algn="ctr"/>
            <a:r>
              <a:rPr lang="en-GB" sz="2500" dirty="0">
                <a:solidFill>
                  <a:schemeClr val="bg1"/>
                </a:solidFill>
                <a:latin typeface="Century Gothic" panose="020B0502020202020204" pitchFamily="34" charset="0"/>
              </a:rPr>
              <a:t>Supermassive Trophy for best third year game. </a:t>
            </a:r>
          </a:p>
          <a:p>
            <a:pPr algn="ctr"/>
            <a:r>
              <a:rPr lang="en-GB" sz="2500" dirty="0">
                <a:solidFill>
                  <a:schemeClr val="bg1"/>
                </a:solidFill>
                <a:latin typeface="Century Gothic" panose="020B0502020202020204" pitchFamily="34" charset="0"/>
              </a:rPr>
              <a:t>More to be announced!  </a:t>
            </a:r>
          </a:p>
          <a:p>
            <a:pPr algn="ctr"/>
            <a:endParaRPr lang="en-GB" sz="3200" b="1" dirty="0">
              <a:solidFill>
                <a:schemeClr val="bg1"/>
              </a:solidFill>
              <a:latin typeface="Century Gothic" panose="020B0502020202020204" pitchFamily="34" charset="0"/>
            </a:endParaRPr>
          </a:p>
          <a:p>
            <a:pPr algn="ctr"/>
            <a:endParaRPr lang="en-GB" sz="3200" b="1" dirty="0">
              <a:solidFill>
                <a:schemeClr val="bg1"/>
              </a:solidFill>
              <a:latin typeface="Century Gothic" panose="020B0502020202020204" pitchFamily="34" charset="0"/>
            </a:endParaRPr>
          </a:p>
          <a:p>
            <a:pPr algn="ctr"/>
            <a:endParaRPr lang="en-GB" sz="3200" b="1" dirty="0">
              <a:solidFill>
                <a:schemeClr val="bg1"/>
              </a:solidFill>
              <a:latin typeface="Century Gothic" panose="020B0502020202020204" pitchFamily="34" charset="0"/>
            </a:endParaRPr>
          </a:p>
          <a:p>
            <a:pPr algn="ctr"/>
            <a:endParaRPr lang="en-GB" sz="3200" b="1" dirty="0">
              <a:solidFill>
                <a:schemeClr val="bg1"/>
              </a:solidFill>
              <a:latin typeface="Century Gothic" panose="020B0502020202020204" pitchFamily="34" charset="0"/>
            </a:endParaRPr>
          </a:p>
          <a:p>
            <a:pPr algn="ctr"/>
            <a:endParaRPr lang="en-GB" sz="3200" b="1" dirty="0">
              <a:solidFill>
                <a:schemeClr val="bg1"/>
              </a:solidFill>
              <a:latin typeface="Century Gothic" panose="020B0502020202020204" pitchFamily="34" charset="0"/>
            </a:endParaRPr>
          </a:p>
          <a:p>
            <a:pPr algn="ctr"/>
            <a:endParaRPr lang="en-GB" sz="3200" b="1" dirty="0">
              <a:solidFill>
                <a:schemeClr val="bg1"/>
              </a:solidFill>
              <a:latin typeface="Century Gothic" panose="020B0502020202020204" pitchFamily="34" charset="0"/>
            </a:endParaRPr>
          </a:p>
          <a:p>
            <a:pPr algn="ctr"/>
            <a:r>
              <a:rPr lang="en-GB" sz="2500" dirty="0">
                <a:solidFill>
                  <a:schemeClr val="bg1"/>
                </a:solidFill>
                <a:latin typeface="Century Gothic" panose="020B0502020202020204" pitchFamily="34" charset="0"/>
              </a:rPr>
              <a:t>More to be announced!  </a:t>
            </a:r>
          </a:p>
        </p:txBody>
      </p:sp>
      <p:sp>
        <p:nvSpPr>
          <p:cNvPr id="9" name="TextBox 8">
            <a:extLst>
              <a:ext uri="{FF2B5EF4-FFF2-40B4-BE49-F238E27FC236}">
                <a16:creationId xmlns:a16="http://schemas.microsoft.com/office/drawing/2014/main" id="{2AFE0E8F-2269-444B-A619-E192DA9E3EBF}"/>
              </a:ext>
            </a:extLst>
          </p:cNvPr>
          <p:cNvSpPr txBox="1"/>
          <p:nvPr/>
        </p:nvSpPr>
        <p:spPr>
          <a:xfrm>
            <a:off x="1803912" y="189652"/>
            <a:ext cx="2367956" cy="584775"/>
          </a:xfrm>
          <a:prstGeom prst="rect">
            <a:avLst/>
          </a:prstGeom>
          <a:noFill/>
        </p:spPr>
        <p:txBody>
          <a:bodyPr wrap="none" rtlCol="0">
            <a:spAutoFit/>
          </a:bodyPr>
          <a:lstStyle/>
          <a:p>
            <a:r>
              <a:rPr lang="en-GB" sz="3200" b="1" dirty="0">
                <a:solidFill>
                  <a:schemeClr val="bg1"/>
                </a:solidFill>
                <a:latin typeface="Century Gothic" panose="020B0502020202020204" pitchFamily="34" charset="0"/>
              </a:rPr>
              <a:t>Expo Prizes</a:t>
            </a:r>
          </a:p>
        </p:txBody>
      </p:sp>
      <p:sp>
        <p:nvSpPr>
          <p:cNvPr id="10" name="TextBox 9">
            <a:extLst>
              <a:ext uri="{FF2B5EF4-FFF2-40B4-BE49-F238E27FC236}">
                <a16:creationId xmlns:a16="http://schemas.microsoft.com/office/drawing/2014/main" id="{0D1685BB-16AC-466B-AB10-3F2098625EB6}"/>
              </a:ext>
            </a:extLst>
          </p:cNvPr>
          <p:cNvSpPr txBox="1"/>
          <p:nvPr/>
        </p:nvSpPr>
        <p:spPr>
          <a:xfrm>
            <a:off x="1679679" y="2220977"/>
            <a:ext cx="2616422" cy="584775"/>
          </a:xfrm>
          <a:prstGeom prst="rect">
            <a:avLst/>
          </a:prstGeom>
          <a:noFill/>
        </p:spPr>
        <p:txBody>
          <a:bodyPr wrap="none" rtlCol="0">
            <a:spAutoFit/>
          </a:bodyPr>
          <a:lstStyle/>
          <a:p>
            <a:r>
              <a:rPr lang="en-GB" sz="3200" b="1" dirty="0">
                <a:solidFill>
                  <a:schemeClr val="bg1"/>
                </a:solidFill>
                <a:latin typeface="Century Gothic" panose="020B0502020202020204" pitchFamily="34" charset="0"/>
              </a:rPr>
              <a:t>Expo Guests</a:t>
            </a:r>
          </a:p>
        </p:txBody>
      </p:sp>
      <p:pic>
        <p:nvPicPr>
          <p:cNvPr id="1026" name="Picture 2" descr="Image result for supermassive games">
            <a:extLst>
              <a:ext uri="{FF2B5EF4-FFF2-40B4-BE49-F238E27FC236}">
                <a16:creationId xmlns:a16="http://schemas.microsoft.com/office/drawing/2014/main" id="{12B1824B-07E4-41C8-BBC5-2D875AF34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03" y="3098851"/>
            <a:ext cx="2757402" cy="12464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ediatonic">
            <a:extLst>
              <a:ext uri="{FF2B5EF4-FFF2-40B4-BE49-F238E27FC236}">
                <a16:creationId xmlns:a16="http://schemas.microsoft.com/office/drawing/2014/main" id="{1C1B393D-253D-4AA8-AC2A-BAD46A46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380" y="3037608"/>
            <a:ext cx="1461655" cy="146165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42E59A0-24E9-43F8-9F71-74B405A586B8}"/>
              </a:ext>
            </a:extLst>
          </p:cNvPr>
          <p:cNvSpPr txBox="1"/>
          <p:nvPr/>
        </p:nvSpPr>
        <p:spPr>
          <a:xfrm>
            <a:off x="6957285" y="447325"/>
            <a:ext cx="4863832" cy="3046988"/>
          </a:xfrm>
          <a:prstGeom prst="rect">
            <a:avLst/>
          </a:prstGeom>
          <a:noFill/>
        </p:spPr>
        <p:txBody>
          <a:bodyPr wrap="none" rtlCol="0">
            <a:spAutoFit/>
          </a:bodyPr>
          <a:lstStyle/>
          <a:p>
            <a:pPr algn="ctr"/>
            <a:r>
              <a:rPr lang="en-GB" sz="3200" dirty="0">
                <a:solidFill>
                  <a:schemeClr val="bg1"/>
                </a:solidFill>
                <a:latin typeface="Century Gothic" panose="020B0502020202020204" pitchFamily="34" charset="0"/>
              </a:rPr>
              <a:t>Industry Guests</a:t>
            </a:r>
          </a:p>
          <a:p>
            <a:pPr algn="ctr"/>
            <a:r>
              <a:rPr lang="en-GB" sz="3200" dirty="0">
                <a:solidFill>
                  <a:schemeClr val="bg1"/>
                </a:solidFill>
                <a:latin typeface="Century Gothic" panose="020B0502020202020204" pitchFamily="34" charset="0"/>
              </a:rPr>
              <a:t>Trade-Show Format</a:t>
            </a:r>
          </a:p>
          <a:p>
            <a:pPr algn="ctr"/>
            <a:r>
              <a:rPr lang="en-GB" sz="3200" dirty="0">
                <a:solidFill>
                  <a:schemeClr val="bg1"/>
                </a:solidFill>
                <a:latin typeface="Century Gothic" panose="020B0502020202020204" pitchFamily="34" charset="0"/>
              </a:rPr>
              <a:t>Grad Panel of Alumni</a:t>
            </a:r>
          </a:p>
          <a:p>
            <a:pPr algn="ctr"/>
            <a:r>
              <a:rPr lang="en-GB" sz="3200" dirty="0">
                <a:solidFill>
                  <a:schemeClr val="bg1"/>
                </a:solidFill>
                <a:latin typeface="Century Gothic" panose="020B0502020202020204" pitchFamily="34" charset="0"/>
              </a:rPr>
              <a:t>Tutors/Industry/Students</a:t>
            </a:r>
          </a:p>
          <a:p>
            <a:pPr algn="ctr"/>
            <a:r>
              <a:rPr lang="en-GB" sz="3200" dirty="0">
                <a:solidFill>
                  <a:schemeClr val="bg1"/>
                </a:solidFill>
                <a:latin typeface="Century Gothic" panose="020B0502020202020204" pitchFamily="34" charset="0"/>
              </a:rPr>
              <a:t>Dates : </a:t>
            </a:r>
            <a:r>
              <a:rPr lang="en-GB" sz="3200" b="1" dirty="0">
                <a:solidFill>
                  <a:schemeClr val="bg1"/>
                </a:solidFill>
                <a:latin typeface="Century Gothic" panose="020B0502020202020204" pitchFamily="34" charset="0"/>
              </a:rPr>
              <a:t>4</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 7</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MAY</a:t>
            </a:r>
          </a:p>
          <a:p>
            <a:pPr algn="ctr"/>
            <a:r>
              <a:rPr lang="en-GB" sz="3200" dirty="0">
                <a:solidFill>
                  <a:schemeClr val="bg1"/>
                </a:solidFill>
                <a:latin typeface="Century Gothic" panose="020B0502020202020204" pitchFamily="34" charset="0"/>
              </a:rPr>
              <a:t>Venue : </a:t>
            </a:r>
            <a:r>
              <a:rPr lang="en-GB" sz="3200" b="1" dirty="0">
                <a:solidFill>
                  <a:schemeClr val="bg1"/>
                </a:solidFill>
                <a:latin typeface="Century Gothic" panose="020B0502020202020204" pitchFamily="34" charset="0"/>
              </a:rPr>
              <a:t>Sports Hall </a:t>
            </a:r>
          </a:p>
        </p:txBody>
      </p:sp>
    </p:spTree>
    <p:extLst>
      <p:ext uri="{BB962C8B-B14F-4D97-AF65-F5344CB8AC3E}">
        <p14:creationId xmlns:p14="http://schemas.microsoft.com/office/powerpoint/2010/main" val="205451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043C-78AC-475B-91FA-34AE5E01F64E}"/>
              </a:ext>
            </a:extLst>
          </p:cNvPr>
          <p:cNvSpPr>
            <a:spLocks noGrp="1"/>
          </p:cNvSpPr>
          <p:nvPr>
            <p:ph type="title"/>
          </p:nvPr>
        </p:nvSpPr>
        <p:spPr>
          <a:xfrm>
            <a:off x="2152650" y="5529885"/>
            <a:ext cx="6058756" cy="1096331"/>
          </a:xfrm>
        </p:spPr>
        <p:txBody>
          <a:bodyPr>
            <a:normAutofit/>
          </a:bodyPr>
          <a:lstStyle/>
          <a:p>
            <a:r>
              <a:rPr lang="en-GB">
                <a:solidFill>
                  <a:schemeClr val="tx1">
                    <a:lumMod val="85000"/>
                    <a:lumOff val="15000"/>
                  </a:schemeClr>
                </a:solidFill>
              </a:rPr>
              <a:t>Important info</a:t>
            </a:r>
          </a:p>
        </p:txBody>
      </p:sp>
      <p:graphicFrame>
        <p:nvGraphicFramePr>
          <p:cNvPr id="5" name="Content Placeholder 2">
            <a:extLst>
              <a:ext uri="{FF2B5EF4-FFF2-40B4-BE49-F238E27FC236}">
                <a16:creationId xmlns:a16="http://schemas.microsoft.com/office/drawing/2014/main" id="{99B9DD16-96A3-4FB7-90F0-BF5F4DD77D41}"/>
              </a:ext>
            </a:extLst>
          </p:cNvPr>
          <p:cNvGraphicFramePr>
            <a:graphicFrameLocks noGrp="1"/>
          </p:cNvGraphicFramePr>
          <p:nvPr>
            <p:ph idx="1"/>
          </p:nvPr>
        </p:nvGraphicFramePr>
        <p:xfrm>
          <a:off x="2152650" y="643467"/>
          <a:ext cx="78867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1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0A2AF877-4FBE-419B-94C2-DB8CA7105689}"/>
              </a:ext>
            </a:extLst>
          </p:cNvPr>
          <p:cNvPicPr>
            <a:picLocks noChangeAspect="1"/>
          </p:cNvPicPr>
          <p:nvPr/>
        </p:nvPicPr>
        <p:blipFill rotWithShape="1">
          <a:blip r:embed="rId2">
            <a:extLst>
              <a:ext uri="{28A0092B-C50C-407E-A947-70E740481C1C}">
                <a14:useLocalDpi xmlns:a14="http://schemas.microsoft.com/office/drawing/2010/main" val="0"/>
              </a:ext>
            </a:extLst>
          </a:blip>
          <a:srcRect l="-4101" t="-4858" r="4101" b="4858"/>
          <a:stretch/>
        </p:blipFill>
        <p:spPr>
          <a:xfrm>
            <a:off x="4205531" y="2408566"/>
            <a:ext cx="7229087" cy="4068249"/>
          </a:xfrm>
          <a:prstGeom prst="rect">
            <a:avLst/>
          </a:prstGeom>
        </p:spPr>
      </p:pic>
      <p:sp>
        <p:nvSpPr>
          <p:cNvPr id="5" name="Rectangle 4">
            <a:extLst>
              <a:ext uri="{FF2B5EF4-FFF2-40B4-BE49-F238E27FC236}">
                <a16:creationId xmlns:a16="http://schemas.microsoft.com/office/drawing/2014/main" id="{E0AC499E-0CF9-4CC2-B705-0DA68E68EDDB}"/>
              </a:ext>
            </a:extLst>
          </p:cNvPr>
          <p:cNvSpPr/>
          <p:nvPr/>
        </p:nvSpPr>
        <p:spPr>
          <a:xfrm>
            <a:off x="8054109" y="3768436"/>
            <a:ext cx="1911927" cy="4618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EC2F31B-B051-4F71-8428-F4660DC80A38}"/>
              </a:ext>
            </a:extLst>
          </p:cNvPr>
          <p:cNvSpPr txBox="1"/>
          <p:nvPr/>
        </p:nvSpPr>
        <p:spPr>
          <a:xfrm rot="19445185">
            <a:off x="10060239" y="5310419"/>
            <a:ext cx="2142836" cy="1015663"/>
          </a:xfrm>
          <a:prstGeom prst="rect">
            <a:avLst/>
          </a:prstGeom>
          <a:noFill/>
        </p:spPr>
        <p:txBody>
          <a:bodyPr wrap="square" rtlCol="0">
            <a:spAutoFit/>
          </a:bodyPr>
          <a:lstStyle/>
          <a:p>
            <a:r>
              <a:rPr lang="en-GB" sz="6000" dirty="0">
                <a:solidFill>
                  <a:schemeClr val="bg1"/>
                </a:solidFill>
                <a:latin typeface="Stencil" panose="040409050D0802020404" pitchFamily="82" charset="0"/>
                <a:cs typeface="Aharoni" panose="020B0604020202020204" pitchFamily="2" charset="-79"/>
              </a:rPr>
              <a:t>EXPO</a:t>
            </a:r>
          </a:p>
        </p:txBody>
      </p:sp>
      <p:sp>
        <p:nvSpPr>
          <p:cNvPr id="11" name="TextBox 10">
            <a:extLst>
              <a:ext uri="{FF2B5EF4-FFF2-40B4-BE49-F238E27FC236}">
                <a16:creationId xmlns:a16="http://schemas.microsoft.com/office/drawing/2014/main" id="{242E59A0-24E9-43F8-9F71-74B405A586B8}"/>
              </a:ext>
            </a:extLst>
          </p:cNvPr>
          <p:cNvSpPr txBox="1"/>
          <p:nvPr/>
        </p:nvSpPr>
        <p:spPr>
          <a:xfrm>
            <a:off x="310025" y="1905506"/>
            <a:ext cx="4863832" cy="3046988"/>
          </a:xfrm>
          <a:prstGeom prst="rect">
            <a:avLst/>
          </a:prstGeom>
          <a:noFill/>
        </p:spPr>
        <p:txBody>
          <a:bodyPr wrap="none" rtlCol="0">
            <a:spAutoFit/>
          </a:bodyPr>
          <a:lstStyle/>
          <a:p>
            <a:pPr algn="ctr"/>
            <a:r>
              <a:rPr lang="en-GB" sz="3200" dirty="0">
                <a:solidFill>
                  <a:schemeClr val="bg1"/>
                </a:solidFill>
                <a:latin typeface="Century Gothic" panose="020B0502020202020204" pitchFamily="34" charset="0"/>
              </a:rPr>
              <a:t>Industry Guests</a:t>
            </a:r>
          </a:p>
          <a:p>
            <a:pPr algn="ctr"/>
            <a:r>
              <a:rPr lang="en-GB" sz="3200" dirty="0">
                <a:solidFill>
                  <a:schemeClr val="bg1"/>
                </a:solidFill>
                <a:latin typeface="Century Gothic" panose="020B0502020202020204" pitchFamily="34" charset="0"/>
              </a:rPr>
              <a:t>Trade-Show Format</a:t>
            </a:r>
          </a:p>
          <a:p>
            <a:pPr algn="ctr"/>
            <a:r>
              <a:rPr lang="en-GB" sz="3200" dirty="0">
                <a:solidFill>
                  <a:schemeClr val="bg1"/>
                </a:solidFill>
                <a:latin typeface="Century Gothic" panose="020B0502020202020204" pitchFamily="34" charset="0"/>
              </a:rPr>
              <a:t>Grad Panel of Alumni</a:t>
            </a:r>
          </a:p>
          <a:p>
            <a:pPr algn="ctr"/>
            <a:r>
              <a:rPr lang="en-GB" sz="3200" dirty="0">
                <a:solidFill>
                  <a:schemeClr val="bg1"/>
                </a:solidFill>
                <a:latin typeface="Century Gothic" panose="020B0502020202020204" pitchFamily="34" charset="0"/>
              </a:rPr>
              <a:t>Tutors/Industry/Students</a:t>
            </a:r>
          </a:p>
          <a:p>
            <a:pPr algn="ctr"/>
            <a:r>
              <a:rPr lang="en-GB" sz="3200" dirty="0">
                <a:solidFill>
                  <a:schemeClr val="bg1"/>
                </a:solidFill>
                <a:latin typeface="Century Gothic" panose="020B0502020202020204" pitchFamily="34" charset="0"/>
              </a:rPr>
              <a:t>Dates : </a:t>
            </a:r>
            <a:r>
              <a:rPr lang="en-GB" sz="3200" b="1" dirty="0">
                <a:solidFill>
                  <a:schemeClr val="bg1"/>
                </a:solidFill>
                <a:latin typeface="Century Gothic" panose="020B0502020202020204" pitchFamily="34" charset="0"/>
              </a:rPr>
              <a:t>4</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 7</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MAY</a:t>
            </a:r>
          </a:p>
          <a:p>
            <a:pPr algn="ctr"/>
            <a:r>
              <a:rPr lang="en-GB" sz="3200" dirty="0">
                <a:solidFill>
                  <a:schemeClr val="bg1"/>
                </a:solidFill>
                <a:latin typeface="Century Gothic" panose="020B0502020202020204" pitchFamily="34" charset="0"/>
              </a:rPr>
              <a:t>Venue : </a:t>
            </a:r>
            <a:r>
              <a:rPr lang="en-GB" sz="3200" b="1" dirty="0">
                <a:solidFill>
                  <a:schemeClr val="bg1"/>
                </a:solidFill>
                <a:latin typeface="Century Gothic" panose="020B0502020202020204" pitchFamily="34" charset="0"/>
              </a:rPr>
              <a:t>Sports Hall </a:t>
            </a:r>
          </a:p>
        </p:txBody>
      </p:sp>
      <p:sp>
        <p:nvSpPr>
          <p:cNvPr id="12" name="TextBox 11">
            <a:extLst>
              <a:ext uri="{FF2B5EF4-FFF2-40B4-BE49-F238E27FC236}">
                <a16:creationId xmlns:a16="http://schemas.microsoft.com/office/drawing/2014/main" id="{DF00A993-115E-48DB-9EDF-CA4E39291C38}"/>
              </a:ext>
            </a:extLst>
          </p:cNvPr>
          <p:cNvSpPr txBox="1"/>
          <p:nvPr/>
        </p:nvSpPr>
        <p:spPr>
          <a:xfrm>
            <a:off x="8209786" y="874454"/>
            <a:ext cx="3512500" cy="2062103"/>
          </a:xfrm>
          <a:prstGeom prst="rect">
            <a:avLst/>
          </a:prstGeom>
          <a:noFill/>
        </p:spPr>
        <p:txBody>
          <a:bodyPr wrap="none" rtlCol="0">
            <a:spAutoFit/>
          </a:bodyPr>
          <a:lstStyle/>
          <a:p>
            <a:pPr algn="ctr"/>
            <a:r>
              <a:rPr lang="en-GB" sz="3200" dirty="0">
                <a:solidFill>
                  <a:schemeClr val="bg1"/>
                </a:solidFill>
                <a:latin typeface="Century Gothic" panose="020B0502020202020204" pitchFamily="34" charset="0"/>
              </a:rPr>
              <a:t>Make sure you</a:t>
            </a:r>
          </a:p>
          <a:p>
            <a:pPr algn="ctr"/>
            <a:r>
              <a:rPr lang="en-GB" sz="3200" dirty="0">
                <a:solidFill>
                  <a:schemeClr val="bg1"/>
                </a:solidFill>
                <a:latin typeface="Century Gothic" panose="020B0502020202020204" pitchFamily="34" charset="0"/>
              </a:rPr>
              <a:t> have something</a:t>
            </a:r>
          </a:p>
          <a:p>
            <a:pPr algn="ctr"/>
            <a:r>
              <a:rPr lang="en-GB" sz="3200" dirty="0">
                <a:solidFill>
                  <a:schemeClr val="bg1"/>
                </a:solidFill>
                <a:latin typeface="Century Gothic" panose="020B0502020202020204" pitchFamily="34" charset="0"/>
              </a:rPr>
              <a:t> </a:t>
            </a:r>
            <a:r>
              <a:rPr lang="en-GB" sz="3200" b="1" dirty="0">
                <a:solidFill>
                  <a:srgbClr val="7030A0"/>
                </a:solidFill>
                <a:latin typeface="Century Gothic" panose="020B0502020202020204" pitchFamily="34" charset="0"/>
              </a:rPr>
              <a:t>EPIC</a:t>
            </a:r>
            <a:r>
              <a:rPr lang="en-GB" sz="3200" dirty="0">
                <a:solidFill>
                  <a:schemeClr val="bg1"/>
                </a:solidFill>
                <a:latin typeface="Century Gothic" panose="020B0502020202020204" pitchFamily="34" charset="0"/>
              </a:rPr>
              <a:t> </a:t>
            </a:r>
          </a:p>
          <a:p>
            <a:pPr algn="ctr"/>
            <a:r>
              <a:rPr lang="en-GB" sz="3200" dirty="0">
                <a:solidFill>
                  <a:schemeClr val="bg1"/>
                </a:solidFill>
                <a:latin typeface="Century Gothic" panose="020B0502020202020204" pitchFamily="34" charset="0"/>
              </a:rPr>
              <a:t>to show off!</a:t>
            </a:r>
            <a:endParaRPr lang="en-GB" sz="3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8124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0A2AF877-4FBE-419B-94C2-DB8CA7105689}"/>
              </a:ext>
            </a:extLst>
          </p:cNvPr>
          <p:cNvPicPr>
            <a:picLocks noChangeAspect="1"/>
          </p:cNvPicPr>
          <p:nvPr/>
        </p:nvPicPr>
        <p:blipFill rotWithShape="1">
          <a:blip r:embed="rId2">
            <a:extLst>
              <a:ext uri="{28A0092B-C50C-407E-A947-70E740481C1C}">
                <a14:useLocalDpi xmlns:a14="http://schemas.microsoft.com/office/drawing/2010/main" val="0"/>
              </a:ext>
            </a:extLst>
          </a:blip>
          <a:srcRect l="-4101" t="-4858" r="4101" b="4858"/>
          <a:stretch/>
        </p:blipFill>
        <p:spPr>
          <a:xfrm>
            <a:off x="4205531" y="2408566"/>
            <a:ext cx="7229087" cy="4068249"/>
          </a:xfrm>
          <a:prstGeom prst="rect">
            <a:avLst/>
          </a:prstGeom>
        </p:spPr>
      </p:pic>
      <p:sp>
        <p:nvSpPr>
          <p:cNvPr id="5" name="Rectangle 4">
            <a:extLst>
              <a:ext uri="{FF2B5EF4-FFF2-40B4-BE49-F238E27FC236}">
                <a16:creationId xmlns:a16="http://schemas.microsoft.com/office/drawing/2014/main" id="{E0AC499E-0CF9-4CC2-B705-0DA68E68EDDB}"/>
              </a:ext>
            </a:extLst>
          </p:cNvPr>
          <p:cNvSpPr/>
          <p:nvPr/>
        </p:nvSpPr>
        <p:spPr>
          <a:xfrm>
            <a:off x="8054109" y="3768436"/>
            <a:ext cx="1911927" cy="4618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EC2F31B-B051-4F71-8428-F4660DC80A38}"/>
              </a:ext>
            </a:extLst>
          </p:cNvPr>
          <p:cNvSpPr txBox="1"/>
          <p:nvPr/>
        </p:nvSpPr>
        <p:spPr>
          <a:xfrm rot="19445185">
            <a:off x="10060239" y="5310419"/>
            <a:ext cx="2142836" cy="1015663"/>
          </a:xfrm>
          <a:prstGeom prst="rect">
            <a:avLst/>
          </a:prstGeom>
          <a:noFill/>
        </p:spPr>
        <p:txBody>
          <a:bodyPr wrap="square" rtlCol="0">
            <a:spAutoFit/>
          </a:bodyPr>
          <a:lstStyle/>
          <a:p>
            <a:r>
              <a:rPr lang="en-GB" sz="6000" dirty="0">
                <a:solidFill>
                  <a:schemeClr val="bg1"/>
                </a:solidFill>
                <a:latin typeface="Stencil" panose="040409050D0802020404" pitchFamily="82" charset="0"/>
                <a:cs typeface="Aharoni" panose="020B0604020202020204" pitchFamily="2" charset="-79"/>
              </a:rPr>
              <a:t>EXPO</a:t>
            </a:r>
          </a:p>
        </p:txBody>
      </p:sp>
      <p:sp>
        <p:nvSpPr>
          <p:cNvPr id="8" name="TextBox 7">
            <a:extLst>
              <a:ext uri="{FF2B5EF4-FFF2-40B4-BE49-F238E27FC236}">
                <a16:creationId xmlns:a16="http://schemas.microsoft.com/office/drawing/2014/main" id="{C52CB9F7-4FB3-4142-B3B4-22BA9042E184}"/>
              </a:ext>
            </a:extLst>
          </p:cNvPr>
          <p:cNvSpPr txBox="1"/>
          <p:nvPr/>
        </p:nvSpPr>
        <p:spPr>
          <a:xfrm>
            <a:off x="408336" y="736990"/>
            <a:ext cx="4988977" cy="6494085"/>
          </a:xfrm>
          <a:prstGeom prst="rect">
            <a:avLst/>
          </a:prstGeom>
          <a:noFill/>
        </p:spPr>
        <p:txBody>
          <a:bodyPr wrap="square" rtlCol="0">
            <a:spAutoFit/>
          </a:bodyPr>
          <a:lstStyle/>
          <a:p>
            <a:pPr algn="ctr"/>
            <a:r>
              <a:rPr lang="en-GB" sz="3200" dirty="0">
                <a:solidFill>
                  <a:schemeClr val="bg1"/>
                </a:solidFill>
                <a:latin typeface="Century Gothic" panose="020B0502020202020204" pitchFamily="34" charset="0"/>
              </a:rPr>
              <a:t>The Expo event will</a:t>
            </a:r>
          </a:p>
          <a:p>
            <a:pPr algn="ctr"/>
            <a:r>
              <a:rPr lang="en-GB" sz="3200" dirty="0">
                <a:solidFill>
                  <a:schemeClr val="bg1"/>
                </a:solidFill>
                <a:latin typeface="Century Gothic" panose="020B0502020202020204" pitchFamily="34" charset="0"/>
              </a:rPr>
              <a:t>be taking place during week 13 of next term. This is after Easter holidays. </a:t>
            </a:r>
          </a:p>
          <a:p>
            <a:pPr algn="ctr"/>
            <a:endParaRPr lang="en-GB" sz="3200" b="1" dirty="0">
              <a:solidFill>
                <a:schemeClr val="bg1"/>
              </a:solidFill>
              <a:latin typeface="Century Gothic" panose="020B0502020202020204" pitchFamily="34" charset="0"/>
            </a:endParaRPr>
          </a:p>
          <a:p>
            <a:pPr algn="ctr"/>
            <a:r>
              <a:rPr lang="en-GB" sz="3200" b="1" u="sng" dirty="0">
                <a:solidFill>
                  <a:schemeClr val="bg1"/>
                </a:solidFill>
                <a:latin typeface="Century Gothic" panose="020B0502020202020204" pitchFamily="34" charset="0"/>
              </a:rPr>
              <a:t>Dates : 4</a:t>
            </a:r>
            <a:r>
              <a:rPr lang="en-GB" sz="3200" b="1" u="sng" baseline="30000" dirty="0">
                <a:solidFill>
                  <a:schemeClr val="bg1"/>
                </a:solidFill>
                <a:latin typeface="Century Gothic" panose="020B0502020202020204" pitchFamily="34" charset="0"/>
              </a:rPr>
              <a:t>th</a:t>
            </a:r>
            <a:r>
              <a:rPr lang="en-GB" sz="3200" b="1" u="sng" dirty="0">
                <a:solidFill>
                  <a:schemeClr val="bg1"/>
                </a:solidFill>
                <a:latin typeface="Century Gothic" panose="020B0502020202020204" pitchFamily="34" charset="0"/>
              </a:rPr>
              <a:t> – 7</a:t>
            </a:r>
            <a:r>
              <a:rPr lang="en-GB" sz="3200" b="1" u="sng" baseline="30000" dirty="0">
                <a:solidFill>
                  <a:schemeClr val="bg1"/>
                </a:solidFill>
                <a:latin typeface="Century Gothic" panose="020B0502020202020204" pitchFamily="34" charset="0"/>
              </a:rPr>
              <a:t>th</a:t>
            </a:r>
            <a:r>
              <a:rPr lang="en-GB" sz="3200" b="1" u="sng" dirty="0">
                <a:solidFill>
                  <a:schemeClr val="bg1"/>
                </a:solidFill>
                <a:latin typeface="Century Gothic" panose="020B0502020202020204" pitchFamily="34" charset="0"/>
              </a:rPr>
              <a:t> MAY</a:t>
            </a:r>
          </a:p>
          <a:p>
            <a:pPr algn="ctr"/>
            <a:r>
              <a:rPr lang="en-GB" sz="3200" dirty="0">
                <a:solidFill>
                  <a:schemeClr val="bg1"/>
                </a:solidFill>
                <a:latin typeface="Century Gothic" panose="020B0502020202020204" pitchFamily="34" charset="0"/>
              </a:rPr>
              <a:t>Venue : </a:t>
            </a:r>
            <a:r>
              <a:rPr lang="en-GB" sz="3200" b="1" dirty="0">
                <a:solidFill>
                  <a:schemeClr val="bg1"/>
                </a:solidFill>
                <a:latin typeface="Century Gothic" panose="020B0502020202020204" pitchFamily="34" charset="0"/>
              </a:rPr>
              <a:t>Sports Hall</a:t>
            </a:r>
          </a:p>
          <a:p>
            <a:pPr algn="ctr"/>
            <a:r>
              <a:rPr lang="en-GB" sz="3200" b="1" dirty="0">
                <a:solidFill>
                  <a:schemeClr val="bg1"/>
                </a:solidFill>
                <a:latin typeface="Century Gothic" panose="020B0502020202020204" pitchFamily="34" charset="0"/>
              </a:rPr>
              <a:t> </a:t>
            </a:r>
          </a:p>
          <a:p>
            <a:pPr algn="ctr"/>
            <a:r>
              <a:rPr lang="en-GB" sz="3200" dirty="0">
                <a:solidFill>
                  <a:schemeClr val="bg1"/>
                </a:solidFill>
                <a:latin typeface="Century Gothic" panose="020B0502020202020204" pitchFamily="34" charset="0"/>
              </a:rPr>
              <a:t>Expo replaces Show &amp; Tell Day, as well as study block 2 Demo Day. </a:t>
            </a:r>
          </a:p>
          <a:p>
            <a:pPr algn="ctr"/>
            <a:endParaRPr lang="en-GB" sz="3200" u="sng" dirty="0">
              <a:solidFill>
                <a:schemeClr val="bg1"/>
              </a:solidFill>
              <a:latin typeface="Century Gothic" panose="020B0502020202020204" pitchFamily="34" charset="0"/>
            </a:endParaRPr>
          </a:p>
        </p:txBody>
      </p:sp>
      <p:sp>
        <p:nvSpPr>
          <p:cNvPr id="9" name="TextBox 8">
            <a:extLst>
              <a:ext uri="{FF2B5EF4-FFF2-40B4-BE49-F238E27FC236}">
                <a16:creationId xmlns:a16="http://schemas.microsoft.com/office/drawing/2014/main" id="{2AFE0E8F-2269-444B-A619-E192DA9E3EBF}"/>
              </a:ext>
            </a:extLst>
          </p:cNvPr>
          <p:cNvSpPr txBox="1"/>
          <p:nvPr/>
        </p:nvSpPr>
        <p:spPr>
          <a:xfrm>
            <a:off x="1803912" y="189652"/>
            <a:ext cx="2401619" cy="584775"/>
          </a:xfrm>
          <a:prstGeom prst="rect">
            <a:avLst/>
          </a:prstGeom>
          <a:noFill/>
        </p:spPr>
        <p:txBody>
          <a:bodyPr wrap="none" rtlCol="0">
            <a:spAutoFit/>
          </a:bodyPr>
          <a:lstStyle/>
          <a:p>
            <a:r>
              <a:rPr lang="en-GB" sz="3200" b="1" dirty="0">
                <a:solidFill>
                  <a:schemeClr val="bg1"/>
                </a:solidFill>
                <a:latin typeface="Century Gothic" panose="020B0502020202020204" pitchFamily="34" charset="0"/>
              </a:rPr>
              <a:t>Expo Dates</a:t>
            </a:r>
          </a:p>
        </p:txBody>
      </p:sp>
      <p:sp>
        <p:nvSpPr>
          <p:cNvPr id="11" name="TextBox 10">
            <a:extLst>
              <a:ext uri="{FF2B5EF4-FFF2-40B4-BE49-F238E27FC236}">
                <a16:creationId xmlns:a16="http://schemas.microsoft.com/office/drawing/2014/main" id="{C1B13D5B-51C5-4E5C-8BB1-8D8948B8AA1B}"/>
              </a:ext>
            </a:extLst>
          </p:cNvPr>
          <p:cNvSpPr txBox="1"/>
          <p:nvPr/>
        </p:nvSpPr>
        <p:spPr>
          <a:xfrm>
            <a:off x="6957285" y="447325"/>
            <a:ext cx="4863832" cy="3046988"/>
          </a:xfrm>
          <a:prstGeom prst="rect">
            <a:avLst/>
          </a:prstGeom>
          <a:noFill/>
        </p:spPr>
        <p:txBody>
          <a:bodyPr wrap="none" rtlCol="0">
            <a:spAutoFit/>
          </a:bodyPr>
          <a:lstStyle/>
          <a:p>
            <a:pPr algn="ctr"/>
            <a:r>
              <a:rPr lang="en-GB" sz="3200" dirty="0">
                <a:latin typeface="Century Gothic" panose="020B0502020202020204" pitchFamily="34" charset="0"/>
              </a:rPr>
              <a:t>Industry Guests</a:t>
            </a:r>
          </a:p>
          <a:p>
            <a:pPr algn="ctr"/>
            <a:r>
              <a:rPr lang="en-GB" sz="3200" dirty="0">
                <a:latin typeface="Century Gothic" panose="020B0502020202020204" pitchFamily="34" charset="0"/>
              </a:rPr>
              <a:t>Trade-Show Format.</a:t>
            </a:r>
          </a:p>
          <a:p>
            <a:pPr algn="ctr"/>
            <a:r>
              <a:rPr lang="en-GB" sz="3200" dirty="0">
                <a:latin typeface="Century Gothic" panose="020B0502020202020204" pitchFamily="34" charset="0"/>
              </a:rPr>
              <a:t>Grad Panel of Alumni.</a:t>
            </a:r>
          </a:p>
          <a:p>
            <a:pPr algn="ctr"/>
            <a:r>
              <a:rPr lang="en-GB" sz="3200" dirty="0">
                <a:latin typeface="Century Gothic" panose="020B0502020202020204" pitchFamily="34" charset="0"/>
              </a:rPr>
              <a:t>Tutors/Industry/Students</a:t>
            </a:r>
          </a:p>
          <a:p>
            <a:pPr algn="ctr"/>
            <a:r>
              <a:rPr lang="en-GB" sz="3200" dirty="0">
                <a:solidFill>
                  <a:schemeClr val="bg1"/>
                </a:solidFill>
                <a:latin typeface="Century Gothic" panose="020B0502020202020204" pitchFamily="34" charset="0"/>
              </a:rPr>
              <a:t>Dates : </a:t>
            </a:r>
            <a:r>
              <a:rPr lang="en-GB" sz="3200" b="1" dirty="0">
                <a:solidFill>
                  <a:schemeClr val="bg1"/>
                </a:solidFill>
                <a:latin typeface="Century Gothic" panose="020B0502020202020204" pitchFamily="34" charset="0"/>
              </a:rPr>
              <a:t>4</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 7</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MAY</a:t>
            </a:r>
          </a:p>
          <a:p>
            <a:pPr algn="ctr"/>
            <a:r>
              <a:rPr lang="en-GB" sz="3200" dirty="0">
                <a:solidFill>
                  <a:schemeClr val="bg1"/>
                </a:solidFill>
                <a:latin typeface="Century Gothic" panose="020B0502020202020204" pitchFamily="34" charset="0"/>
              </a:rPr>
              <a:t>Venue : </a:t>
            </a:r>
            <a:r>
              <a:rPr lang="en-GB" sz="3200" b="1" dirty="0">
                <a:solidFill>
                  <a:schemeClr val="bg1"/>
                </a:solidFill>
                <a:latin typeface="Century Gothic" panose="020B0502020202020204" pitchFamily="34" charset="0"/>
              </a:rPr>
              <a:t>Sports Hall </a:t>
            </a:r>
          </a:p>
        </p:txBody>
      </p:sp>
    </p:spTree>
    <p:extLst>
      <p:ext uri="{BB962C8B-B14F-4D97-AF65-F5344CB8AC3E}">
        <p14:creationId xmlns:p14="http://schemas.microsoft.com/office/powerpoint/2010/main" val="326765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7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defRPr/>
            </a:pPr>
            <a:endParaRPr lang="en-US">
              <a:solidFill>
                <a:prstClr val="white"/>
              </a:solidFill>
              <a:latin typeface="Calibri" panose="020F0502020204030204"/>
            </a:endParaRPr>
          </a:p>
        </p:txBody>
      </p:sp>
      <p:sp>
        <p:nvSpPr>
          <p:cNvPr id="2" name="Title 1"/>
          <p:cNvSpPr>
            <a:spLocks noGrp="1"/>
          </p:cNvSpPr>
          <p:nvPr>
            <p:ph type="title"/>
          </p:nvPr>
        </p:nvSpPr>
        <p:spPr>
          <a:xfrm>
            <a:off x="2171272" y="1012004"/>
            <a:ext cx="2562119" cy="4795408"/>
          </a:xfrm>
        </p:spPr>
        <p:txBody>
          <a:bodyPr>
            <a:normAutofit/>
          </a:bodyPr>
          <a:lstStyle/>
          <a:p>
            <a:r>
              <a:rPr lang="en-GB">
                <a:solidFill>
                  <a:srgbClr val="FFFFFF"/>
                </a:solidFill>
              </a:rPr>
              <a:t>What is the Expo?</a:t>
            </a:r>
          </a:p>
        </p:txBody>
      </p:sp>
      <p:graphicFrame>
        <p:nvGraphicFramePr>
          <p:cNvPr id="5" name="Content Placeholder 2">
            <a:extLst>
              <a:ext uri="{FF2B5EF4-FFF2-40B4-BE49-F238E27FC236}">
                <a16:creationId xmlns:a16="http://schemas.microsoft.com/office/drawing/2014/main" id="{5FB69610-4E14-445D-AC30-214CC6734646}"/>
              </a:ext>
            </a:extLst>
          </p:cNvPr>
          <p:cNvGraphicFramePr>
            <a:graphicFrameLocks noGrp="1"/>
          </p:cNvGraphicFramePr>
          <p:nvPr>
            <p:ph idx="1"/>
            <p:extLst>
              <p:ext uri="{D42A27DB-BD31-4B8C-83A1-F6EECF244321}">
                <p14:modId xmlns:p14="http://schemas.microsoft.com/office/powerpoint/2010/main" val="4071193731"/>
              </p:ext>
            </p:extLst>
          </p:nvPr>
        </p:nvGraphicFramePr>
        <p:xfrm>
          <a:off x="5419726"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1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0A2AF877-4FBE-419B-94C2-DB8CA7105689}"/>
              </a:ext>
            </a:extLst>
          </p:cNvPr>
          <p:cNvPicPr>
            <a:picLocks noChangeAspect="1"/>
          </p:cNvPicPr>
          <p:nvPr/>
        </p:nvPicPr>
        <p:blipFill rotWithShape="1">
          <a:blip r:embed="rId2">
            <a:extLst>
              <a:ext uri="{28A0092B-C50C-407E-A947-70E740481C1C}">
                <a14:useLocalDpi xmlns:a14="http://schemas.microsoft.com/office/drawing/2010/main" val="0"/>
              </a:ext>
            </a:extLst>
          </a:blip>
          <a:srcRect l="-4101" t="-4858" r="4101" b="4858"/>
          <a:stretch/>
        </p:blipFill>
        <p:spPr>
          <a:xfrm>
            <a:off x="4205531" y="2408566"/>
            <a:ext cx="7229087" cy="4068249"/>
          </a:xfrm>
          <a:prstGeom prst="rect">
            <a:avLst/>
          </a:prstGeom>
        </p:spPr>
      </p:pic>
      <p:sp>
        <p:nvSpPr>
          <p:cNvPr id="5" name="Rectangle 4">
            <a:extLst>
              <a:ext uri="{FF2B5EF4-FFF2-40B4-BE49-F238E27FC236}">
                <a16:creationId xmlns:a16="http://schemas.microsoft.com/office/drawing/2014/main" id="{E0AC499E-0CF9-4CC2-B705-0DA68E68EDDB}"/>
              </a:ext>
            </a:extLst>
          </p:cNvPr>
          <p:cNvSpPr/>
          <p:nvPr/>
        </p:nvSpPr>
        <p:spPr>
          <a:xfrm>
            <a:off x="8054109" y="3768436"/>
            <a:ext cx="1911927" cy="4618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EC2F31B-B051-4F71-8428-F4660DC80A38}"/>
              </a:ext>
            </a:extLst>
          </p:cNvPr>
          <p:cNvSpPr txBox="1"/>
          <p:nvPr/>
        </p:nvSpPr>
        <p:spPr>
          <a:xfrm rot="19445185">
            <a:off x="10060239" y="5310419"/>
            <a:ext cx="2142836" cy="1015663"/>
          </a:xfrm>
          <a:prstGeom prst="rect">
            <a:avLst/>
          </a:prstGeom>
          <a:noFill/>
        </p:spPr>
        <p:txBody>
          <a:bodyPr wrap="square" rtlCol="0">
            <a:spAutoFit/>
          </a:bodyPr>
          <a:lstStyle/>
          <a:p>
            <a:r>
              <a:rPr lang="en-GB" sz="6000" dirty="0">
                <a:solidFill>
                  <a:schemeClr val="bg1"/>
                </a:solidFill>
                <a:latin typeface="Stencil" panose="040409050D0802020404" pitchFamily="82" charset="0"/>
                <a:cs typeface="Aharoni" panose="020B0604020202020204" pitchFamily="2" charset="-79"/>
              </a:rPr>
              <a:t>EXPO</a:t>
            </a:r>
          </a:p>
        </p:txBody>
      </p:sp>
      <p:sp>
        <p:nvSpPr>
          <p:cNvPr id="8" name="TextBox 7">
            <a:extLst>
              <a:ext uri="{FF2B5EF4-FFF2-40B4-BE49-F238E27FC236}">
                <a16:creationId xmlns:a16="http://schemas.microsoft.com/office/drawing/2014/main" id="{C52CB9F7-4FB3-4142-B3B4-22BA9042E184}"/>
              </a:ext>
            </a:extLst>
          </p:cNvPr>
          <p:cNvSpPr txBox="1"/>
          <p:nvPr/>
        </p:nvSpPr>
        <p:spPr>
          <a:xfrm>
            <a:off x="370883" y="774427"/>
            <a:ext cx="5299737" cy="7048083"/>
          </a:xfrm>
          <a:prstGeom prst="rect">
            <a:avLst/>
          </a:prstGeom>
          <a:noFill/>
        </p:spPr>
        <p:txBody>
          <a:bodyPr wrap="square" rtlCol="0">
            <a:spAutoFit/>
          </a:bodyPr>
          <a:lstStyle/>
          <a:p>
            <a:pPr algn="ctr"/>
            <a:r>
              <a:rPr lang="en-GB" sz="2500" dirty="0">
                <a:solidFill>
                  <a:schemeClr val="bg1"/>
                </a:solidFill>
                <a:latin typeface="Century Gothic" panose="020B0502020202020204" pitchFamily="34" charset="0"/>
              </a:rPr>
              <a:t>Expo aims to be a big event where you show off your games in a playable, trade-show format, like EGX or E3. </a:t>
            </a:r>
          </a:p>
          <a:p>
            <a:pPr algn="ctr"/>
            <a:endParaRPr lang="en-GB" sz="2500" dirty="0">
              <a:solidFill>
                <a:schemeClr val="bg1"/>
              </a:solidFill>
              <a:latin typeface="Century Gothic" panose="020B0502020202020204" pitchFamily="34" charset="0"/>
            </a:endParaRPr>
          </a:p>
          <a:p>
            <a:pPr algn="ctr"/>
            <a:r>
              <a:rPr lang="en-GB" sz="2500" dirty="0">
                <a:solidFill>
                  <a:schemeClr val="bg1"/>
                </a:solidFill>
                <a:latin typeface="Century Gothic" panose="020B0502020202020204" pitchFamily="34" charset="0"/>
              </a:rPr>
              <a:t>You will be showing your game to different audiences:</a:t>
            </a:r>
          </a:p>
          <a:p>
            <a:pPr algn="ctr"/>
            <a:endParaRPr lang="en-GB" sz="1000" dirty="0">
              <a:solidFill>
                <a:schemeClr val="bg1"/>
              </a:solidFill>
              <a:latin typeface="Century Gothic" panose="020B0502020202020204" pitchFamily="34" charset="0"/>
            </a:endParaRPr>
          </a:p>
          <a:p>
            <a:pPr algn="ctr"/>
            <a:r>
              <a:rPr lang="en-GB" sz="2500" dirty="0">
                <a:solidFill>
                  <a:schemeClr val="bg1"/>
                </a:solidFill>
                <a:latin typeface="Century Gothic" panose="020B0502020202020204" pitchFamily="34" charset="0"/>
              </a:rPr>
              <a:t>Tutors will grade your work and feed back on their specialisms.</a:t>
            </a:r>
          </a:p>
          <a:p>
            <a:pPr algn="ctr"/>
            <a:endParaRPr lang="en-GB" sz="1000" dirty="0">
              <a:solidFill>
                <a:schemeClr val="bg1"/>
              </a:solidFill>
              <a:latin typeface="Century Gothic" panose="020B0502020202020204" pitchFamily="34" charset="0"/>
            </a:endParaRPr>
          </a:p>
          <a:p>
            <a:pPr algn="ctr"/>
            <a:r>
              <a:rPr lang="en-GB" sz="2500" dirty="0">
                <a:solidFill>
                  <a:schemeClr val="bg1"/>
                </a:solidFill>
                <a:latin typeface="Century Gothic" panose="020B0502020202020204" pitchFamily="34" charset="0"/>
              </a:rPr>
              <a:t>Industry will give professional </a:t>
            </a:r>
            <a:r>
              <a:rPr lang="en-GB" sz="2500" dirty="0" err="1">
                <a:solidFill>
                  <a:schemeClr val="bg1"/>
                </a:solidFill>
                <a:latin typeface="Century Gothic" panose="020B0502020202020204" pitchFamily="34" charset="0"/>
              </a:rPr>
              <a:t>crit</a:t>
            </a:r>
            <a:r>
              <a:rPr lang="en-GB" sz="2500" dirty="0">
                <a:solidFill>
                  <a:schemeClr val="bg1"/>
                </a:solidFill>
                <a:latin typeface="Century Gothic" panose="020B0502020202020204" pitchFamily="34" charset="0"/>
              </a:rPr>
              <a:t> and networking opportunities. </a:t>
            </a:r>
          </a:p>
          <a:p>
            <a:pPr algn="ctr"/>
            <a:endParaRPr lang="en-GB" sz="1000" dirty="0">
              <a:solidFill>
                <a:schemeClr val="bg1"/>
              </a:solidFill>
              <a:latin typeface="Century Gothic" panose="020B0502020202020204" pitchFamily="34" charset="0"/>
            </a:endParaRPr>
          </a:p>
          <a:p>
            <a:pPr algn="ctr"/>
            <a:r>
              <a:rPr lang="en-GB" sz="2500" dirty="0">
                <a:solidFill>
                  <a:schemeClr val="bg1"/>
                </a:solidFill>
                <a:latin typeface="Century Gothic" panose="020B0502020202020204" pitchFamily="34" charset="0"/>
              </a:rPr>
              <a:t>Students will support you, celebrate your achievements and give constructive comment.</a:t>
            </a:r>
          </a:p>
          <a:p>
            <a:pPr algn="ctr"/>
            <a:r>
              <a:rPr lang="en-GB" sz="2500" dirty="0">
                <a:solidFill>
                  <a:schemeClr val="bg1"/>
                </a:solidFill>
                <a:latin typeface="Century Gothic" panose="020B0502020202020204" pitchFamily="34" charset="0"/>
              </a:rPr>
              <a:t>  </a:t>
            </a:r>
          </a:p>
          <a:p>
            <a:pPr algn="ctr"/>
            <a:endParaRPr lang="en-GB" sz="3200" b="1" dirty="0">
              <a:solidFill>
                <a:schemeClr val="bg1"/>
              </a:solidFill>
              <a:latin typeface="Century Gothic" panose="020B0502020202020204" pitchFamily="34" charset="0"/>
            </a:endParaRPr>
          </a:p>
        </p:txBody>
      </p:sp>
      <p:sp>
        <p:nvSpPr>
          <p:cNvPr id="9" name="TextBox 8">
            <a:extLst>
              <a:ext uri="{FF2B5EF4-FFF2-40B4-BE49-F238E27FC236}">
                <a16:creationId xmlns:a16="http://schemas.microsoft.com/office/drawing/2014/main" id="{2AFE0E8F-2269-444B-A619-E192DA9E3EBF}"/>
              </a:ext>
            </a:extLst>
          </p:cNvPr>
          <p:cNvSpPr txBox="1"/>
          <p:nvPr/>
        </p:nvSpPr>
        <p:spPr>
          <a:xfrm>
            <a:off x="1803912" y="189652"/>
            <a:ext cx="2433680" cy="584775"/>
          </a:xfrm>
          <a:prstGeom prst="rect">
            <a:avLst/>
          </a:prstGeom>
          <a:noFill/>
        </p:spPr>
        <p:txBody>
          <a:bodyPr wrap="none" rtlCol="0">
            <a:spAutoFit/>
          </a:bodyPr>
          <a:lstStyle/>
          <a:p>
            <a:r>
              <a:rPr lang="en-GB" sz="3200" b="1" dirty="0">
                <a:solidFill>
                  <a:schemeClr val="bg1"/>
                </a:solidFill>
                <a:latin typeface="Century Gothic" panose="020B0502020202020204" pitchFamily="34" charset="0"/>
              </a:rPr>
              <a:t>Expo Goals</a:t>
            </a:r>
          </a:p>
        </p:txBody>
      </p:sp>
      <p:sp>
        <p:nvSpPr>
          <p:cNvPr id="10" name="TextBox 9">
            <a:extLst>
              <a:ext uri="{FF2B5EF4-FFF2-40B4-BE49-F238E27FC236}">
                <a16:creationId xmlns:a16="http://schemas.microsoft.com/office/drawing/2014/main" id="{B4123A06-4610-4CD8-93AA-80AEA9C26D3F}"/>
              </a:ext>
            </a:extLst>
          </p:cNvPr>
          <p:cNvSpPr txBox="1"/>
          <p:nvPr/>
        </p:nvSpPr>
        <p:spPr>
          <a:xfrm>
            <a:off x="6957285" y="447325"/>
            <a:ext cx="4863832" cy="3046988"/>
          </a:xfrm>
          <a:prstGeom prst="rect">
            <a:avLst/>
          </a:prstGeom>
          <a:noFill/>
        </p:spPr>
        <p:txBody>
          <a:bodyPr wrap="none" rtlCol="0">
            <a:spAutoFit/>
          </a:bodyPr>
          <a:lstStyle/>
          <a:p>
            <a:pPr algn="ctr"/>
            <a:r>
              <a:rPr lang="en-GB" sz="3200" dirty="0">
                <a:latin typeface="Century Gothic" panose="020B0502020202020204" pitchFamily="34" charset="0"/>
              </a:rPr>
              <a:t>Industry Guests</a:t>
            </a:r>
          </a:p>
          <a:p>
            <a:pPr algn="ctr"/>
            <a:r>
              <a:rPr lang="en-GB" sz="3200" dirty="0">
                <a:latin typeface="Century Gothic" panose="020B0502020202020204" pitchFamily="34" charset="0"/>
              </a:rPr>
              <a:t>Trade-Show Format.</a:t>
            </a:r>
          </a:p>
          <a:p>
            <a:pPr algn="ctr"/>
            <a:r>
              <a:rPr lang="en-GB" sz="3200" dirty="0">
                <a:latin typeface="Century Gothic" panose="020B0502020202020204" pitchFamily="34" charset="0"/>
              </a:rPr>
              <a:t>Grad Panel of Alumni.</a:t>
            </a:r>
          </a:p>
          <a:p>
            <a:pPr algn="ctr"/>
            <a:r>
              <a:rPr lang="en-GB" sz="3200" dirty="0">
                <a:solidFill>
                  <a:schemeClr val="bg1"/>
                </a:solidFill>
                <a:latin typeface="Century Gothic" panose="020B0502020202020204" pitchFamily="34" charset="0"/>
              </a:rPr>
              <a:t>Tutors/Industry/Students</a:t>
            </a:r>
          </a:p>
          <a:p>
            <a:pPr algn="ctr"/>
            <a:r>
              <a:rPr lang="en-GB" sz="3200" dirty="0">
                <a:solidFill>
                  <a:schemeClr val="bg1"/>
                </a:solidFill>
                <a:latin typeface="Century Gothic" panose="020B0502020202020204" pitchFamily="34" charset="0"/>
              </a:rPr>
              <a:t>Dates : </a:t>
            </a:r>
            <a:r>
              <a:rPr lang="en-GB" sz="3200" b="1" dirty="0">
                <a:solidFill>
                  <a:schemeClr val="bg1"/>
                </a:solidFill>
                <a:latin typeface="Century Gothic" panose="020B0502020202020204" pitchFamily="34" charset="0"/>
              </a:rPr>
              <a:t>4</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 7</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MAY</a:t>
            </a:r>
          </a:p>
          <a:p>
            <a:pPr algn="ctr"/>
            <a:r>
              <a:rPr lang="en-GB" sz="3200" dirty="0">
                <a:solidFill>
                  <a:schemeClr val="bg1"/>
                </a:solidFill>
                <a:latin typeface="Century Gothic" panose="020B0502020202020204" pitchFamily="34" charset="0"/>
              </a:rPr>
              <a:t>Venue : </a:t>
            </a:r>
            <a:r>
              <a:rPr lang="en-GB" sz="3200" b="1" dirty="0">
                <a:solidFill>
                  <a:schemeClr val="bg1"/>
                </a:solidFill>
                <a:latin typeface="Century Gothic" panose="020B0502020202020204" pitchFamily="34" charset="0"/>
              </a:rPr>
              <a:t>Sports Hall </a:t>
            </a:r>
          </a:p>
        </p:txBody>
      </p:sp>
    </p:spTree>
    <p:extLst>
      <p:ext uri="{BB962C8B-B14F-4D97-AF65-F5344CB8AC3E}">
        <p14:creationId xmlns:p14="http://schemas.microsoft.com/office/powerpoint/2010/main" val="310400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0A2AF877-4FBE-419B-94C2-DB8CA7105689}"/>
              </a:ext>
            </a:extLst>
          </p:cNvPr>
          <p:cNvPicPr>
            <a:picLocks noChangeAspect="1"/>
          </p:cNvPicPr>
          <p:nvPr/>
        </p:nvPicPr>
        <p:blipFill rotWithShape="1">
          <a:blip r:embed="rId2">
            <a:extLst>
              <a:ext uri="{28A0092B-C50C-407E-A947-70E740481C1C}">
                <a14:useLocalDpi xmlns:a14="http://schemas.microsoft.com/office/drawing/2010/main" val="0"/>
              </a:ext>
            </a:extLst>
          </a:blip>
          <a:srcRect l="-4101" t="-4858" r="4101" b="4858"/>
          <a:stretch/>
        </p:blipFill>
        <p:spPr>
          <a:xfrm>
            <a:off x="4205531" y="2408566"/>
            <a:ext cx="7229087" cy="4068249"/>
          </a:xfrm>
          <a:prstGeom prst="rect">
            <a:avLst/>
          </a:prstGeom>
        </p:spPr>
      </p:pic>
      <p:sp>
        <p:nvSpPr>
          <p:cNvPr id="5" name="Rectangle 4">
            <a:extLst>
              <a:ext uri="{FF2B5EF4-FFF2-40B4-BE49-F238E27FC236}">
                <a16:creationId xmlns:a16="http://schemas.microsoft.com/office/drawing/2014/main" id="{E0AC499E-0CF9-4CC2-B705-0DA68E68EDDB}"/>
              </a:ext>
            </a:extLst>
          </p:cNvPr>
          <p:cNvSpPr/>
          <p:nvPr/>
        </p:nvSpPr>
        <p:spPr>
          <a:xfrm>
            <a:off x="8054109" y="3768436"/>
            <a:ext cx="1911927" cy="4618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EC2F31B-B051-4F71-8428-F4660DC80A38}"/>
              </a:ext>
            </a:extLst>
          </p:cNvPr>
          <p:cNvSpPr txBox="1"/>
          <p:nvPr/>
        </p:nvSpPr>
        <p:spPr>
          <a:xfrm rot="19445185">
            <a:off x="10060239" y="5310419"/>
            <a:ext cx="2142836" cy="1015663"/>
          </a:xfrm>
          <a:prstGeom prst="rect">
            <a:avLst/>
          </a:prstGeom>
          <a:noFill/>
        </p:spPr>
        <p:txBody>
          <a:bodyPr wrap="square" rtlCol="0">
            <a:spAutoFit/>
          </a:bodyPr>
          <a:lstStyle/>
          <a:p>
            <a:r>
              <a:rPr lang="en-GB" sz="6000" dirty="0">
                <a:solidFill>
                  <a:schemeClr val="bg1"/>
                </a:solidFill>
                <a:latin typeface="Stencil" panose="040409050D0802020404" pitchFamily="82" charset="0"/>
                <a:cs typeface="Aharoni" panose="020B0604020202020204" pitchFamily="2" charset="-79"/>
              </a:rPr>
              <a:t>EXPO</a:t>
            </a:r>
          </a:p>
        </p:txBody>
      </p:sp>
      <p:sp>
        <p:nvSpPr>
          <p:cNvPr id="2" name="TextBox 1">
            <a:extLst>
              <a:ext uri="{FF2B5EF4-FFF2-40B4-BE49-F238E27FC236}">
                <a16:creationId xmlns:a16="http://schemas.microsoft.com/office/drawing/2014/main" id="{2E29BB42-0F8F-4128-A551-52F278B97AED}"/>
              </a:ext>
            </a:extLst>
          </p:cNvPr>
          <p:cNvSpPr txBox="1"/>
          <p:nvPr/>
        </p:nvSpPr>
        <p:spPr>
          <a:xfrm>
            <a:off x="6957285" y="447325"/>
            <a:ext cx="4863832" cy="3046988"/>
          </a:xfrm>
          <a:prstGeom prst="rect">
            <a:avLst/>
          </a:prstGeom>
          <a:noFill/>
        </p:spPr>
        <p:txBody>
          <a:bodyPr wrap="none" rtlCol="0">
            <a:spAutoFit/>
          </a:bodyPr>
          <a:lstStyle/>
          <a:p>
            <a:pPr algn="ctr"/>
            <a:r>
              <a:rPr lang="en-GB" sz="3200" dirty="0">
                <a:latin typeface="Century Gothic" panose="020B0502020202020204" pitchFamily="34" charset="0"/>
              </a:rPr>
              <a:t>Industry Guests</a:t>
            </a:r>
          </a:p>
          <a:p>
            <a:pPr algn="ctr"/>
            <a:r>
              <a:rPr lang="en-GB" sz="3200" dirty="0">
                <a:latin typeface="Century Gothic" panose="020B0502020202020204" pitchFamily="34" charset="0"/>
              </a:rPr>
              <a:t>Trade-Show Format.</a:t>
            </a:r>
          </a:p>
          <a:p>
            <a:pPr algn="ctr"/>
            <a:r>
              <a:rPr lang="en-GB" sz="3200" dirty="0">
                <a:solidFill>
                  <a:schemeClr val="bg1"/>
                </a:solidFill>
                <a:latin typeface="Century Gothic" panose="020B0502020202020204" pitchFamily="34" charset="0"/>
              </a:rPr>
              <a:t>Grad Panel of Alumni</a:t>
            </a:r>
          </a:p>
          <a:p>
            <a:pPr algn="ctr"/>
            <a:r>
              <a:rPr lang="en-GB" sz="3200" dirty="0">
                <a:solidFill>
                  <a:schemeClr val="bg1"/>
                </a:solidFill>
                <a:latin typeface="Century Gothic" panose="020B0502020202020204" pitchFamily="34" charset="0"/>
              </a:rPr>
              <a:t>Tutors/Industry/Students</a:t>
            </a:r>
          </a:p>
          <a:p>
            <a:pPr algn="ctr"/>
            <a:r>
              <a:rPr lang="en-GB" sz="3200" dirty="0">
                <a:solidFill>
                  <a:schemeClr val="bg1"/>
                </a:solidFill>
                <a:latin typeface="Century Gothic" panose="020B0502020202020204" pitchFamily="34" charset="0"/>
              </a:rPr>
              <a:t>Dates : </a:t>
            </a:r>
            <a:r>
              <a:rPr lang="en-GB" sz="3200" b="1" dirty="0">
                <a:solidFill>
                  <a:schemeClr val="bg1"/>
                </a:solidFill>
                <a:latin typeface="Century Gothic" panose="020B0502020202020204" pitchFamily="34" charset="0"/>
              </a:rPr>
              <a:t>4</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 7</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MAY</a:t>
            </a:r>
          </a:p>
          <a:p>
            <a:pPr algn="ctr"/>
            <a:r>
              <a:rPr lang="en-GB" sz="3200" dirty="0">
                <a:solidFill>
                  <a:schemeClr val="bg1"/>
                </a:solidFill>
                <a:latin typeface="Century Gothic" panose="020B0502020202020204" pitchFamily="34" charset="0"/>
              </a:rPr>
              <a:t>Venue : </a:t>
            </a:r>
            <a:r>
              <a:rPr lang="en-GB" sz="3200" b="1" dirty="0">
                <a:solidFill>
                  <a:schemeClr val="bg1"/>
                </a:solidFill>
                <a:latin typeface="Century Gothic" panose="020B0502020202020204" pitchFamily="34" charset="0"/>
              </a:rPr>
              <a:t>Sports Hall </a:t>
            </a:r>
          </a:p>
        </p:txBody>
      </p:sp>
      <p:sp>
        <p:nvSpPr>
          <p:cNvPr id="8" name="TextBox 7">
            <a:extLst>
              <a:ext uri="{FF2B5EF4-FFF2-40B4-BE49-F238E27FC236}">
                <a16:creationId xmlns:a16="http://schemas.microsoft.com/office/drawing/2014/main" id="{C52CB9F7-4FB3-4142-B3B4-22BA9042E184}"/>
              </a:ext>
            </a:extLst>
          </p:cNvPr>
          <p:cNvSpPr txBox="1"/>
          <p:nvPr/>
        </p:nvSpPr>
        <p:spPr>
          <a:xfrm>
            <a:off x="370883" y="774427"/>
            <a:ext cx="5299737" cy="7201972"/>
          </a:xfrm>
          <a:prstGeom prst="rect">
            <a:avLst/>
          </a:prstGeom>
          <a:noFill/>
        </p:spPr>
        <p:txBody>
          <a:bodyPr wrap="square" rtlCol="0">
            <a:spAutoFit/>
          </a:bodyPr>
          <a:lstStyle/>
          <a:p>
            <a:r>
              <a:rPr lang="en-GB" sz="2500" dirty="0">
                <a:solidFill>
                  <a:schemeClr val="bg1"/>
                </a:solidFill>
                <a:latin typeface="Century Gothic" panose="020B0502020202020204" pitchFamily="34" charset="0"/>
              </a:rPr>
              <a:t>Mon May 4</a:t>
            </a:r>
            <a:r>
              <a:rPr lang="en-GB" sz="2500" baseline="30000" dirty="0">
                <a:solidFill>
                  <a:schemeClr val="bg1"/>
                </a:solidFill>
                <a:latin typeface="Century Gothic" panose="020B0502020202020204" pitchFamily="34" charset="0"/>
              </a:rPr>
              <a:t>th</a:t>
            </a:r>
            <a:r>
              <a:rPr lang="en-GB" sz="2500" dirty="0">
                <a:solidFill>
                  <a:schemeClr val="bg1"/>
                </a:solidFill>
                <a:latin typeface="Century Gothic" panose="020B0502020202020204" pitchFamily="34" charset="0"/>
              </a:rPr>
              <a:t>    – Setup &amp; Test</a:t>
            </a:r>
          </a:p>
          <a:p>
            <a:r>
              <a:rPr lang="en-GB" sz="2500" dirty="0">
                <a:solidFill>
                  <a:schemeClr val="bg1"/>
                </a:solidFill>
                <a:latin typeface="Century Gothic" panose="020B0502020202020204" pitchFamily="34" charset="0"/>
              </a:rPr>
              <a:t>Tues May 5</a:t>
            </a:r>
            <a:r>
              <a:rPr lang="en-GB" sz="2500" baseline="30000" dirty="0">
                <a:solidFill>
                  <a:schemeClr val="bg1"/>
                </a:solidFill>
                <a:latin typeface="Century Gothic" panose="020B0502020202020204" pitchFamily="34" charset="0"/>
              </a:rPr>
              <a:t>th</a:t>
            </a:r>
            <a:r>
              <a:rPr lang="en-GB" sz="2500" dirty="0">
                <a:solidFill>
                  <a:schemeClr val="bg1"/>
                </a:solidFill>
                <a:latin typeface="Century Gothic" panose="020B0502020202020204" pitchFamily="34" charset="0"/>
              </a:rPr>
              <a:t>    – Industry Day</a:t>
            </a:r>
          </a:p>
          <a:p>
            <a:r>
              <a:rPr lang="en-GB" sz="2500" dirty="0">
                <a:solidFill>
                  <a:schemeClr val="bg1"/>
                </a:solidFill>
                <a:latin typeface="Century Gothic" panose="020B0502020202020204" pitchFamily="34" charset="0"/>
              </a:rPr>
              <a:t>Weds May 6</a:t>
            </a:r>
            <a:r>
              <a:rPr lang="en-GB" sz="2500" baseline="30000" dirty="0">
                <a:solidFill>
                  <a:schemeClr val="bg1"/>
                </a:solidFill>
                <a:latin typeface="Century Gothic" panose="020B0502020202020204" pitchFamily="34" charset="0"/>
              </a:rPr>
              <a:t>th   </a:t>
            </a:r>
            <a:r>
              <a:rPr lang="en-GB" sz="2500" dirty="0">
                <a:solidFill>
                  <a:schemeClr val="bg1"/>
                </a:solidFill>
                <a:latin typeface="Century Gothic" panose="020B0502020202020204" pitchFamily="34" charset="0"/>
              </a:rPr>
              <a:t>– Academy Day</a:t>
            </a:r>
          </a:p>
          <a:p>
            <a:r>
              <a:rPr lang="en-GB" sz="2500" dirty="0">
                <a:solidFill>
                  <a:schemeClr val="bg1"/>
                </a:solidFill>
                <a:latin typeface="Century Gothic" panose="020B0502020202020204" pitchFamily="34" charset="0"/>
              </a:rPr>
              <a:t>Thurs May 7</a:t>
            </a:r>
            <a:r>
              <a:rPr lang="en-GB" sz="2500" baseline="30000" dirty="0">
                <a:solidFill>
                  <a:schemeClr val="bg1"/>
                </a:solidFill>
                <a:latin typeface="Century Gothic" panose="020B0502020202020204" pitchFamily="34" charset="0"/>
              </a:rPr>
              <a:t>th</a:t>
            </a:r>
            <a:r>
              <a:rPr lang="en-GB" sz="2500" dirty="0">
                <a:solidFill>
                  <a:schemeClr val="bg1"/>
                </a:solidFill>
                <a:latin typeface="Century Gothic" panose="020B0502020202020204" pitchFamily="34" charset="0"/>
              </a:rPr>
              <a:t>   – Community Day</a:t>
            </a:r>
          </a:p>
          <a:p>
            <a:endParaRPr lang="en-GB" sz="2500" dirty="0">
              <a:solidFill>
                <a:schemeClr val="bg1"/>
              </a:solidFill>
              <a:latin typeface="Century Gothic" panose="020B0502020202020204" pitchFamily="34" charset="0"/>
            </a:endParaRPr>
          </a:p>
          <a:p>
            <a:r>
              <a:rPr lang="en-GB" sz="2500" b="1" dirty="0">
                <a:solidFill>
                  <a:schemeClr val="bg1"/>
                </a:solidFill>
                <a:latin typeface="Century Gothic" panose="020B0502020202020204" pitchFamily="34" charset="0"/>
              </a:rPr>
              <a:t>Tuesday: </a:t>
            </a:r>
            <a:r>
              <a:rPr lang="en-GB" sz="2500" dirty="0">
                <a:solidFill>
                  <a:schemeClr val="bg1"/>
                </a:solidFill>
                <a:latin typeface="Century Gothic" panose="020B0502020202020204" pitchFamily="34" charset="0"/>
              </a:rPr>
              <a:t>3</a:t>
            </a:r>
            <a:r>
              <a:rPr lang="en-GB" sz="2500" baseline="30000" dirty="0">
                <a:solidFill>
                  <a:schemeClr val="bg1"/>
                </a:solidFill>
                <a:latin typeface="Century Gothic" panose="020B0502020202020204" pitchFamily="34" charset="0"/>
              </a:rPr>
              <a:t>rd</a:t>
            </a:r>
            <a:r>
              <a:rPr lang="en-GB" sz="2500" dirty="0">
                <a:solidFill>
                  <a:schemeClr val="bg1"/>
                </a:solidFill>
                <a:latin typeface="Century Gothic" panose="020B0502020202020204" pitchFamily="34" charset="0"/>
              </a:rPr>
              <a:t> Year pitches, Game Marking and industry networking.</a:t>
            </a:r>
          </a:p>
          <a:p>
            <a:endParaRPr lang="en-GB" sz="1000" dirty="0">
              <a:solidFill>
                <a:schemeClr val="bg1"/>
              </a:solidFill>
              <a:latin typeface="Century Gothic" panose="020B0502020202020204" pitchFamily="34" charset="0"/>
            </a:endParaRPr>
          </a:p>
          <a:p>
            <a:r>
              <a:rPr lang="en-GB" sz="2500" b="1" dirty="0">
                <a:solidFill>
                  <a:schemeClr val="bg1"/>
                </a:solidFill>
                <a:latin typeface="Century Gothic" panose="020B0502020202020204" pitchFamily="34" charset="0"/>
              </a:rPr>
              <a:t>Wednesday: </a:t>
            </a:r>
            <a:r>
              <a:rPr lang="en-GB" sz="2500" dirty="0">
                <a:solidFill>
                  <a:schemeClr val="bg1"/>
                </a:solidFill>
                <a:latin typeface="Century Gothic" panose="020B0502020202020204" pitchFamily="34" charset="0"/>
              </a:rPr>
              <a:t>Game Marking and celebration of success.</a:t>
            </a:r>
          </a:p>
          <a:p>
            <a:endParaRPr lang="en-GB" sz="1000" dirty="0">
              <a:solidFill>
                <a:schemeClr val="bg1"/>
              </a:solidFill>
              <a:latin typeface="Century Gothic" panose="020B0502020202020204" pitchFamily="34" charset="0"/>
            </a:endParaRPr>
          </a:p>
          <a:p>
            <a:r>
              <a:rPr lang="en-GB" sz="2500" b="1" dirty="0">
                <a:solidFill>
                  <a:schemeClr val="bg1"/>
                </a:solidFill>
                <a:latin typeface="Century Gothic" panose="020B0502020202020204" pitchFamily="34" charset="0"/>
              </a:rPr>
              <a:t>Thursday: </a:t>
            </a:r>
            <a:r>
              <a:rPr lang="en-GB" sz="2500" dirty="0">
                <a:solidFill>
                  <a:schemeClr val="bg1"/>
                </a:solidFill>
                <a:latin typeface="Century Gothic" panose="020B0502020202020204" pitchFamily="34" charset="0"/>
              </a:rPr>
              <a:t>Showing off to the rest of Falmouth, local schools and potential students. </a:t>
            </a:r>
          </a:p>
          <a:p>
            <a:endParaRPr lang="en-GB" sz="1000" dirty="0">
              <a:solidFill>
                <a:schemeClr val="bg1"/>
              </a:solidFill>
              <a:latin typeface="Century Gothic" panose="020B0502020202020204" pitchFamily="34" charset="0"/>
            </a:endParaRPr>
          </a:p>
          <a:p>
            <a:pPr algn="ctr"/>
            <a:r>
              <a:rPr lang="en-GB" sz="2500" b="1" dirty="0">
                <a:solidFill>
                  <a:schemeClr val="bg1"/>
                </a:solidFill>
                <a:latin typeface="Century Gothic" panose="020B0502020202020204" pitchFamily="34" charset="0"/>
              </a:rPr>
              <a:t>A Grad Panel Q&amp;A of successful GA Alumni will run on Thursday</a:t>
            </a:r>
            <a:r>
              <a:rPr lang="en-GB" sz="2500" dirty="0">
                <a:solidFill>
                  <a:schemeClr val="bg1"/>
                </a:solidFill>
                <a:latin typeface="Century Gothic" panose="020B0502020202020204" pitchFamily="34" charset="0"/>
              </a:rPr>
              <a:t>. </a:t>
            </a:r>
          </a:p>
          <a:p>
            <a:endParaRPr lang="en-GB" sz="2500" dirty="0">
              <a:solidFill>
                <a:schemeClr val="bg1"/>
              </a:solidFill>
              <a:latin typeface="Century Gothic" panose="020B0502020202020204" pitchFamily="34" charset="0"/>
            </a:endParaRPr>
          </a:p>
          <a:p>
            <a:pPr algn="ctr"/>
            <a:r>
              <a:rPr lang="en-GB" sz="2500" dirty="0">
                <a:solidFill>
                  <a:schemeClr val="bg1"/>
                </a:solidFill>
                <a:latin typeface="Century Gothic" panose="020B0502020202020204" pitchFamily="34" charset="0"/>
              </a:rPr>
              <a:t>  </a:t>
            </a:r>
          </a:p>
          <a:p>
            <a:pPr algn="ctr"/>
            <a:endParaRPr lang="en-GB" sz="3200" b="1" dirty="0">
              <a:solidFill>
                <a:schemeClr val="bg1"/>
              </a:solidFill>
              <a:latin typeface="Century Gothic" panose="020B0502020202020204" pitchFamily="34" charset="0"/>
            </a:endParaRPr>
          </a:p>
        </p:txBody>
      </p:sp>
      <p:sp>
        <p:nvSpPr>
          <p:cNvPr id="9" name="TextBox 8">
            <a:extLst>
              <a:ext uri="{FF2B5EF4-FFF2-40B4-BE49-F238E27FC236}">
                <a16:creationId xmlns:a16="http://schemas.microsoft.com/office/drawing/2014/main" id="{2AFE0E8F-2269-444B-A619-E192DA9E3EBF}"/>
              </a:ext>
            </a:extLst>
          </p:cNvPr>
          <p:cNvSpPr txBox="1"/>
          <p:nvPr/>
        </p:nvSpPr>
        <p:spPr>
          <a:xfrm>
            <a:off x="1803912" y="189652"/>
            <a:ext cx="3140603" cy="584775"/>
          </a:xfrm>
          <a:prstGeom prst="rect">
            <a:avLst/>
          </a:prstGeom>
          <a:noFill/>
        </p:spPr>
        <p:txBody>
          <a:bodyPr wrap="none" rtlCol="0">
            <a:spAutoFit/>
          </a:bodyPr>
          <a:lstStyle/>
          <a:p>
            <a:r>
              <a:rPr lang="en-GB" sz="3200" b="1" dirty="0">
                <a:solidFill>
                  <a:schemeClr val="bg1"/>
                </a:solidFill>
                <a:latin typeface="Century Gothic" panose="020B0502020202020204" pitchFamily="34" charset="0"/>
              </a:rPr>
              <a:t>Expo Schedule</a:t>
            </a:r>
          </a:p>
        </p:txBody>
      </p:sp>
    </p:spTree>
    <p:extLst>
      <p:ext uri="{BB962C8B-B14F-4D97-AF65-F5344CB8AC3E}">
        <p14:creationId xmlns:p14="http://schemas.microsoft.com/office/powerpoint/2010/main" val="336536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0A2AF877-4FBE-419B-94C2-DB8CA7105689}"/>
              </a:ext>
            </a:extLst>
          </p:cNvPr>
          <p:cNvPicPr>
            <a:picLocks noChangeAspect="1"/>
          </p:cNvPicPr>
          <p:nvPr/>
        </p:nvPicPr>
        <p:blipFill rotWithShape="1">
          <a:blip r:embed="rId2">
            <a:extLst>
              <a:ext uri="{28A0092B-C50C-407E-A947-70E740481C1C}">
                <a14:useLocalDpi xmlns:a14="http://schemas.microsoft.com/office/drawing/2010/main" val="0"/>
              </a:ext>
            </a:extLst>
          </a:blip>
          <a:srcRect l="-4101" t="-4858" r="4101" b="4858"/>
          <a:stretch/>
        </p:blipFill>
        <p:spPr>
          <a:xfrm>
            <a:off x="4205531" y="2408566"/>
            <a:ext cx="7229087" cy="4068249"/>
          </a:xfrm>
          <a:prstGeom prst="rect">
            <a:avLst/>
          </a:prstGeom>
        </p:spPr>
      </p:pic>
      <p:sp>
        <p:nvSpPr>
          <p:cNvPr id="5" name="Rectangle 4">
            <a:extLst>
              <a:ext uri="{FF2B5EF4-FFF2-40B4-BE49-F238E27FC236}">
                <a16:creationId xmlns:a16="http://schemas.microsoft.com/office/drawing/2014/main" id="{E0AC499E-0CF9-4CC2-B705-0DA68E68EDDB}"/>
              </a:ext>
            </a:extLst>
          </p:cNvPr>
          <p:cNvSpPr/>
          <p:nvPr/>
        </p:nvSpPr>
        <p:spPr>
          <a:xfrm>
            <a:off x="8054109" y="3768436"/>
            <a:ext cx="1911927" cy="4618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EC2F31B-B051-4F71-8428-F4660DC80A38}"/>
              </a:ext>
            </a:extLst>
          </p:cNvPr>
          <p:cNvSpPr txBox="1"/>
          <p:nvPr/>
        </p:nvSpPr>
        <p:spPr>
          <a:xfrm rot="19445185">
            <a:off x="10060239" y="5310419"/>
            <a:ext cx="2142836" cy="1015663"/>
          </a:xfrm>
          <a:prstGeom prst="rect">
            <a:avLst/>
          </a:prstGeom>
          <a:noFill/>
        </p:spPr>
        <p:txBody>
          <a:bodyPr wrap="square" rtlCol="0">
            <a:spAutoFit/>
          </a:bodyPr>
          <a:lstStyle/>
          <a:p>
            <a:r>
              <a:rPr lang="en-GB" sz="6000" dirty="0">
                <a:solidFill>
                  <a:schemeClr val="bg1"/>
                </a:solidFill>
                <a:latin typeface="Stencil" panose="040409050D0802020404" pitchFamily="82" charset="0"/>
                <a:cs typeface="Aharoni" panose="020B0604020202020204" pitchFamily="2" charset="-79"/>
              </a:rPr>
              <a:t>EXPO</a:t>
            </a:r>
          </a:p>
        </p:txBody>
      </p:sp>
      <p:sp>
        <p:nvSpPr>
          <p:cNvPr id="8" name="TextBox 7">
            <a:extLst>
              <a:ext uri="{FF2B5EF4-FFF2-40B4-BE49-F238E27FC236}">
                <a16:creationId xmlns:a16="http://schemas.microsoft.com/office/drawing/2014/main" id="{C52CB9F7-4FB3-4142-B3B4-22BA9042E184}"/>
              </a:ext>
            </a:extLst>
          </p:cNvPr>
          <p:cNvSpPr txBox="1"/>
          <p:nvPr/>
        </p:nvSpPr>
        <p:spPr>
          <a:xfrm>
            <a:off x="370883" y="1483780"/>
            <a:ext cx="5299737" cy="4247317"/>
          </a:xfrm>
          <a:prstGeom prst="rect">
            <a:avLst/>
          </a:prstGeom>
          <a:noFill/>
        </p:spPr>
        <p:txBody>
          <a:bodyPr wrap="square" rtlCol="0">
            <a:spAutoFit/>
          </a:bodyPr>
          <a:lstStyle/>
          <a:p>
            <a:r>
              <a:rPr lang="en-GB" sz="2500" dirty="0">
                <a:solidFill>
                  <a:schemeClr val="bg1"/>
                </a:solidFill>
                <a:latin typeface="Century Gothic" panose="020B0502020202020204" pitchFamily="34" charset="0"/>
              </a:rPr>
              <a:t>Your team will have a budget and a menu of different options to display your game at Expo. </a:t>
            </a:r>
          </a:p>
          <a:p>
            <a:endParaRPr lang="en-GB" sz="1000" dirty="0">
              <a:solidFill>
                <a:schemeClr val="bg1"/>
              </a:solidFill>
              <a:latin typeface="Century Gothic" panose="020B0502020202020204" pitchFamily="34" charset="0"/>
            </a:endParaRPr>
          </a:p>
          <a:p>
            <a:r>
              <a:rPr lang="en-GB" sz="2500" dirty="0">
                <a:solidFill>
                  <a:schemeClr val="bg1"/>
                </a:solidFill>
                <a:latin typeface="Century Gothic" panose="020B0502020202020204" pitchFamily="34" charset="0"/>
              </a:rPr>
              <a:t>3</a:t>
            </a:r>
            <a:r>
              <a:rPr lang="en-GB" sz="2500" baseline="30000" dirty="0">
                <a:solidFill>
                  <a:schemeClr val="bg1"/>
                </a:solidFill>
                <a:latin typeface="Century Gothic" panose="020B0502020202020204" pitchFamily="34" charset="0"/>
              </a:rPr>
              <a:t>rd</a:t>
            </a:r>
            <a:r>
              <a:rPr lang="en-GB" sz="2500" dirty="0">
                <a:solidFill>
                  <a:schemeClr val="bg1"/>
                </a:solidFill>
                <a:latin typeface="Century Gothic" panose="020B0502020202020204" pitchFamily="34" charset="0"/>
              </a:rPr>
              <a:t>  </a:t>
            </a:r>
            <a:r>
              <a:rPr lang="en-GB" sz="2500" dirty="0" err="1">
                <a:solidFill>
                  <a:schemeClr val="bg1"/>
                </a:solidFill>
                <a:latin typeface="Century Gothic" panose="020B0502020202020204" pitchFamily="34" charset="0"/>
              </a:rPr>
              <a:t>yr</a:t>
            </a:r>
            <a:r>
              <a:rPr lang="en-GB" sz="2500" dirty="0">
                <a:solidFill>
                  <a:schemeClr val="bg1"/>
                </a:solidFill>
                <a:latin typeface="Century Gothic" panose="020B0502020202020204" pitchFamily="34" charset="0"/>
              </a:rPr>
              <a:t> teams will have a different shape stand to 1</a:t>
            </a:r>
            <a:r>
              <a:rPr lang="en-GB" sz="2500" baseline="30000" dirty="0">
                <a:solidFill>
                  <a:schemeClr val="bg1"/>
                </a:solidFill>
                <a:latin typeface="Century Gothic" panose="020B0502020202020204" pitchFamily="34" charset="0"/>
              </a:rPr>
              <a:t>st</a:t>
            </a:r>
            <a:r>
              <a:rPr lang="en-GB" sz="2500" dirty="0">
                <a:solidFill>
                  <a:schemeClr val="bg1"/>
                </a:solidFill>
                <a:latin typeface="Century Gothic" panose="020B0502020202020204" pitchFamily="34" charset="0"/>
              </a:rPr>
              <a:t>/2</a:t>
            </a:r>
            <a:r>
              <a:rPr lang="en-GB" sz="2500" baseline="30000" dirty="0">
                <a:solidFill>
                  <a:schemeClr val="bg1"/>
                </a:solidFill>
                <a:latin typeface="Century Gothic" panose="020B0502020202020204" pitchFamily="34" charset="0"/>
              </a:rPr>
              <a:t>nd</a:t>
            </a:r>
            <a:r>
              <a:rPr lang="en-GB" sz="2500" dirty="0">
                <a:solidFill>
                  <a:schemeClr val="bg1"/>
                </a:solidFill>
                <a:latin typeface="Century Gothic" panose="020B0502020202020204" pitchFamily="34" charset="0"/>
              </a:rPr>
              <a:t> </a:t>
            </a:r>
            <a:r>
              <a:rPr lang="en-GB" sz="2500" dirty="0" err="1">
                <a:solidFill>
                  <a:schemeClr val="bg1"/>
                </a:solidFill>
                <a:latin typeface="Century Gothic" panose="020B0502020202020204" pitchFamily="34" charset="0"/>
              </a:rPr>
              <a:t>yr</a:t>
            </a:r>
            <a:r>
              <a:rPr lang="en-GB" sz="2500" dirty="0">
                <a:solidFill>
                  <a:schemeClr val="bg1"/>
                </a:solidFill>
                <a:latin typeface="Century Gothic" panose="020B0502020202020204" pitchFamily="34" charset="0"/>
              </a:rPr>
              <a:t> teams.</a:t>
            </a:r>
          </a:p>
          <a:p>
            <a:r>
              <a:rPr lang="en-GB" sz="2500" dirty="0">
                <a:solidFill>
                  <a:schemeClr val="bg1"/>
                </a:solidFill>
                <a:latin typeface="Century Gothic" panose="020B0502020202020204" pitchFamily="34" charset="0"/>
              </a:rPr>
              <a:t>There will be special gallery for Game Art &amp; Immersive projects.  </a:t>
            </a:r>
          </a:p>
          <a:p>
            <a:endParaRPr lang="en-GB" sz="1000" dirty="0">
              <a:solidFill>
                <a:schemeClr val="bg1"/>
              </a:solidFill>
              <a:latin typeface="Century Gothic" panose="020B0502020202020204" pitchFamily="34" charset="0"/>
            </a:endParaRPr>
          </a:p>
          <a:p>
            <a:r>
              <a:rPr lang="en-GB" sz="2500" dirty="0">
                <a:solidFill>
                  <a:schemeClr val="bg1"/>
                </a:solidFill>
                <a:latin typeface="Century Gothic" panose="020B0502020202020204" pitchFamily="34" charset="0"/>
              </a:rPr>
              <a:t>This will be explained in more detail in early classes on GAM130/240/330 and GART140</a:t>
            </a:r>
          </a:p>
        </p:txBody>
      </p:sp>
      <p:sp>
        <p:nvSpPr>
          <p:cNvPr id="9" name="TextBox 8">
            <a:extLst>
              <a:ext uri="{FF2B5EF4-FFF2-40B4-BE49-F238E27FC236}">
                <a16:creationId xmlns:a16="http://schemas.microsoft.com/office/drawing/2014/main" id="{2AFE0E8F-2269-444B-A619-E192DA9E3EBF}"/>
              </a:ext>
            </a:extLst>
          </p:cNvPr>
          <p:cNvSpPr txBox="1"/>
          <p:nvPr/>
        </p:nvSpPr>
        <p:spPr>
          <a:xfrm>
            <a:off x="1803912" y="189652"/>
            <a:ext cx="2170787" cy="584775"/>
          </a:xfrm>
          <a:prstGeom prst="rect">
            <a:avLst/>
          </a:prstGeom>
          <a:noFill/>
        </p:spPr>
        <p:txBody>
          <a:bodyPr wrap="none" rtlCol="0">
            <a:spAutoFit/>
          </a:bodyPr>
          <a:lstStyle/>
          <a:p>
            <a:r>
              <a:rPr lang="en-GB" sz="3200" b="1" dirty="0">
                <a:solidFill>
                  <a:schemeClr val="bg1"/>
                </a:solidFill>
                <a:latin typeface="Century Gothic" panose="020B0502020202020204" pitchFamily="34" charset="0"/>
              </a:rPr>
              <a:t>Expo Prep</a:t>
            </a:r>
          </a:p>
        </p:txBody>
      </p:sp>
      <p:sp>
        <p:nvSpPr>
          <p:cNvPr id="10" name="TextBox 9">
            <a:extLst>
              <a:ext uri="{FF2B5EF4-FFF2-40B4-BE49-F238E27FC236}">
                <a16:creationId xmlns:a16="http://schemas.microsoft.com/office/drawing/2014/main" id="{04BA4942-6875-403F-AC96-673E13CCCD86}"/>
              </a:ext>
            </a:extLst>
          </p:cNvPr>
          <p:cNvSpPr txBox="1"/>
          <p:nvPr/>
        </p:nvSpPr>
        <p:spPr>
          <a:xfrm>
            <a:off x="6957285" y="447325"/>
            <a:ext cx="4863832" cy="3046988"/>
          </a:xfrm>
          <a:prstGeom prst="rect">
            <a:avLst/>
          </a:prstGeom>
          <a:noFill/>
        </p:spPr>
        <p:txBody>
          <a:bodyPr wrap="none" rtlCol="0">
            <a:spAutoFit/>
          </a:bodyPr>
          <a:lstStyle/>
          <a:p>
            <a:pPr algn="ctr"/>
            <a:r>
              <a:rPr lang="en-GB" sz="3200" dirty="0">
                <a:latin typeface="Century Gothic" panose="020B0502020202020204" pitchFamily="34" charset="0"/>
              </a:rPr>
              <a:t>Industry Guests</a:t>
            </a:r>
          </a:p>
          <a:p>
            <a:pPr algn="ctr"/>
            <a:r>
              <a:rPr lang="en-GB" sz="3200" dirty="0">
                <a:solidFill>
                  <a:schemeClr val="bg1"/>
                </a:solidFill>
                <a:latin typeface="Century Gothic" panose="020B0502020202020204" pitchFamily="34" charset="0"/>
              </a:rPr>
              <a:t>Trade-Show Format</a:t>
            </a:r>
          </a:p>
          <a:p>
            <a:pPr algn="ctr"/>
            <a:r>
              <a:rPr lang="en-GB" sz="3200" dirty="0">
                <a:solidFill>
                  <a:schemeClr val="bg1"/>
                </a:solidFill>
                <a:latin typeface="Century Gothic" panose="020B0502020202020204" pitchFamily="34" charset="0"/>
              </a:rPr>
              <a:t>Grad Panel of Alumni</a:t>
            </a:r>
          </a:p>
          <a:p>
            <a:pPr algn="ctr"/>
            <a:r>
              <a:rPr lang="en-GB" sz="3200" dirty="0">
                <a:solidFill>
                  <a:schemeClr val="bg1"/>
                </a:solidFill>
                <a:latin typeface="Century Gothic" panose="020B0502020202020204" pitchFamily="34" charset="0"/>
              </a:rPr>
              <a:t>Tutors/Industry/Students</a:t>
            </a:r>
          </a:p>
          <a:p>
            <a:pPr algn="ctr"/>
            <a:r>
              <a:rPr lang="en-GB" sz="3200" dirty="0">
                <a:solidFill>
                  <a:schemeClr val="bg1"/>
                </a:solidFill>
                <a:latin typeface="Century Gothic" panose="020B0502020202020204" pitchFamily="34" charset="0"/>
              </a:rPr>
              <a:t>Dates : </a:t>
            </a:r>
            <a:r>
              <a:rPr lang="en-GB" sz="3200" b="1" dirty="0">
                <a:solidFill>
                  <a:schemeClr val="bg1"/>
                </a:solidFill>
                <a:latin typeface="Century Gothic" panose="020B0502020202020204" pitchFamily="34" charset="0"/>
              </a:rPr>
              <a:t>4</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 7</a:t>
            </a:r>
            <a:r>
              <a:rPr lang="en-GB" sz="3200" b="1" baseline="30000" dirty="0">
                <a:solidFill>
                  <a:schemeClr val="bg1"/>
                </a:solidFill>
                <a:latin typeface="Century Gothic" panose="020B0502020202020204" pitchFamily="34" charset="0"/>
              </a:rPr>
              <a:t>th</a:t>
            </a:r>
            <a:r>
              <a:rPr lang="en-GB" sz="3200" b="1" dirty="0">
                <a:solidFill>
                  <a:schemeClr val="bg1"/>
                </a:solidFill>
                <a:latin typeface="Century Gothic" panose="020B0502020202020204" pitchFamily="34" charset="0"/>
              </a:rPr>
              <a:t> MAY</a:t>
            </a:r>
          </a:p>
          <a:p>
            <a:pPr algn="ctr"/>
            <a:r>
              <a:rPr lang="en-GB" sz="3200" dirty="0">
                <a:solidFill>
                  <a:schemeClr val="bg1"/>
                </a:solidFill>
                <a:latin typeface="Century Gothic" panose="020B0502020202020204" pitchFamily="34" charset="0"/>
              </a:rPr>
              <a:t>Venue : </a:t>
            </a:r>
            <a:r>
              <a:rPr lang="en-GB" sz="3200" b="1" dirty="0">
                <a:solidFill>
                  <a:schemeClr val="bg1"/>
                </a:solidFill>
                <a:latin typeface="Century Gothic" panose="020B0502020202020204" pitchFamily="34" charset="0"/>
              </a:rPr>
              <a:t>Sports Hall </a:t>
            </a:r>
          </a:p>
        </p:txBody>
      </p:sp>
    </p:spTree>
    <p:extLst>
      <p:ext uri="{BB962C8B-B14F-4D97-AF65-F5344CB8AC3E}">
        <p14:creationId xmlns:p14="http://schemas.microsoft.com/office/powerpoint/2010/main" val="269004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0"/>
            <a:ext cx="349071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CE59AFC-DB85-49E7-968F-1E3C7EF31FA2}"/>
              </a:ext>
            </a:extLst>
          </p:cNvPr>
          <p:cNvSpPr>
            <a:spLocks noGrp="1"/>
          </p:cNvSpPr>
          <p:nvPr>
            <p:ph type="title"/>
          </p:nvPr>
        </p:nvSpPr>
        <p:spPr>
          <a:xfrm>
            <a:off x="2152651" y="811161"/>
            <a:ext cx="2501695" cy="5403370"/>
          </a:xfrm>
        </p:spPr>
        <p:txBody>
          <a:bodyPr>
            <a:normAutofit/>
          </a:bodyPr>
          <a:lstStyle/>
          <a:p>
            <a:r>
              <a:rPr lang="en-GB">
                <a:solidFill>
                  <a:srgbClr val="FFFFFF"/>
                </a:solidFill>
              </a:rPr>
              <a:t>3</a:t>
            </a:r>
            <a:r>
              <a:rPr lang="en-GB" baseline="30000">
                <a:solidFill>
                  <a:srgbClr val="FFFFFF"/>
                </a:solidFill>
              </a:rPr>
              <a:t>rd</a:t>
            </a:r>
            <a:r>
              <a:rPr lang="en-GB">
                <a:solidFill>
                  <a:srgbClr val="FFFFFF"/>
                </a:solidFill>
              </a:rPr>
              <a:t> year teams</a:t>
            </a:r>
            <a:br>
              <a:rPr lang="en-GB">
                <a:solidFill>
                  <a:srgbClr val="FFFFFF"/>
                </a:solidFill>
              </a:rPr>
            </a:br>
            <a:endParaRPr lang="en-GB">
              <a:solidFill>
                <a:srgbClr val="FFFFFF"/>
              </a:solidFill>
            </a:endParaRPr>
          </a:p>
        </p:txBody>
      </p:sp>
      <p:sp>
        <p:nvSpPr>
          <p:cNvPr id="23" name="Rectangle 2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4719" y="0"/>
            <a:ext cx="106556"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16CFF832-2E59-4B05-8D5B-70F79172B43B}"/>
              </a:ext>
            </a:extLst>
          </p:cNvPr>
          <p:cNvGraphicFramePr>
            <a:graphicFrameLocks noGrp="1"/>
          </p:cNvGraphicFramePr>
          <p:nvPr>
            <p:ph idx="1"/>
          </p:nvPr>
        </p:nvGraphicFramePr>
        <p:xfrm>
          <a:off x="5618559" y="642939"/>
          <a:ext cx="45672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54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7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BA9892D-3D6E-4EA5-B526-6464A02D90CA}"/>
              </a:ext>
            </a:extLst>
          </p:cNvPr>
          <p:cNvSpPr>
            <a:spLocks noGrp="1"/>
          </p:cNvSpPr>
          <p:nvPr>
            <p:ph type="title"/>
          </p:nvPr>
        </p:nvSpPr>
        <p:spPr>
          <a:xfrm>
            <a:off x="2171272" y="1012004"/>
            <a:ext cx="2562119" cy="4795408"/>
          </a:xfrm>
        </p:spPr>
        <p:txBody>
          <a:bodyPr>
            <a:normAutofit/>
          </a:bodyPr>
          <a:lstStyle/>
          <a:p>
            <a:r>
              <a:rPr lang="en-GB">
                <a:solidFill>
                  <a:srgbClr val="FFFFFF"/>
                </a:solidFill>
              </a:rPr>
              <a:t>1</a:t>
            </a:r>
            <a:r>
              <a:rPr lang="en-GB" baseline="30000">
                <a:solidFill>
                  <a:srgbClr val="FFFFFF"/>
                </a:solidFill>
              </a:rPr>
              <a:t>st</a:t>
            </a:r>
            <a:r>
              <a:rPr lang="en-GB">
                <a:solidFill>
                  <a:srgbClr val="FFFFFF"/>
                </a:solidFill>
              </a:rPr>
              <a:t> &amp; 2</a:t>
            </a:r>
            <a:r>
              <a:rPr lang="en-GB" baseline="30000">
                <a:solidFill>
                  <a:srgbClr val="FFFFFF"/>
                </a:solidFill>
              </a:rPr>
              <a:t>nd</a:t>
            </a:r>
            <a:r>
              <a:rPr lang="en-GB">
                <a:solidFill>
                  <a:srgbClr val="FFFFFF"/>
                </a:solidFill>
              </a:rPr>
              <a:t> year teams</a:t>
            </a:r>
          </a:p>
        </p:txBody>
      </p:sp>
      <p:graphicFrame>
        <p:nvGraphicFramePr>
          <p:cNvPr id="16" name="Content Placeholder 2">
            <a:extLst>
              <a:ext uri="{FF2B5EF4-FFF2-40B4-BE49-F238E27FC236}">
                <a16:creationId xmlns:a16="http://schemas.microsoft.com/office/drawing/2014/main" id="{6BD62D55-9EA1-425C-B7E2-9B3C9BFC7075}"/>
              </a:ext>
            </a:extLst>
          </p:cNvPr>
          <p:cNvGraphicFramePr>
            <a:graphicFrameLocks noGrp="1"/>
          </p:cNvGraphicFramePr>
          <p:nvPr>
            <p:ph idx="1"/>
          </p:nvPr>
        </p:nvGraphicFramePr>
        <p:xfrm>
          <a:off x="5419726"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851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7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5D5AE61-7D77-41D0-99B2-B81E1FD631DC}"/>
              </a:ext>
            </a:extLst>
          </p:cNvPr>
          <p:cNvSpPr>
            <a:spLocks noGrp="1"/>
          </p:cNvSpPr>
          <p:nvPr>
            <p:ph type="title"/>
          </p:nvPr>
        </p:nvSpPr>
        <p:spPr>
          <a:xfrm>
            <a:off x="2171272" y="1012004"/>
            <a:ext cx="2562119" cy="4795408"/>
          </a:xfrm>
        </p:spPr>
        <p:txBody>
          <a:bodyPr>
            <a:normAutofit/>
          </a:bodyPr>
          <a:lstStyle/>
          <a:p>
            <a:r>
              <a:rPr lang="en-GB">
                <a:solidFill>
                  <a:srgbClr val="FFFFFF"/>
                </a:solidFill>
              </a:rPr>
              <a:t>GART exhibition</a:t>
            </a:r>
            <a:br>
              <a:rPr lang="en-GB">
                <a:solidFill>
                  <a:srgbClr val="FFFFFF"/>
                </a:solidFill>
              </a:rPr>
            </a:br>
            <a:endParaRPr lang="en-GB">
              <a:solidFill>
                <a:srgbClr val="FFFFFF"/>
              </a:solidFill>
            </a:endParaRPr>
          </a:p>
        </p:txBody>
      </p:sp>
      <p:graphicFrame>
        <p:nvGraphicFramePr>
          <p:cNvPr id="17" name="Content Placeholder 2">
            <a:extLst>
              <a:ext uri="{FF2B5EF4-FFF2-40B4-BE49-F238E27FC236}">
                <a16:creationId xmlns:a16="http://schemas.microsoft.com/office/drawing/2014/main" id="{7B06E76A-A092-49CC-B7D8-7144EE356941}"/>
              </a:ext>
            </a:extLst>
          </p:cNvPr>
          <p:cNvGraphicFramePr>
            <a:graphicFrameLocks noGrp="1"/>
          </p:cNvGraphicFramePr>
          <p:nvPr>
            <p:ph idx="1"/>
          </p:nvPr>
        </p:nvGraphicFramePr>
        <p:xfrm>
          <a:off x="5419726"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474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42C0EE94D6894D8E19DF443F094FC9" ma:contentTypeVersion="5" ma:contentTypeDescription="Create a new document." ma:contentTypeScope="" ma:versionID="5d4a0f41f584a758bf9f269261a1291d">
  <xsd:schema xmlns:xsd="http://www.w3.org/2001/XMLSchema" xmlns:xs="http://www.w3.org/2001/XMLSchema" xmlns:p="http://schemas.microsoft.com/office/2006/metadata/properties" xmlns:ns3="6bdc61a0-6e9e-4730-8558-f0590990c131" xmlns:ns4="c90e3db3-72bc-420a-af1a-1f6faab37fb8" targetNamespace="http://schemas.microsoft.com/office/2006/metadata/properties" ma:root="true" ma:fieldsID="2ac1289e01f12af6346024abc036680d" ns3:_="" ns4:_="">
    <xsd:import namespace="6bdc61a0-6e9e-4730-8558-f0590990c131"/>
    <xsd:import namespace="c90e3db3-72bc-420a-af1a-1f6faab37fb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dc61a0-6e9e-4730-8558-f0590990c1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0e3db3-72bc-420a-af1a-1f6faab37fb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11C3A-2AAC-46A3-9ECA-D3BC493A15E6}">
  <ds:schemaRefs>
    <ds:schemaRef ds:uri="http://schemas.microsoft.com/sharepoint/v3/contenttype/forms"/>
  </ds:schemaRefs>
</ds:datastoreItem>
</file>

<file path=customXml/itemProps2.xml><?xml version="1.0" encoding="utf-8"?>
<ds:datastoreItem xmlns:ds="http://schemas.openxmlformats.org/officeDocument/2006/customXml" ds:itemID="{AD02F048-50DE-4879-9E6F-91B97EB154D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F6C80C4-4D26-4E21-8FEB-BE7724E65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dc61a0-6e9e-4730-8558-f0590990c131"/>
    <ds:schemaRef ds:uri="c90e3db3-72bc-420a-af1a-1f6faab37f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8761</TotalTime>
  <Words>920</Words>
  <Application>Microsoft Office PowerPoint</Application>
  <PresentationFormat>Widescreen</PresentationFormat>
  <Paragraphs>128</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1_Office Theme</vt:lpstr>
      <vt:lpstr>PowerPoint Presentation</vt:lpstr>
      <vt:lpstr>PowerPoint Presentation</vt:lpstr>
      <vt:lpstr>What is the Expo?</vt:lpstr>
      <vt:lpstr>PowerPoint Presentation</vt:lpstr>
      <vt:lpstr>PowerPoint Presentation</vt:lpstr>
      <vt:lpstr>PowerPoint Presentation</vt:lpstr>
      <vt:lpstr>3rd year teams </vt:lpstr>
      <vt:lpstr>1st &amp; 2nd year teams</vt:lpstr>
      <vt:lpstr>GART exhibition </vt:lpstr>
      <vt:lpstr>PowerPoint Presentation</vt:lpstr>
      <vt:lpstr>Important info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Brown</dc:creator>
  <cp:lastModifiedBy>Douglas Brown</cp:lastModifiedBy>
  <cp:revision>8</cp:revision>
  <dcterms:created xsi:type="dcterms:W3CDTF">2019-11-15T13:24:56Z</dcterms:created>
  <dcterms:modified xsi:type="dcterms:W3CDTF">2020-01-27T15:30:40Z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0x0101009242C0EE94D6894D8E19DF443F094FC9</vt:lpwstr>
  </property>
</Properties>
</file>