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09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9/11/19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339752" y="6211669"/>
            <a:ext cx="6804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</a:t>
            </a:r>
            <a:r>
              <a: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X: Placeholder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12135</TotalTime>
  <Words>19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697</cp:revision>
  <dcterms:created xsi:type="dcterms:W3CDTF">2008-11-22T10:38:31Z</dcterms:created>
  <dcterms:modified xsi:type="dcterms:W3CDTF">2019-09-11T13:59:25Z</dcterms:modified>
</cp:coreProperties>
</file>