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22" r:id="rId3"/>
    <p:sldId id="334" r:id="rId4"/>
    <p:sldId id="411" r:id="rId5"/>
    <p:sldId id="412" r:id="rId6"/>
    <p:sldId id="413" r:id="rId7"/>
    <p:sldId id="414" r:id="rId8"/>
    <p:sldId id="415" r:id="rId9"/>
    <p:sldId id="418" r:id="rId10"/>
    <p:sldId id="421" r:id="rId11"/>
    <p:sldId id="416" r:id="rId12"/>
    <p:sldId id="332" r:id="rId13"/>
    <p:sldId id="419" r:id="rId14"/>
    <p:sldId id="417" r:id="rId15"/>
    <p:sldId id="420" r:id="rId16"/>
    <p:sldId id="41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5840" autoAdjust="0"/>
  </p:normalViewPr>
  <p:slideViewPr>
    <p:cSldViewPr>
      <p:cViewPr varScale="1">
        <p:scale>
          <a:sx n="107" d="100"/>
          <a:sy n="107" d="100"/>
        </p:scale>
        <p:origin x="1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toto.github.io/" TargetMode="External"/><Relationship Id="rId2" Type="http://schemas.openxmlformats.org/officeDocument/2006/relationships/hyperlink" Target="https://jonjo.artstation.com/projects/4b6eq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luyadi.wixsite.com/website" TargetMode="External"/><Relationship Id="rId4" Type="http://schemas.openxmlformats.org/officeDocument/2006/relationships/hyperlink" Target="https://www.thomaskingleveldesign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Examples</a:t>
            </a:r>
          </a:p>
          <a:p>
            <a:pPr lvl="3"/>
            <a:r>
              <a:rPr lang="en-GB" dirty="0"/>
              <a:t>Jonathan </a:t>
            </a:r>
            <a:r>
              <a:rPr lang="en-GB" dirty="0" err="1"/>
              <a:t>Hemmens</a:t>
            </a:r>
            <a:r>
              <a:rPr lang="en-GB" dirty="0"/>
              <a:t> (Art)</a:t>
            </a:r>
          </a:p>
          <a:p>
            <a:pPr lvl="4"/>
            <a:r>
              <a:rPr lang="en-GB" dirty="0">
                <a:hlinkClick r:id="rId2"/>
              </a:rPr>
              <a:t>https://jonjo.artstation.com/projects/4b6eql</a:t>
            </a:r>
            <a:endParaRPr lang="en-GB" dirty="0"/>
          </a:p>
          <a:p>
            <a:pPr lvl="3"/>
            <a:r>
              <a:rPr lang="en-GB" dirty="0"/>
              <a:t>Andy Finlay (Programming)</a:t>
            </a:r>
          </a:p>
          <a:p>
            <a:pPr lvl="4"/>
            <a:r>
              <a:rPr lang="en-GB" dirty="0">
                <a:hlinkClick r:id="rId3"/>
              </a:rPr>
              <a:t>https://newtoto.github.io/</a:t>
            </a:r>
            <a:endParaRPr lang="en-GB" dirty="0"/>
          </a:p>
          <a:p>
            <a:pPr lvl="3"/>
            <a:r>
              <a:rPr lang="en-GB" dirty="0"/>
              <a:t>Tom King (Design)</a:t>
            </a:r>
          </a:p>
          <a:p>
            <a:pPr lvl="4"/>
            <a:r>
              <a:rPr lang="en-GB" dirty="0">
                <a:hlinkClick r:id="rId4"/>
              </a:rPr>
              <a:t>https://www.thomaskingleveldesign.com/</a:t>
            </a:r>
            <a:endParaRPr lang="en-GB" dirty="0"/>
          </a:p>
          <a:p>
            <a:pPr lvl="3"/>
            <a:r>
              <a:rPr lang="en-GB" dirty="0" err="1"/>
              <a:t>Issac</a:t>
            </a:r>
            <a:r>
              <a:rPr lang="en-GB" dirty="0"/>
              <a:t> </a:t>
            </a:r>
            <a:r>
              <a:rPr lang="en-GB" dirty="0" err="1"/>
              <a:t>Oluyadi</a:t>
            </a:r>
            <a:r>
              <a:rPr lang="en-GB" dirty="0"/>
              <a:t> (Animation)</a:t>
            </a:r>
          </a:p>
          <a:p>
            <a:pPr lvl="4"/>
            <a:r>
              <a:rPr lang="en-GB" dirty="0">
                <a:hlinkClick r:id="rId5"/>
              </a:rPr>
              <a:t>https://ioluyadi.wixsite.com/website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6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</a:t>
            </a:r>
          </a:p>
          <a:p>
            <a:pPr lvl="2"/>
            <a:r>
              <a:rPr lang="en-GB" dirty="0"/>
              <a:t>‘Promotional materials’</a:t>
            </a:r>
          </a:p>
          <a:p>
            <a:pPr lvl="2"/>
            <a:r>
              <a:rPr lang="en-GB" dirty="0"/>
              <a:t>Create materials</a:t>
            </a:r>
          </a:p>
          <a:p>
            <a:pPr lvl="3"/>
            <a:r>
              <a:rPr lang="en-GB" dirty="0"/>
              <a:t>Resume</a:t>
            </a:r>
          </a:p>
          <a:p>
            <a:pPr lvl="3"/>
            <a:r>
              <a:rPr lang="en-GB" dirty="0"/>
              <a:t>LinkedIn profile</a:t>
            </a:r>
          </a:p>
          <a:p>
            <a:pPr lvl="3"/>
            <a:r>
              <a:rPr lang="en-GB" dirty="0"/>
              <a:t>Suitable website / portfolio hosting</a:t>
            </a:r>
          </a:p>
          <a:p>
            <a:pPr lvl="3"/>
            <a:endParaRPr lang="en-GB" dirty="0"/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3"/>
            <a:r>
              <a:rPr lang="en-GB" dirty="0"/>
              <a:t>Again, rubrics to make things clear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2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57168"/>
              </p:ext>
            </p:extLst>
          </p:nvPr>
        </p:nvGraphicFramePr>
        <p:xfrm>
          <a:off x="467544" y="1484784"/>
          <a:ext cx="8208912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Graduate Destinations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Creating meaningful portfolios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Building and honing your skills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How to network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Studio</a:t>
                      </a:r>
                    </a:p>
                    <a:p>
                      <a:pPr algn="ctr"/>
                      <a:r>
                        <a:rPr lang="en-GB" sz="1400" dirty="0"/>
                        <a:t>Practice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347591"/>
              </p:ext>
            </p:extLst>
          </p:nvPr>
        </p:nvGraphicFramePr>
        <p:xfrm>
          <a:off x="467544" y="3501008"/>
          <a:ext cx="820891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The recruitment process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Creative &amp; effective resumes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Freelancing &amp; </a:t>
                      </a:r>
                      <a:r>
                        <a:rPr lang="en-GB" sz="1200" dirty="0"/>
                        <a:t>Entrepreneurship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aseline="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67633"/>
              </p:ext>
            </p:extLst>
          </p:nvPr>
        </p:nvGraphicFramePr>
        <p:xfrm>
          <a:off x="467544" y="5216991"/>
          <a:ext cx="13681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Showcase </a:t>
                      </a:r>
                    </a:p>
                    <a:p>
                      <a:pPr algn="ctr"/>
                      <a:r>
                        <a:rPr lang="en-GB" sz="1400" baseline="0" dirty="0"/>
                        <a:t>Tutorial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6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Tutorials:</a:t>
            </a:r>
          </a:p>
          <a:p>
            <a:pPr lvl="2"/>
            <a:r>
              <a:rPr lang="en-GB" dirty="0"/>
              <a:t>Build on lecture materials</a:t>
            </a:r>
          </a:p>
          <a:p>
            <a:pPr lvl="2"/>
            <a:r>
              <a:rPr lang="en-GB" dirty="0"/>
              <a:t>Give you support to go and do your own things</a:t>
            </a:r>
          </a:p>
          <a:p>
            <a:pPr lvl="2"/>
            <a:r>
              <a:rPr lang="en-GB" dirty="0"/>
              <a:t>Have equipment so you can develop your portfolio pieces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2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Route tutors: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All industry experienced</a:t>
            </a:r>
          </a:p>
          <a:p>
            <a:pPr marL="914400" lvl="2" indent="0"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B30794-30EB-8F4A-A8CD-A01141A7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7232"/>
              </p:ext>
            </p:extLst>
          </p:nvPr>
        </p:nvGraphicFramePr>
        <p:xfrm>
          <a:off x="467544" y="2060848"/>
          <a:ext cx="793122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72722001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67697994"/>
                    </a:ext>
                  </a:extLst>
                </a:gridCol>
                <a:gridCol w="4402831">
                  <a:extLst>
                    <a:ext uri="{9D8B030D-6E8A-4147-A177-3AD203B41FA5}">
                      <a16:colId xmlns:a16="http://schemas.microsoft.com/office/drawing/2014/main" val="122775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 Milligan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Richard.Milligan@falmouth.ac.uk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Phoebe Herring</a:t>
                      </a:r>
                    </a:p>
                    <a:p>
                      <a:r>
                        <a:rPr lang="en-US" dirty="0"/>
                        <a:t>Jon Pledger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Phoebe.Herring@falmouth.ac.uk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jon.pledger@falmouth.ac.uk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 Shepherd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Pete.Shepherd@falmouth.ac.uk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1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 Greer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Terry.Greer@falmouth.ac.uk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5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Gareth 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gareth.lewis@falmouth.ac.uk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3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Hannah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Hannah.Wood@falmouth.ac.uk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1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Overall approach</a:t>
            </a:r>
          </a:p>
          <a:p>
            <a:pPr lvl="2"/>
            <a:r>
              <a:rPr lang="en-GB" dirty="0"/>
              <a:t>Look to divide your time between GAM320 &amp; GAM340</a:t>
            </a:r>
          </a:p>
          <a:p>
            <a:pPr lvl="3"/>
            <a:r>
              <a:rPr lang="en-GB" dirty="0"/>
              <a:t>GAM320 is worth x2 GAM340 (40 vs. 20 credits)</a:t>
            </a:r>
          </a:p>
          <a:p>
            <a:pPr lvl="3"/>
            <a:r>
              <a:rPr lang="en-GB" dirty="0"/>
              <a:t>Look to split your time accordingly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1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FEA0-A31E-0743-87A8-0D17BC72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F301C2-8F0D-1047-9D6C-332F61B0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06635" cy="38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Old GAM340</a:t>
            </a:r>
          </a:p>
          <a:p>
            <a:pPr lvl="2"/>
            <a:r>
              <a:rPr lang="en-GB" dirty="0"/>
              <a:t>Interview people and write a report (40%)</a:t>
            </a:r>
          </a:p>
          <a:p>
            <a:pPr lvl="2"/>
            <a:r>
              <a:rPr lang="en-GB" dirty="0"/>
              <a:t>Write a business plan (40%)</a:t>
            </a:r>
          </a:p>
          <a:p>
            <a:pPr lvl="2"/>
            <a:r>
              <a:rPr lang="en-GB" dirty="0"/>
              <a:t>Make some promotional materials (20%)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3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New GAM340</a:t>
            </a:r>
          </a:p>
          <a:p>
            <a:pPr lvl="2"/>
            <a:r>
              <a:rPr lang="en-GB" dirty="0"/>
              <a:t>Make portfolio pieces (80%)</a:t>
            </a:r>
          </a:p>
          <a:p>
            <a:pPr lvl="2"/>
            <a:r>
              <a:rPr lang="en-GB" dirty="0"/>
              <a:t>Make some promotional materials (20%)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1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‘Professional Practice Report’</a:t>
            </a:r>
          </a:p>
          <a:p>
            <a:pPr lvl="2"/>
            <a:r>
              <a:rPr lang="en-GB" dirty="0"/>
              <a:t>Not a professional practice report</a:t>
            </a:r>
          </a:p>
          <a:p>
            <a:pPr lvl="2"/>
            <a:r>
              <a:rPr lang="en-GB" dirty="0"/>
              <a:t>Really : create professional portfolio materials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0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‘Professional Practice Report’</a:t>
            </a:r>
          </a:p>
          <a:p>
            <a:pPr lvl="2"/>
            <a:r>
              <a:rPr lang="en-GB" dirty="0"/>
              <a:t>Not a professional practice report</a:t>
            </a:r>
          </a:p>
          <a:p>
            <a:pPr lvl="2"/>
            <a:r>
              <a:rPr lang="en-GB" dirty="0"/>
              <a:t>Really : create professional portfolio materials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3"/>
            <a:r>
              <a:rPr lang="en-GB" dirty="0"/>
              <a:t>Moved to explicit rubrics to make it clearer what you are being assessed on </a:t>
            </a:r>
          </a:p>
          <a:p>
            <a:pPr lvl="3"/>
            <a:r>
              <a:rPr lang="en-GB" dirty="0"/>
              <a:t>And what good, bad and indifferent looks like</a:t>
            </a:r>
          </a:p>
          <a:p>
            <a:pPr lvl="3"/>
            <a:r>
              <a:rPr lang="en-GB" dirty="0"/>
              <a:t>Linked to the common assessment criteria (CAC)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Showcase your work in week 13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create professional portfolio materials</a:t>
            </a:r>
          </a:p>
          <a:p>
            <a:pPr lvl="3"/>
            <a:r>
              <a:rPr lang="en-GB" dirty="0"/>
              <a:t>Precise content will depend on what you want to do</a:t>
            </a:r>
          </a:p>
          <a:p>
            <a:pPr lvl="4"/>
            <a:r>
              <a:rPr lang="en-GB" dirty="0"/>
              <a:t>That’s why the rubric is fairly loose</a:t>
            </a:r>
          </a:p>
          <a:p>
            <a:pPr lvl="4"/>
            <a:r>
              <a:rPr lang="en-GB" dirty="0"/>
              <a:t>Your tutors will be able to give you guidance</a:t>
            </a:r>
          </a:p>
          <a:p>
            <a:pPr lvl="2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DCF6C-5820-A049-BECC-1B6703C2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861048"/>
            <a:ext cx="2997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create professional portfolio materials</a:t>
            </a:r>
          </a:p>
          <a:p>
            <a:pPr lvl="3"/>
            <a:r>
              <a:rPr lang="en-GB" dirty="0"/>
              <a:t>Precise content will depend on what you want to do</a:t>
            </a:r>
          </a:p>
          <a:p>
            <a:pPr lvl="4"/>
            <a:r>
              <a:rPr lang="en-GB" dirty="0"/>
              <a:t>That’s why the rubric is fairly loose</a:t>
            </a:r>
          </a:p>
          <a:p>
            <a:pPr lvl="4"/>
            <a:r>
              <a:rPr lang="en-GB" dirty="0"/>
              <a:t>Your tutors will be able to give you guidance</a:t>
            </a:r>
          </a:p>
          <a:p>
            <a:pPr lvl="4"/>
            <a:endParaRPr lang="en-GB" dirty="0"/>
          </a:p>
          <a:p>
            <a:pPr lvl="2"/>
            <a:r>
              <a:rPr lang="en-GB" dirty="0"/>
              <a:t>If you want to do something ‘different’ to your route</a:t>
            </a:r>
          </a:p>
          <a:p>
            <a:pPr lvl="3"/>
            <a:r>
              <a:rPr lang="en-GB" dirty="0"/>
              <a:t>That’s cool, make it work around your portfolio work</a:t>
            </a:r>
          </a:p>
          <a:p>
            <a:pPr lvl="4"/>
            <a:r>
              <a:rPr lang="en-GB" dirty="0"/>
              <a:t>Game programming -&gt; </a:t>
            </a:r>
            <a:r>
              <a:rPr lang="en-GB" dirty="0" err="1"/>
              <a:t>webdev</a:t>
            </a:r>
            <a:endParaRPr lang="en-GB" dirty="0"/>
          </a:p>
          <a:p>
            <a:pPr lvl="4"/>
            <a:r>
              <a:rPr lang="en-GB" dirty="0"/>
              <a:t>Anything -&gt; production / business / PR / marketing / community management etc</a:t>
            </a:r>
          </a:p>
          <a:p>
            <a:pPr lvl="4"/>
            <a:r>
              <a:rPr lang="en-GB" dirty="0"/>
              <a:t>Anything -&gt; something non-games</a:t>
            </a:r>
          </a:p>
          <a:p>
            <a:pPr lvl="4"/>
            <a:r>
              <a:rPr lang="en-GB" dirty="0"/>
              <a:t>Anything -&gt; further education</a:t>
            </a:r>
          </a:p>
          <a:p>
            <a:pPr lvl="3"/>
            <a:r>
              <a:rPr lang="en-GB" dirty="0"/>
              <a:t>Talk to me and your route tutor and we can work things out.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88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12516</TotalTime>
  <Words>668</Words>
  <Application>Microsoft Macintosh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716</cp:revision>
  <dcterms:created xsi:type="dcterms:W3CDTF">2008-11-22T10:38:31Z</dcterms:created>
  <dcterms:modified xsi:type="dcterms:W3CDTF">2019-09-22T13:48:47Z</dcterms:modified>
</cp:coreProperties>
</file>